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22" autoAdjust="0"/>
    <p:restoredTop sz="94660"/>
  </p:normalViewPr>
  <p:slideViewPr>
    <p:cSldViewPr snapToGrid="0">
      <p:cViewPr varScale="1">
        <p:scale>
          <a:sx n="83" d="100"/>
          <a:sy n="83" d="100"/>
        </p:scale>
        <p:origin x="120" y="48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12/6/2014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12/6/2014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12/6/2014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12/6/2014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12/6/2014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12/6/2014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12/6/2014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12/6/2014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12/6/2014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12/6/2014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12/6/2014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12/6/2014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12/6/2014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12/6/2014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12/6/2014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12/6/2014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12/6/2014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12/6/2014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Credit Score e-Coach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3034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84580" y="1689905"/>
            <a:ext cx="3882934" cy="219170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0899" y="4069018"/>
            <a:ext cx="3865754" cy="216482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84580" y="4069018"/>
            <a:ext cx="3882934" cy="216482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22903" y="1689905"/>
            <a:ext cx="3913750" cy="2191701"/>
          </a:xfrm>
          <a:prstGeom prst="rect">
            <a:avLst/>
          </a:prstGeom>
        </p:spPr>
      </p:pic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983223" y="1000483"/>
            <a:ext cx="10059025" cy="689422"/>
          </a:xfrm>
        </p:spPr>
        <p:txBody>
          <a:bodyPr/>
          <a:lstStyle/>
          <a:p>
            <a:pPr algn="l"/>
            <a:r>
              <a:rPr lang="en-US" cap="none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Introduction</a:t>
            </a:r>
            <a:endParaRPr lang="en-US" cap="none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27032383"/>
      </p:ext>
    </p:extLst>
  </p:cSld>
  <p:clrMapOvr>
    <a:masterClrMapping/>
  </p:clrMapOvr>
</p:sld>
</file>

<file path=ppt/theme/theme1.xml><?xml version="1.0" encoding="utf-8"?>
<a:theme xmlns:a="http://schemas.openxmlformats.org/drawingml/2006/main" name="Droplet">
  <a:themeElements>
    <a:clrScheme name="Droplet">
      <a:dk1>
        <a:sysClr val="windowText" lastClr="000000"/>
      </a:dk1>
      <a:lt1>
        <a:sysClr val="window" lastClr="FFFFFF"/>
      </a:lt1>
      <a:dk2>
        <a:srgbClr val="355071"/>
      </a:dk2>
      <a:lt2>
        <a:srgbClr val="AABED7"/>
      </a:lt2>
      <a:accent1>
        <a:srgbClr val="2FA3EE"/>
      </a:accent1>
      <a:accent2>
        <a:srgbClr val="4BCAAD"/>
      </a:accent2>
      <a:accent3>
        <a:srgbClr val="86C157"/>
      </a:accent3>
      <a:accent4>
        <a:srgbClr val="D99C3F"/>
      </a:accent4>
      <a:accent5>
        <a:srgbClr val="CE6633"/>
      </a:accent5>
      <a:accent6>
        <a:srgbClr val="A35DD1"/>
      </a:accent6>
      <a:hlink>
        <a:srgbClr val="56BCFE"/>
      </a:hlink>
      <a:folHlink>
        <a:srgbClr val="97C5E3"/>
      </a:folHlink>
    </a:clrScheme>
    <a:fontScheme name="Droplet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roplet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130000"/>
                <a:satMod val="150000"/>
                <a:lumMod val="112000"/>
              </a:schemeClr>
            </a:gs>
            <a:gs pos="100000">
              <a:schemeClr val="phClr">
                <a:shade val="92000"/>
                <a:satMod val="140000"/>
                <a:lumMod val="11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A633B6A3-9E7F-4C10-9C98-2517A313436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Droplet</Template>
  <TotalTime>33</TotalTime>
  <Words>4</Words>
  <Application>Microsoft Office PowerPoint</Application>
  <PresentationFormat>Widescreen</PresentationFormat>
  <Paragraphs>2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Open Sans</vt:lpstr>
      <vt:lpstr>Tw Cen MT</vt:lpstr>
      <vt:lpstr>Droplet</vt:lpstr>
      <vt:lpstr>Credit Score e-Coach</vt:lpstr>
      <vt:lpstr>Introduction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Credit Score e-Coach</dc:title>
  <dc:creator>kal</dc:creator>
  <cp:lastModifiedBy>kal</cp:lastModifiedBy>
  <cp:revision>2</cp:revision>
  <dcterms:created xsi:type="dcterms:W3CDTF">2014-12-06T15:16:53Z</dcterms:created>
  <dcterms:modified xsi:type="dcterms:W3CDTF">2014-12-06T15:50:34Z</dcterms:modified>
</cp:coreProperties>
</file>