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56" r:id="rId2"/>
    <p:sldId id="266" r:id="rId3"/>
    <p:sldId id="268" r:id="rId4"/>
    <p:sldId id="269" r:id="rId5"/>
  </p:sldIdLst>
  <p:sldSz cx="9144000" cy="6858000" type="screen4x3"/>
  <p:notesSz cx="6858000" cy="9144000"/>
  <p:custDataLst>
    <p:tags r:id="rId8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449" autoAdjust="0"/>
    <p:restoredTop sz="90929"/>
  </p:normalViewPr>
  <p:slideViewPr>
    <p:cSldViewPr>
      <p:cViewPr varScale="1">
        <p:scale>
          <a:sx n="58" d="100"/>
          <a:sy n="58" d="100"/>
        </p:scale>
        <p:origin x="-90" y="-28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 smtClean="0">
                <a:latin typeface="Book Antiqua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 smtClean="0">
                <a:latin typeface="Book Antiqua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 smtClean="0">
                <a:latin typeface="Book Antiqua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 smtClean="0">
                <a:latin typeface="Book Antiqua" pitchFamily="18" charset="0"/>
              </a:defRPr>
            </a:lvl1pPr>
          </a:lstStyle>
          <a:p>
            <a:pPr>
              <a:defRPr/>
            </a:pPr>
            <a:fld id="{B806EA17-50BD-4760-8A37-41A22A483D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 smtClean="0"/>
            </a:lvl1pPr>
          </a:lstStyle>
          <a:p>
            <a:pPr>
              <a:defRPr/>
            </a:pPr>
            <a:fld id="{BB64C481-E89C-4878-BFD5-DB6DC2E3EE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notes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151" name="Rectangle 7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9350" y="692150"/>
            <a:ext cx="4559300" cy="34163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2659828-54F9-4E26-8021-AEBD5DA00BF7}" type="slidenum">
              <a:rPr lang="en-US"/>
              <a:pPr/>
              <a:t>1</a:t>
            </a:fld>
            <a:endParaRPr lang="en-US"/>
          </a:p>
        </p:txBody>
      </p:sp>
      <p:sp>
        <p:nvSpPr>
          <p:cNvPr id="717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  <p:sp>
        <p:nvSpPr>
          <p:cNvPr id="717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DB9024-2CF6-41A5-B1C5-DB4C53A8E42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132F97-9E73-4D2C-AD09-8553D7E93C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AA6E0C-72CA-4283-ADB3-C9EFAC8D5EC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8EC3B6-336E-4FCC-A304-38D607B0BD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9E94DB-DA2D-4976-8BAD-CD1E69A4F0B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0E7948-3A33-4B65-AB8B-573A55A669A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4691E2-A344-4A8F-A9C2-36AAF608A0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611821-9147-4066-868E-7A08C62D0D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710246-43DA-4689-96BD-10BB944A481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0D5EC1-E67A-45EE-A9F1-FEAB15E73D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F50C91-D595-44C1-B838-37C885960B4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3B412709-BCBA-40B2-A891-30822C1D76B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362200"/>
            <a:ext cx="7772400" cy="1143000"/>
          </a:xfrm>
          <a:noFill/>
        </p:spPr>
        <p:txBody>
          <a:bodyPr/>
          <a:lstStyle/>
          <a:p>
            <a:r>
              <a:rPr lang="en-US" sz="8000" smtClean="0"/>
              <a:t>Master Pages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smtClean="0"/>
              <a:t>What happens to my slides when I change the master?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r>
              <a:rPr lang="en-US" dirty="0" smtClean="0"/>
              <a:t>You </a:t>
            </a:r>
            <a:r>
              <a:rPr lang="en-US" smtClean="0"/>
              <a:t>have </a:t>
            </a:r>
            <a:r>
              <a:rPr lang="en-US" smtClean="0"/>
              <a:t>several </a:t>
            </a:r>
            <a:r>
              <a:rPr lang="en-US" dirty="0" smtClean="0"/>
              <a:t>masters available for every type of presentation layout</a:t>
            </a:r>
          </a:p>
          <a:p>
            <a:r>
              <a:rPr lang="en-US" dirty="0" smtClean="0"/>
              <a:t>The slide master controls the formatting on all the slides using the same layout out as that master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smtClean="0"/>
              <a:t>If you apply a new Design Template... 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r>
              <a:rPr lang="en-US" smtClean="0"/>
              <a:t>If you apply a new Design Template or change the background color on the slide master, all of your slides reflect the change </a:t>
            </a:r>
          </a:p>
          <a:p>
            <a:r>
              <a:rPr lang="en-US" smtClean="0"/>
              <a:t>If you add a graphic to the slide master it will appear on every slide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dirty="0" smtClean="0"/>
              <a:t>If you create unique slides…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>
            <a:normAutofit lnSpcReduction="10000"/>
          </a:bodyPr>
          <a:lstStyle/>
          <a:p>
            <a:r>
              <a:rPr lang="en-US" dirty="0" smtClean="0"/>
              <a:t>If you create unique slides, they retain their uniqueness even when you change the master </a:t>
            </a:r>
          </a:p>
          <a:p>
            <a:r>
              <a:rPr lang="en-US" dirty="0" smtClean="0"/>
              <a:t>You can restore a master’s format to slides you altered</a:t>
            </a:r>
          </a:p>
          <a:p>
            <a:pPr lvl="1"/>
            <a:r>
              <a:rPr lang="en-US" dirty="0" smtClean="0"/>
              <a:t>If you’ve hidden background items on a slide, you can choose to display them again by clicking Hide Background Graphics from the Background command group of the Design tab</a:t>
            </a:r>
            <a:endParaRPr lang="en-US" dirty="0"/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 - &amp;quot;Master Pages&amp;quot;&quot;/&gt;&lt;property id=&quot;20307&quot; value=&quot;256&quot;/&gt;&lt;/object&gt;&lt;object type=&quot;3&quot; unique_id=&quot;10005&quot;&gt;&lt;property id=&quot;20148&quot; value=&quot;5&quot;/&gt;&lt;property id=&quot;20300&quot; value=&quot;Slide 2 - &amp;quot;What happens to my slides when I change the master?&amp;quot;&quot;/&gt;&lt;property id=&quot;20307&quot; value=&quot;266&quot;/&gt;&lt;/object&gt;&lt;object type=&quot;3&quot; unique_id=&quot;10006&quot;&gt;&lt;property id=&quot;20148&quot; value=&quot;5&quot;/&gt;&lt;property id=&quot;20300&quot; value=&quot;Slide 3 - &amp;quot;If you apply a new Design Template... &amp;quot;&quot;/&gt;&lt;property id=&quot;20307&quot; value=&quot;268&quot;/&gt;&lt;/object&gt;&lt;object type=&quot;3&quot; unique_id=&quot;10007&quot;&gt;&lt;property id=&quot;20148&quot; value=&quot;5&quot;/&gt;&lt;property id=&quot;20300&quot; value=&quot;Slide 4 - &amp;quot;If you create unique slides…&amp;quot;&quot;/&gt;&lt;property id=&quot;20307&quot; value=&quot;269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Blank Presentation">
  <a:themeElements>
    <a:clrScheme name="Blank Presentation.pot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Blank Presentation.pot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ank Presentation.pot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.po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.pot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.pot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.pot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.pot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.pot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C:\MSOffice\Templates\Blank Presentation.pot</Template>
  <TotalTime>79</TotalTime>
  <Pages>17</Pages>
  <Words>152</Words>
  <Application>Microsoft Office PowerPoint</Application>
  <PresentationFormat>On-screen Show (4:3)</PresentationFormat>
  <Paragraphs>12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Blank Presentation</vt:lpstr>
      <vt:lpstr>Master Pages</vt:lpstr>
      <vt:lpstr>What happens to my slides when I change the master?</vt:lpstr>
      <vt:lpstr>If you apply a new Design Template... </vt:lpstr>
      <vt:lpstr>If you create unique slides…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Maryland Chamber of Commerce 1995/96 Membership Plan</dc:title>
  <dc:creator>Kevin A. Siegel</dc:creator>
  <cp:lastModifiedBy>Lola Tangle</cp:lastModifiedBy>
  <cp:revision>81</cp:revision>
  <cp:lastPrinted>1601-01-01T00:00:00Z</cp:lastPrinted>
  <dcterms:created xsi:type="dcterms:W3CDTF">1995-07-13T08:24:52Z</dcterms:created>
  <dcterms:modified xsi:type="dcterms:W3CDTF">2009-08-18T15:56:42Z</dcterms:modified>
</cp:coreProperties>
</file>

<file path=docProps/thumbnail.jpeg>
</file>