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dLbls>
            <c:numFmt formatCode="0%" sourceLinked="0"/>
            <c:showPercent val="1"/>
            <c:showLeaderLines val="1"/>
          </c:dLbls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39</c:v>
                </c:pt>
                <c:pt idx="1">
                  <c:v>4</c:v>
                </c:pt>
                <c:pt idx="2">
                  <c:v>57</c:v>
                </c:pt>
              </c:numCache>
            </c:numRef>
          </c:val>
        </c:ser>
        <c:dLbls>
          <c:showVal val="1"/>
        </c:dLbls>
      </c:pie3D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6BB1E-3E6A-4FB0-9B99-E22D6E8E16C1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Membership Plan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Presented by </a:t>
            </a:r>
          </a:p>
          <a:p>
            <a:r>
              <a:rPr lang="en-US" smtClean="0"/>
              <a:t>Kevin A. Siegel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Year’s Goals: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90% Retention Rate</a:t>
            </a:r>
          </a:p>
          <a:p>
            <a:r>
              <a:rPr lang="en-US" dirty="0" smtClean="0"/>
              <a:t>500 New Members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236617" y="3403557"/>
            <a:ext cx="6662456" cy="2467303"/>
            <a:chOff x="1236617" y="3403557"/>
            <a:chExt cx="6662456" cy="2467303"/>
          </a:xfrm>
        </p:grpSpPr>
        <p:sp>
          <p:nvSpPr>
            <p:cNvPr id="5" name="Rectangle 4"/>
            <p:cNvSpPr/>
            <p:nvPr/>
          </p:nvSpPr>
          <p:spPr>
            <a:xfrm rot="20997314">
              <a:off x="1977624" y="3403557"/>
              <a:ext cx="4182556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7200" b="1" dirty="0" smtClean="0">
                  <a:ln w="50800"/>
                  <a:latin typeface="Stencil" pitchFamily="82" charset="0"/>
                </a:rPr>
                <a:t>Mission:</a:t>
              </a:r>
              <a:endParaRPr lang="en-US" sz="7200" b="1" dirty="0">
                <a:ln w="50800"/>
                <a:latin typeface="Stencil" pitchFamily="82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0955992">
              <a:off x="1236617" y="4239644"/>
              <a:ext cx="6662456" cy="16312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10000" b="1" dirty="0" smtClean="0">
                  <a:ln w="50800"/>
                  <a:latin typeface="Stencil" pitchFamily="82" charset="0"/>
                </a:rPr>
                <a:t>Possible!</a:t>
              </a:r>
              <a:endParaRPr lang="en-US" sz="10000" b="1" dirty="0">
                <a:ln w="50800"/>
                <a:latin typeface="Stencil" pitchFamily="8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to Membership Growth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Retain our existing members</a:t>
            </a:r>
          </a:p>
          <a:p>
            <a:r>
              <a:rPr lang="en-US" dirty="0" smtClean="0"/>
              <a:t>Recruit new members</a:t>
            </a:r>
          </a:p>
          <a:p>
            <a:endParaRPr lang="en-US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5105400" y="2514600"/>
            <a:ext cx="2105025" cy="2103437"/>
            <a:chOff x="3611" y="1309"/>
            <a:chExt cx="1326" cy="1325"/>
          </a:xfrm>
          <a:effectLst>
            <a:outerShdw blurRad="76200" dir="19560000" sy="23000" kx="-1200000" algn="bl" rotWithShape="0">
              <a:prstClr val="black">
                <a:alpha val="41000"/>
              </a:prstClr>
            </a:outerShdw>
          </a:effectLst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3611" y="1320"/>
              <a:ext cx="1319" cy="1292"/>
            </a:xfrm>
            <a:custGeom>
              <a:avLst/>
              <a:gdLst/>
              <a:ahLst/>
              <a:cxnLst>
                <a:cxn ang="0">
                  <a:pos x="1150" y="69"/>
                </a:cxn>
                <a:cxn ang="0">
                  <a:pos x="1318" y="262"/>
                </a:cxn>
                <a:cxn ang="0">
                  <a:pos x="1238" y="267"/>
                </a:cxn>
                <a:cxn ang="0">
                  <a:pos x="1140" y="155"/>
                </a:cxn>
                <a:cxn ang="0">
                  <a:pos x="1027" y="178"/>
                </a:cxn>
                <a:cxn ang="0">
                  <a:pos x="1196" y="372"/>
                </a:cxn>
                <a:cxn ang="0">
                  <a:pos x="1236" y="266"/>
                </a:cxn>
                <a:cxn ang="0">
                  <a:pos x="1318" y="263"/>
                </a:cxn>
                <a:cxn ang="0">
                  <a:pos x="1258" y="434"/>
                </a:cxn>
                <a:cxn ang="0">
                  <a:pos x="1288" y="470"/>
                </a:cxn>
                <a:cxn ang="0">
                  <a:pos x="1259" y="519"/>
                </a:cxn>
                <a:cxn ang="0">
                  <a:pos x="1310" y="577"/>
                </a:cxn>
                <a:cxn ang="0">
                  <a:pos x="1282" y="603"/>
                </a:cxn>
                <a:cxn ang="0">
                  <a:pos x="1299" y="624"/>
                </a:cxn>
                <a:cxn ang="0">
                  <a:pos x="1317" y="644"/>
                </a:cxn>
                <a:cxn ang="0">
                  <a:pos x="1142" y="796"/>
                </a:cxn>
                <a:cxn ang="0">
                  <a:pos x="1104" y="755"/>
                </a:cxn>
                <a:cxn ang="0">
                  <a:pos x="1067" y="786"/>
                </a:cxn>
                <a:cxn ang="0">
                  <a:pos x="1019" y="731"/>
                </a:cxn>
                <a:cxn ang="0">
                  <a:pos x="962" y="753"/>
                </a:cxn>
                <a:cxn ang="0">
                  <a:pos x="936" y="724"/>
                </a:cxn>
                <a:cxn ang="0">
                  <a:pos x="845" y="800"/>
                </a:cxn>
                <a:cxn ang="0">
                  <a:pos x="827" y="779"/>
                </a:cxn>
                <a:cxn ang="0">
                  <a:pos x="808" y="784"/>
                </a:cxn>
                <a:cxn ang="0">
                  <a:pos x="719" y="861"/>
                </a:cxn>
                <a:cxn ang="0">
                  <a:pos x="689" y="825"/>
                </a:cxn>
                <a:cxn ang="0">
                  <a:pos x="157" y="1291"/>
                </a:cxn>
                <a:cxn ang="0">
                  <a:pos x="2" y="1276"/>
                </a:cxn>
                <a:cxn ang="0">
                  <a:pos x="0" y="1087"/>
                </a:cxn>
                <a:cxn ang="0">
                  <a:pos x="61" y="1104"/>
                </a:cxn>
                <a:cxn ang="0">
                  <a:pos x="92" y="1077"/>
                </a:cxn>
                <a:cxn ang="0">
                  <a:pos x="85" y="1012"/>
                </a:cxn>
                <a:cxn ang="0">
                  <a:pos x="144" y="1031"/>
                </a:cxn>
                <a:cxn ang="0">
                  <a:pos x="148" y="1017"/>
                </a:cxn>
                <a:cxn ang="0">
                  <a:pos x="140" y="964"/>
                </a:cxn>
                <a:cxn ang="0">
                  <a:pos x="204" y="898"/>
                </a:cxn>
                <a:cxn ang="0">
                  <a:pos x="207" y="887"/>
                </a:cxn>
                <a:cxn ang="0">
                  <a:pos x="291" y="903"/>
                </a:cxn>
                <a:cxn ang="0">
                  <a:pos x="326" y="873"/>
                </a:cxn>
                <a:cxn ang="0">
                  <a:pos x="331" y="799"/>
                </a:cxn>
                <a:cxn ang="0">
                  <a:pos x="402" y="807"/>
                </a:cxn>
                <a:cxn ang="0">
                  <a:pos x="438" y="776"/>
                </a:cxn>
                <a:cxn ang="0">
                  <a:pos x="451" y="695"/>
                </a:cxn>
                <a:cxn ang="0">
                  <a:pos x="519" y="622"/>
                </a:cxn>
                <a:cxn ang="0">
                  <a:pos x="479" y="575"/>
                </a:cxn>
                <a:cxn ang="0">
                  <a:pos x="580" y="487"/>
                </a:cxn>
                <a:cxn ang="0">
                  <a:pos x="555" y="458"/>
                </a:cxn>
                <a:cxn ang="0">
                  <a:pos x="645" y="380"/>
                </a:cxn>
                <a:cxn ang="0">
                  <a:pos x="617" y="349"/>
                </a:cxn>
                <a:cxn ang="0">
                  <a:pos x="648" y="298"/>
                </a:cxn>
                <a:cxn ang="0">
                  <a:pos x="593" y="234"/>
                </a:cxn>
                <a:cxn ang="0">
                  <a:pos x="630" y="202"/>
                </a:cxn>
                <a:cxn ang="0">
                  <a:pos x="588" y="154"/>
                </a:cxn>
                <a:cxn ang="0">
                  <a:pos x="765" y="0"/>
                </a:cxn>
                <a:cxn ang="0">
                  <a:pos x="806" y="47"/>
                </a:cxn>
                <a:cxn ang="0">
                  <a:pos x="831" y="25"/>
                </a:cxn>
                <a:cxn ang="0">
                  <a:pos x="878" y="80"/>
                </a:cxn>
                <a:cxn ang="0">
                  <a:pos x="901" y="82"/>
                </a:cxn>
                <a:cxn ang="0">
                  <a:pos x="940" y="69"/>
                </a:cxn>
                <a:cxn ang="0">
                  <a:pos x="967" y="100"/>
                </a:cxn>
                <a:cxn ang="0">
                  <a:pos x="1150" y="69"/>
                </a:cxn>
              </a:cxnLst>
              <a:rect l="0" t="0" r="r" b="b"/>
              <a:pathLst>
                <a:path w="1319" h="1292">
                  <a:moveTo>
                    <a:pt x="1150" y="69"/>
                  </a:moveTo>
                  <a:lnTo>
                    <a:pt x="1318" y="262"/>
                  </a:lnTo>
                  <a:lnTo>
                    <a:pt x="1238" y="267"/>
                  </a:lnTo>
                  <a:lnTo>
                    <a:pt x="1140" y="155"/>
                  </a:lnTo>
                  <a:lnTo>
                    <a:pt x="1027" y="178"/>
                  </a:lnTo>
                  <a:lnTo>
                    <a:pt x="1196" y="372"/>
                  </a:lnTo>
                  <a:lnTo>
                    <a:pt x="1236" y="266"/>
                  </a:lnTo>
                  <a:lnTo>
                    <a:pt x="1318" y="263"/>
                  </a:lnTo>
                  <a:lnTo>
                    <a:pt x="1258" y="434"/>
                  </a:lnTo>
                  <a:lnTo>
                    <a:pt x="1288" y="470"/>
                  </a:lnTo>
                  <a:lnTo>
                    <a:pt x="1259" y="519"/>
                  </a:lnTo>
                  <a:lnTo>
                    <a:pt x="1310" y="577"/>
                  </a:lnTo>
                  <a:lnTo>
                    <a:pt x="1282" y="603"/>
                  </a:lnTo>
                  <a:lnTo>
                    <a:pt x="1299" y="624"/>
                  </a:lnTo>
                  <a:lnTo>
                    <a:pt x="1317" y="644"/>
                  </a:lnTo>
                  <a:lnTo>
                    <a:pt x="1142" y="796"/>
                  </a:lnTo>
                  <a:lnTo>
                    <a:pt x="1104" y="755"/>
                  </a:lnTo>
                  <a:lnTo>
                    <a:pt x="1067" y="786"/>
                  </a:lnTo>
                  <a:lnTo>
                    <a:pt x="1019" y="731"/>
                  </a:lnTo>
                  <a:lnTo>
                    <a:pt x="962" y="753"/>
                  </a:lnTo>
                  <a:lnTo>
                    <a:pt x="936" y="724"/>
                  </a:lnTo>
                  <a:lnTo>
                    <a:pt x="845" y="800"/>
                  </a:lnTo>
                  <a:lnTo>
                    <a:pt x="827" y="779"/>
                  </a:lnTo>
                  <a:lnTo>
                    <a:pt x="808" y="784"/>
                  </a:lnTo>
                  <a:lnTo>
                    <a:pt x="719" y="861"/>
                  </a:lnTo>
                  <a:lnTo>
                    <a:pt x="689" y="825"/>
                  </a:lnTo>
                  <a:lnTo>
                    <a:pt x="157" y="1291"/>
                  </a:lnTo>
                  <a:lnTo>
                    <a:pt x="2" y="1276"/>
                  </a:lnTo>
                  <a:lnTo>
                    <a:pt x="0" y="1087"/>
                  </a:lnTo>
                  <a:lnTo>
                    <a:pt x="61" y="1104"/>
                  </a:lnTo>
                  <a:lnTo>
                    <a:pt x="92" y="1077"/>
                  </a:lnTo>
                  <a:lnTo>
                    <a:pt x="85" y="1012"/>
                  </a:lnTo>
                  <a:lnTo>
                    <a:pt x="144" y="1031"/>
                  </a:lnTo>
                  <a:lnTo>
                    <a:pt x="148" y="1017"/>
                  </a:lnTo>
                  <a:lnTo>
                    <a:pt x="140" y="964"/>
                  </a:lnTo>
                  <a:lnTo>
                    <a:pt x="204" y="898"/>
                  </a:lnTo>
                  <a:lnTo>
                    <a:pt x="207" y="887"/>
                  </a:lnTo>
                  <a:lnTo>
                    <a:pt x="291" y="903"/>
                  </a:lnTo>
                  <a:lnTo>
                    <a:pt x="326" y="873"/>
                  </a:lnTo>
                  <a:lnTo>
                    <a:pt x="331" y="799"/>
                  </a:lnTo>
                  <a:lnTo>
                    <a:pt x="402" y="807"/>
                  </a:lnTo>
                  <a:lnTo>
                    <a:pt x="438" y="776"/>
                  </a:lnTo>
                  <a:lnTo>
                    <a:pt x="451" y="695"/>
                  </a:lnTo>
                  <a:lnTo>
                    <a:pt x="519" y="622"/>
                  </a:lnTo>
                  <a:lnTo>
                    <a:pt x="479" y="575"/>
                  </a:lnTo>
                  <a:lnTo>
                    <a:pt x="580" y="487"/>
                  </a:lnTo>
                  <a:lnTo>
                    <a:pt x="555" y="458"/>
                  </a:lnTo>
                  <a:lnTo>
                    <a:pt x="645" y="380"/>
                  </a:lnTo>
                  <a:lnTo>
                    <a:pt x="617" y="349"/>
                  </a:lnTo>
                  <a:lnTo>
                    <a:pt x="648" y="298"/>
                  </a:lnTo>
                  <a:lnTo>
                    <a:pt x="593" y="234"/>
                  </a:lnTo>
                  <a:lnTo>
                    <a:pt x="630" y="202"/>
                  </a:lnTo>
                  <a:lnTo>
                    <a:pt x="588" y="154"/>
                  </a:lnTo>
                  <a:lnTo>
                    <a:pt x="765" y="0"/>
                  </a:lnTo>
                  <a:lnTo>
                    <a:pt x="806" y="47"/>
                  </a:lnTo>
                  <a:lnTo>
                    <a:pt x="831" y="25"/>
                  </a:lnTo>
                  <a:lnTo>
                    <a:pt x="878" y="80"/>
                  </a:lnTo>
                  <a:lnTo>
                    <a:pt x="901" y="82"/>
                  </a:lnTo>
                  <a:lnTo>
                    <a:pt x="940" y="69"/>
                  </a:lnTo>
                  <a:lnTo>
                    <a:pt x="967" y="100"/>
                  </a:lnTo>
                  <a:lnTo>
                    <a:pt x="1150" y="69"/>
                  </a:lnTo>
                </a:path>
              </a:pathLst>
            </a:custGeom>
            <a:solidFill>
              <a:srgbClr val="FF9F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3618" y="1342"/>
              <a:ext cx="1319" cy="1292"/>
            </a:xfrm>
            <a:custGeom>
              <a:avLst/>
              <a:gdLst/>
              <a:ahLst/>
              <a:cxnLst>
                <a:cxn ang="0">
                  <a:pos x="1150" y="69"/>
                </a:cxn>
                <a:cxn ang="0">
                  <a:pos x="1318" y="262"/>
                </a:cxn>
                <a:cxn ang="0">
                  <a:pos x="1237" y="267"/>
                </a:cxn>
                <a:cxn ang="0">
                  <a:pos x="1140" y="155"/>
                </a:cxn>
                <a:cxn ang="0">
                  <a:pos x="1027" y="178"/>
                </a:cxn>
                <a:cxn ang="0">
                  <a:pos x="1195" y="372"/>
                </a:cxn>
                <a:cxn ang="0">
                  <a:pos x="1237" y="266"/>
                </a:cxn>
                <a:cxn ang="0">
                  <a:pos x="1317" y="262"/>
                </a:cxn>
                <a:cxn ang="0">
                  <a:pos x="1258" y="434"/>
                </a:cxn>
                <a:cxn ang="0">
                  <a:pos x="1289" y="470"/>
                </a:cxn>
                <a:cxn ang="0">
                  <a:pos x="1259" y="518"/>
                </a:cxn>
                <a:cxn ang="0">
                  <a:pos x="1310" y="576"/>
                </a:cxn>
                <a:cxn ang="0">
                  <a:pos x="1281" y="602"/>
                </a:cxn>
                <a:cxn ang="0">
                  <a:pos x="1299" y="624"/>
                </a:cxn>
                <a:cxn ang="0">
                  <a:pos x="1317" y="645"/>
                </a:cxn>
                <a:cxn ang="0">
                  <a:pos x="1142" y="797"/>
                </a:cxn>
                <a:cxn ang="0">
                  <a:pos x="1105" y="755"/>
                </a:cxn>
                <a:cxn ang="0">
                  <a:pos x="1067" y="785"/>
                </a:cxn>
                <a:cxn ang="0">
                  <a:pos x="1019" y="730"/>
                </a:cxn>
                <a:cxn ang="0">
                  <a:pos x="962" y="752"/>
                </a:cxn>
                <a:cxn ang="0">
                  <a:pos x="936" y="724"/>
                </a:cxn>
                <a:cxn ang="0">
                  <a:pos x="845" y="800"/>
                </a:cxn>
                <a:cxn ang="0">
                  <a:pos x="827" y="779"/>
                </a:cxn>
                <a:cxn ang="0">
                  <a:pos x="814" y="780"/>
                </a:cxn>
                <a:cxn ang="0">
                  <a:pos x="720" y="862"/>
                </a:cxn>
                <a:cxn ang="0">
                  <a:pos x="688" y="825"/>
                </a:cxn>
                <a:cxn ang="0">
                  <a:pos x="156" y="1291"/>
                </a:cxn>
                <a:cxn ang="0">
                  <a:pos x="2" y="1276"/>
                </a:cxn>
                <a:cxn ang="0">
                  <a:pos x="0" y="1086"/>
                </a:cxn>
                <a:cxn ang="0">
                  <a:pos x="61" y="1103"/>
                </a:cxn>
                <a:cxn ang="0">
                  <a:pos x="92" y="1077"/>
                </a:cxn>
                <a:cxn ang="0">
                  <a:pos x="86" y="1012"/>
                </a:cxn>
                <a:cxn ang="0">
                  <a:pos x="144" y="1031"/>
                </a:cxn>
                <a:cxn ang="0">
                  <a:pos x="149" y="1017"/>
                </a:cxn>
                <a:cxn ang="0">
                  <a:pos x="141" y="964"/>
                </a:cxn>
                <a:cxn ang="0">
                  <a:pos x="204" y="898"/>
                </a:cxn>
                <a:cxn ang="0">
                  <a:pos x="206" y="888"/>
                </a:cxn>
                <a:cxn ang="0">
                  <a:pos x="291" y="903"/>
                </a:cxn>
                <a:cxn ang="0">
                  <a:pos x="326" y="873"/>
                </a:cxn>
                <a:cxn ang="0">
                  <a:pos x="331" y="798"/>
                </a:cxn>
                <a:cxn ang="0">
                  <a:pos x="402" y="807"/>
                </a:cxn>
                <a:cxn ang="0">
                  <a:pos x="438" y="775"/>
                </a:cxn>
                <a:cxn ang="0">
                  <a:pos x="451" y="695"/>
                </a:cxn>
                <a:cxn ang="0">
                  <a:pos x="519" y="622"/>
                </a:cxn>
                <a:cxn ang="0">
                  <a:pos x="478" y="575"/>
                </a:cxn>
                <a:cxn ang="0">
                  <a:pos x="580" y="487"/>
                </a:cxn>
                <a:cxn ang="0">
                  <a:pos x="556" y="459"/>
                </a:cxn>
                <a:cxn ang="0">
                  <a:pos x="645" y="381"/>
                </a:cxn>
                <a:cxn ang="0">
                  <a:pos x="617" y="349"/>
                </a:cxn>
                <a:cxn ang="0">
                  <a:pos x="648" y="298"/>
                </a:cxn>
                <a:cxn ang="0">
                  <a:pos x="592" y="234"/>
                </a:cxn>
                <a:cxn ang="0">
                  <a:pos x="629" y="202"/>
                </a:cxn>
                <a:cxn ang="0">
                  <a:pos x="587" y="154"/>
                </a:cxn>
                <a:cxn ang="0">
                  <a:pos x="764" y="0"/>
                </a:cxn>
                <a:cxn ang="0">
                  <a:pos x="806" y="47"/>
                </a:cxn>
                <a:cxn ang="0">
                  <a:pos x="832" y="25"/>
                </a:cxn>
                <a:cxn ang="0">
                  <a:pos x="879" y="79"/>
                </a:cxn>
                <a:cxn ang="0">
                  <a:pos x="901" y="82"/>
                </a:cxn>
                <a:cxn ang="0">
                  <a:pos x="941" y="69"/>
                </a:cxn>
                <a:cxn ang="0">
                  <a:pos x="968" y="101"/>
                </a:cxn>
                <a:cxn ang="0">
                  <a:pos x="1150" y="69"/>
                </a:cxn>
              </a:cxnLst>
              <a:rect l="0" t="0" r="r" b="b"/>
              <a:pathLst>
                <a:path w="1319" h="1292">
                  <a:moveTo>
                    <a:pt x="1150" y="69"/>
                  </a:moveTo>
                  <a:lnTo>
                    <a:pt x="1318" y="262"/>
                  </a:lnTo>
                  <a:lnTo>
                    <a:pt x="1237" y="267"/>
                  </a:lnTo>
                  <a:lnTo>
                    <a:pt x="1140" y="155"/>
                  </a:lnTo>
                  <a:lnTo>
                    <a:pt x="1027" y="178"/>
                  </a:lnTo>
                  <a:lnTo>
                    <a:pt x="1195" y="372"/>
                  </a:lnTo>
                  <a:lnTo>
                    <a:pt x="1237" y="266"/>
                  </a:lnTo>
                  <a:lnTo>
                    <a:pt x="1317" y="262"/>
                  </a:lnTo>
                  <a:lnTo>
                    <a:pt x="1258" y="434"/>
                  </a:lnTo>
                  <a:lnTo>
                    <a:pt x="1289" y="470"/>
                  </a:lnTo>
                  <a:lnTo>
                    <a:pt x="1259" y="518"/>
                  </a:lnTo>
                  <a:lnTo>
                    <a:pt x="1310" y="576"/>
                  </a:lnTo>
                  <a:lnTo>
                    <a:pt x="1281" y="602"/>
                  </a:lnTo>
                  <a:lnTo>
                    <a:pt x="1299" y="624"/>
                  </a:lnTo>
                  <a:lnTo>
                    <a:pt x="1317" y="645"/>
                  </a:lnTo>
                  <a:lnTo>
                    <a:pt x="1142" y="797"/>
                  </a:lnTo>
                  <a:lnTo>
                    <a:pt x="1105" y="755"/>
                  </a:lnTo>
                  <a:lnTo>
                    <a:pt x="1067" y="785"/>
                  </a:lnTo>
                  <a:lnTo>
                    <a:pt x="1019" y="730"/>
                  </a:lnTo>
                  <a:lnTo>
                    <a:pt x="962" y="752"/>
                  </a:lnTo>
                  <a:lnTo>
                    <a:pt x="936" y="724"/>
                  </a:lnTo>
                  <a:lnTo>
                    <a:pt x="845" y="800"/>
                  </a:lnTo>
                  <a:lnTo>
                    <a:pt x="827" y="779"/>
                  </a:lnTo>
                  <a:lnTo>
                    <a:pt x="814" y="780"/>
                  </a:lnTo>
                  <a:lnTo>
                    <a:pt x="720" y="862"/>
                  </a:lnTo>
                  <a:lnTo>
                    <a:pt x="688" y="825"/>
                  </a:lnTo>
                  <a:lnTo>
                    <a:pt x="156" y="1291"/>
                  </a:lnTo>
                  <a:lnTo>
                    <a:pt x="2" y="1276"/>
                  </a:lnTo>
                  <a:lnTo>
                    <a:pt x="0" y="1086"/>
                  </a:lnTo>
                  <a:lnTo>
                    <a:pt x="61" y="1103"/>
                  </a:lnTo>
                  <a:lnTo>
                    <a:pt x="92" y="1077"/>
                  </a:lnTo>
                  <a:lnTo>
                    <a:pt x="86" y="1012"/>
                  </a:lnTo>
                  <a:lnTo>
                    <a:pt x="144" y="1031"/>
                  </a:lnTo>
                  <a:lnTo>
                    <a:pt x="149" y="1017"/>
                  </a:lnTo>
                  <a:lnTo>
                    <a:pt x="141" y="964"/>
                  </a:lnTo>
                  <a:lnTo>
                    <a:pt x="204" y="898"/>
                  </a:lnTo>
                  <a:lnTo>
                    <a:pt x="206" y="888"/>
                  </a:lnTo>
                  <a:lnTo>
                    <a:pt x="291" y="903"/>
                  </a:lnTo>
                  <a:lnTo>
                    <a:pt x="326" y="873"/>
                  </a:lnTo>
                  <a:lnTo>
                    <a:pt x="331" y="798"/>
                  </a:lnTo>
                  <a:lnTo>
                    <a:pt x="402" y="807"/>
                  </a:lnTo>
                  <a:lnTo>
                    <a:pt x="438" y="775"/>
                  </a:lnTo>
                  <a:lnTo>
                    <a:pt x="451" y="695"/>
                  </a:lnTo>
                  <a:lnTo>
                    <a:pt x="519" y="622"/>
                  </a:lnTo>
                  <a:lnTo>
                    <a:pt x="478" y="575"/>
                  </a:lnTo>
                  <a:lnTo>
                    <a:pt x="580" y="487"/>
                  </a:lnTo>
                  <a:lnTo>
                    <a:pt x="556" y="459"/>
                  </a:lnTo>
                  <a:lnTo>
                    <a:pt x="645" y="381"/>
                  </a:lnTo>
                  <a:lnTo>
                    <a:pt x="617" y="349"/>
                  </a:lnTo>
                  <a:lnTo>
                    <a:pt x="648" y="298"/>
                  </a:lnTo>
                  <a:lnTo>
                    <a:pt x="592" y="234"/>
                  </a:lnTo>
                  <a:lnTo>
                    <a:pt x="629" y="202"/>
                  </a:lnTo>
                  <a:lnTo>
                    <a:pt x="587" y="154"/>
                  </a:lnTo>
                  <a:lnTo>
                    <a:pt x="764" y="0"/>
                  </a:lnTo>
                  <a:lnTo>
                    <a:pt x="806" y="47"/>
                  </a:lnTo>
                  <a:lnTo>
                    <a:pt x="832" y="25"/>
                  </a:lnTo>
                  <a:lnTo>
                    <a:pt x="879" y="79"/>
                  </a:lnTo>
                  <a:lnTo>
                    <a:pt x="901" y="82"/>
                  </a:lnTo>
                  <a:lnTo>
                    <a:pt x="941" y="69"/>
                  </a:lnTo>
                  <a:lnTo>
                    <a:pt x="968" y="101"/>
                  </a:lnTo>
                  <a:lnTo>
                    <a:pt x="1150" y="69"/>
                  </a:lnTo>
                </a:path>
              </a:pathLst>
            </a:custGeom>
            <a:solidFill>
              <a:srgbClr val="BF7F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4338" y="1486"/>
              <a:ext cx="500" cy="529"/>
              <a:chOff x="4338" y="1486"/>
              <a:chExt cx="500" cy="529"/>
            </a:xfrm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4338" y="1486"/>
                <a:ext cx="499" cy="414"/>
              </a:xfrm>
              <a:custGeom>
                <a:avLst/>
                <a:gdLst/>
                <a:ahLst/>
                <a:cxnLst>
                  <a:cxn ang="0">
                    <a:pos x="35" y="23"/>
                  </a:cxn>
                  <a:cxn ang="0">
                    <a:pos x="140" y="0"/>
                  </a:cxn>
                  <a:cxn ang="0">
                    <a:pos x="498" y="412"/>
                  </a:cxn>
                  <a:cxn ang="0">
                    <a:pos x="490" y="413"/>
                  </a:cxn>
                  <a:cxn ang="0">
                    <a:pos x="139" y="9"/>
                  </a:cxn>
                  <a:cxn ang="0">
                    <a:pos x="42" y="31"/>
                  </a:cxn>
                  <a:cxn ang="0">
                    <a:pos x="11" y="120"/>
                  </a:cxn>
                  <a:cxn ang="0">
                    <a:pos x="0" y="117"/>
                  </a:cxn>
                  <a:cxn ang="0">
                    <a:pos x="35" y="23"/>
                  </a:cxn>
                </a:cxnLst>
                <a:rect l="0" t="0" r="r" b="b"/>
                <a:pathLst>
                  <a:path w="499" h="414">
                    <a:moveTo>
                      <a:pt x="35" y="23"/>
                    </a:moveTo>
                    <a:lnTo>
                      <a:pt x="140" y="0"/>
                    </a:lnTo>
                    <a:lnTo>
                      <a:pt x="498" y="412"/>
                    </a:lnTo>
                    <a:lnTo>
                      <a:pt x="490" y="413"/>
                    </a:lnTo>
                    <a:lnTo>
                      <a:pt x="139" y="9"/>
                    </a:lnTo>
                    <a:lnTo>
                      <a:pt x="42" y="31"/>
                    </a:lnTo>
                    <a:lnTo>
                      <a:pt x="11" y="120"/>
                    </a:lnTo>
                    <a:lnTo>
                      <a:pt x="0" y="117"/>
                    </a:lnTo>
                    <a:lnTo>
                      <a:pt x="35" y="23"/>
                    </a:lnTo>
                  </a:path>
                </a:pathLst>
              </a:custGeom>
              <a:solidFill>
                <a:srgbClr val="BF7F3F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4339" y="1601"/>
                <a:ext cx="499" cy="414"/>
              </a:xfrm>
              <a:custGeom>
                <a:avLst/>
                <a:gdLst/>
                <a:ahLst/>
                <a:cxnLst>
                  <a:cxn ang="0">
                    <a:pos x="464" y="390"/>
                  </a:cxn>
                  <a:cxn ang="0">
                    <a:pos x="358" y="413"/>
                  </a:cxn>
                  <a:cxn ang="0">
                    <a:pos x="0" y="1"/>
                  </a:cxn>
                  <a:cxn ang="0">
                    <a:pos x="8" y="0"/>
                  </a:cxn>
                  <a:cxn ang="0">
                    <a:pos x="359" y="404"/>
                  </a:cxn>
                  <a:cxn ang="0">
                    <a:pos x="457" y="382"/>
                  </a:cxn>
                  <a:cxn ang="0">
                    <a:pos x="489" y="294"/>
                  </a:cxn>
                  <a:cxn ang="0">
                    <a:pos x="498" y="296"/>
                  </a:cxn>
                  <a:cxn ang="0">
                    <a:pos x="464" y="390"/>
                  </a:cxn>
                </a:cxnLst>
                <a:rect l="0" t="0" r="r" b="b"/>
                <a:pathLst>
                  <a:path w="499" h="414">
                    <a:moveTo>
                      <a:pt x="464" y="390"/>
                    </a:moveTo>
                    <a:lnTo>
                      <a:pt x="358" y="413"/>
                    </a:lnTo>
                    <a:lnTo>
                      <a:pt x="0" y="1"/>
                    </a:lnTo>
                    <a:lnTo>
                      <a:pt x="8" y="0"/>
                    </a:lnTo>
                    <a:lnTo>
                      <a:pt x="359" y="404"/>
                    </a:lnTo>
                    <a:lnTo>
                      <a:pt x="457" y="382"/>
                    </a:lnTo>
                    <a:lnTo>
                      <a:pt x="489" y="294"/>
                    </a:lnTo>
                    <a:lnTo>
                      <a:pt x="498" y="296"/>
                    </a:lnTo>
                    <a:lnTo>
                      <a:pt x="464" y="390"/>
                    </a:lnTo>
                  </a:path>
                </a:pathLst>
              </a:custGeom>
              <a:solidFill>
                <a:srgbClr val="FF9F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2940000">
              <a:off x="4308" y="1661"/>
              <a:ext cx="720" cy="16"/>
            </a:xfrm>
            <a:prstGeom prst="rect">
              <a:avLst/>
            </a:prstGeom>
            <a:solidFill>
              <a:srgbClr val="FF9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2940000">
              <a:off x="4411" y="1629"/>
              <a:ext cx="560" cy="16"/>
            </a:xfrm>
            <a:prstGeom prst="rect">
              <a:avLst/>
            </a:prstGeom>
            <a:solidFill>
              <a:srgbClr val="FF9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" name="Group 18"/>
            <p:cNvGrpSpPr>
              <a:grpSpLocks/>
            </p:cNvGrpSpPr>
            <p:nvPr/>
          </p:nvGrpSpPr>
          <p:grpSpPr bwMode="auto">
            <a:xfrm>
              <a:off x="3617" y="1465"/>
              <a:ext cx="1025" cy="1160"/>
              <a:chOff x="3617" y="1465"/>
              <a:chExt cx="1025" cy="1160"/>
            </a:xfrm>
          </p:grpSpPr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3617" y="1960"/>
                <a:ext cx="683" cy="593"/>
              </a:xfrm>
              <a:custGeom>
                <a:avLst/>
                <a:gdLst/>
                <a:ahLst/>
                <a:cxnLst>
                  <a:cxn ang="0">
                    <a:pos x="682" y="0"/>
                  </a:cxn>
                  <a:cxn ang="0">
                    <a:pos x="0" y="592"/>
                  </a:cxn>
                  <a:cxn ang="0">
                    <a:pos x="5" y="575"/>
                  </a:cxn>
                  <a:cxn ang="0">
                    <a:pos x="653" y="10"/>
                  </a:cxn>
                  <a:cxn ang="0">
                    <a:pos x="682" y="0"/>
                  </a:cxn>
                </a:cxnLst>
                <a:rect l="0" t="0" r="r" b="b"/>
                <a:pathLst>
                  <a:path w="683" h="593">
                    <a:moveTo>
                      <a:pt x="682" y="0"/>
                    </a:moveTo>
                    <a:lnTo>
                      <a:pt x="0" y="592"/>
                    </a:lnTo>
                    <a:lnTo>
                      <a:pt x="5" y="575"/>
                    </a:lnTo>
                    <a:lnTo>
                      <a:pt x="653" y="10"/>
                    </a:lnTo>
                    <a:lnTo>
                      <a:pt x="682" y="0"/>
                    </a:lnTo>
                  </a:path>
                </a:pathLst>
              </a:custGeom>
              <a:solidFill>
                <a:srgbClr val="FF9F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3678" y="2052"/>
                <a:ext cx="669" cy="573"/>
              </a:xfrm>
              <a:custGeom>
                <a:avLst/>
                <a:gdLst/>
                <a:ahLst/>
                <a:cxnLst>
                  <a:cxn ang="0">
                    <a:pos x="668" y="0"/>
                  </a:cxn>
                  <a:cxn ang="0">
                    <a:pos x="17" y="568"/>
                  </a:cxn>
                  <a:cxn ang="0">
                    <a:pos x="0" y="572"/>
                  </a:cxn>
                  <a:cxn ang="0">
                    <a:pos x="610" y="41"/>
                  </a:cxn>
                  <a:cxn ang="0">
                    <a:pos x="668" y="0"/>
                  </a:cxn>
                </a:cxnLst>
                <a:rect l="0" t="0" r="r" b="b"/>
                <a:pathLst>
                  <a:path w="669" h="573">
                    <a:moveTo>
                      <a:pt x="668" y="0"/>
                    </a:moveTo>
                    <a:lnTo>
                      <a:pt x="17" y="568"/>
                    </a:lnTo>
                    <a:lnTo>
                      <a:pt x="0" y="572"/>
                    </a:lnTo>
                    <a:lnTo>
                      <a:pt x="610" y="41"/>
                    </a:lnTo>
                    <a:lnTo>
                      <a:pt x="668" y="0"/>
                    </a:lnTo>
                  </a:path>
                </a:pathLst>
              </a:custGeom>
              <a:solidFill>
                <a:srgbClr val="FF9F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" name="Group 17"/>
              <p:cNvGrpSpPr>
                <a:grpSpLocks/>
              </p:cNvGrpSpPr>
              <p:nvPr/>
            </p:nvGrpSpPr>
            <p:grpSpPr bwMode="auto">
              <a:xfrm>
                <a:off x="3623" y="1465"/>
                <a:ext cx="1019" cy="1156"/>
                <a:chOff x="3623" y="1465"/>
                <a:chExt cx="1019" cy="1156"/>
              </a:xfrm>
            </p:grpSpPr>
            <p:sp>
              <p:nvSpPr>
                <p:cNvPr id="14" name="Rectangle 12"/>
                <p:cNvSpPr>
                  <a:spLocks noChangeArrowheads="1"/>
                </p:cNvSpPr>
                <p:nvPr/>
              </p:nvSpPr>
              <p:spPr bwMode="auto">
                <a:xfrm rot="2940000">
                  <a:off x="4117" y="1819"/>
                  <a:ext cx="724" cy="16"/>
                </a:xfrm>
                <a:prstGeom prst="rect">
                  <a:avLst/>
                </a:prstGeom>
                <a:solidFill>
                  <a:srgbClr val="BF7F3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Rectangle 13"/>
                <p:cNvSpPr>
                  <a:spLocks noChangeArrowheads="1"/>
                </p:cNvSpPr>
                <p:nvPr/>
              </p:nvSpPr>
              <p:spPr bwMode="auto">
                <a:xfrm rot="2940000">
                  <a:off x="4182" y="1897"/>
                  <a:ext cx="439" cy="16"/>
                </a:xfrm>
                <a:prstGeom prst="rect">
                  <a:avLst/>
                </a:prstGeom>
                <a:solidFill>
                  <a:srgbClr val="BF7F3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" name="Freeform 14"/>
                <p:cNvSpPr>
                  <a:spLocks/>
                </p:cNvSpPr>
                <p:nvPr/>
              </p:nvSpPr>
              <p:spPr bwMode="auto">
                <a:xfrm>
                  <a:off x="3623" y="2052"/>
                  <a:ext cx="722" cy="569"/>
                </a:xfrm>
                <a:custGeom>
                  <a:avLst/>
                  <a:gdLst/>
                  <a:ahLst/>
                  <a:cxnLst>
                    <a:cxn ang="0">
                      <a:pos x="721" y="0"/>
                    </a:cxn>
                    <a:cxn ang="0">
                      <a:pos x="669" y="31"/>
                    </a:cxn>
                    <a:cxn ang="0">
                      <a:pos x="618" y="50"/>
                    </a:cxn>
                    <a:cxn ang="0">
                      <a:pos x="23" y="568"/>
                    </a:cxn>
                    <a:cxn ang="0">
                      <a:pos x="0" y="567"/>
                    </a:cxn>
                    <a:cxn ang="0">
                      <a:pos x="618" y="26"/>
                    </a:cxn>
                    <a:cxn ang="0">
                      <a:pos x="721" y="0"/>
                    </a:cxn>
                  </a:cxnLst>
                  <a:rect l="0" t="0" r="r" b="b"/>
                  <a:pathLst>
                    <a:path w="722" h="569">
                      <a:moveTo>
                        <a:pt x="721" y="0"/>
                      </a:moveTo>
                      <a:lnTo>
                        <a:pt x="669" y="31"/>
                      </a:lnTo>
                      <a:lnTo>
                        <a:pt x="618" y="50"/>
                      </a:lnTo>
                      <a:lnTo>
                        <a:pt x="23" y="568"/>
                      </a:lnTo>
                      <a:lnTo>
                        <a:pt x="0" y="567"/>
                      </a:lnTo>
                      <a:lnTo>
                        <a:pt x="618" y="26"/>
                      </a:lnTo>
                      <a:lnTo>
                        <a:pt x="721" y="0"/>
                      </a:lnTo>
                    </a:path>
                  </a:pathLst>
                </a:custGeom>
                <a:solidFill>
                  <a:srgbClr val="BF7F3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Freeform 15"/>
                <p:cNvSpPr>
                  <a:spLocks/>
                </p:cNvSpPr>
                <p:nvPr/>
              </p:nvSpPr>
              <p:spPr bwMode="auto">
                <a:xfrm>
                  <a:off x="4142" y="1832"/>
                  <a:ext cx="307" cy="291"/>
                </a:xfrm>
                <a:custGeom>
                  <a:avLst/>
                  <a:gdLst/>
                  <a:ahLst/>
                  <a:cxnLst>
                    <a:cxn ang="0">
                      <a:pos x="0" y="135"/>
                    </a:cxn>
                    <a:cxn ang="0">
                      <a:pos x="4" y="97"/>
                    </a:cxn>
                    <a:cxn ang="0">
                      <a:pos x="70" y="39"/>
                    </a:cxn>
                    <a:cxn ang="0">
                      <a:pos x="45" y="9"/>
                    </a:cxn>
                    <a:cxn ang="0">
                      <a:pos x="56" y="0"/>
                    </a:cxn>
                    <a:cxn ang="0">
                      <a:pos x="306" y="289"/>
                    </a:cxn>
                    <a:cxn ang="0">
                      <a:pos x="289" y="290"/>
                    </a:cxn>
                    <a:cxn ang="0">
                      <a:pos x="154" y="136"/>
                    </a:cxn>
                    <a:cxn ang="0">
                      <a:pos x="124" y="139"/>
                    </a:cxn>
                    <a:cxn ang="0">
                      <a:pos x="73" y="81"/>
                    </a:cxn>
                    <a:cxn ang="0">
                      <a:pos x="0" y="135"/>
                    </a:cxn>
                  </a:cxnLst>
                  <a:rect l="0" t="0" r="r" b="b"/>
                  <a:pathLst>
                    <a:path w="307" h="291">
                      <a:moveTo>
                        <a:pt x="0" y="135"/>
                      </a:moveTo>
                      <a:lnTo>
                        <a:pt x="4" y="97"/>
                      </a:lnTo>
                      <a:lnTo>
                        <a:pt x="70" y="39"/>
                      </a:lnTo>
                      <a:lnTo>
                        <a:pt x="45" y="9"/>
                      </a:lnTo>
                      <a:lnTo>
                        <a:pt x="56" y="0"/>
                      </a:lnTo>
                      <a:lnTo>
                        <a:pt x="306" y="289"/>
                      </a:lnTo>
                      <a:lnTo>
                        <a:pt x="289" y="290"/>
                      </a:lnTo>
                      <a:lnTo>
                        <a:pt x="154" y="136"/>
                      </a:lnTo>
                      <a:lnTo>
                        <a:pt x="124" y="139"/>
                      </a:lnTo>
                      <a:lnTo>
                        <a:pt x="73" y="81"/>
                      </a:lnTo>
                      <a:lnTo>
                        <a:pt x="0" y="135"/>
                      </a:lnTo>
                    </a:path>
                  </a:pathLst>
                </a:custGeom>
                <a:solidFill>
                  <a:srgbClr val="BF7F3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4262" y="1643"/>
                  <a:ext cx="380" cy="43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379" y="428"/>
                    </a:cxn>
                    <a:cxn ang="0">
                      <a:pos x="367" y="430"/>
                    </a:cxn>
                    <a:cxn ang="0">
                      <a:pos x="0" y="1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380" h="431">
                      <a:moveTo>
                        <a:pt x="4" y="0"/>
                      </a:moveTo>
                      <a:lnTo>
                        <a:pt x="379" y="428"/>
                      </a:lnTo>
                      <a:lnTo>
                        <a:pt x="367" y="430"/>
                      </a:lnTo>
                      <a:lnTo>
                        <a:pt x="0" y="10"/>
                      </a:lnTo>
                      <a:lnTo>
                        <a:pt x="4" y="0"/>
                      </a:lnTo>
                    </a:path>
                  </a:pathLst>
                </a:custGeom>
                <a:solidFill>
                  <a:srgbClr val="BF7F3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A Committed Member Is </a:t>
            </a:r>
            <a:br>
              <a:rPr lang="en-US" sz="4800" dirty="0" smtClean="0"/>
            </a:br>
            <a:r>
              <a:rPr lang="en-US" sz="4800" dirty="0" smtClean="0"/>
              <a:t>A Retained Member</a:t>
            </a:r>
            <a:endParaRPr lang="en-US" sz="4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 Involved Member Is A Committed Member... </a:t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10" name="Picture 3" descr="C:\Users\Kevin A. Siegel\AppData\Local\Microsoft\Windows\Temporary Internet Files\Content.IE5\PE56LEOB\MCj044037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5334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the Cash Comes From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Approximately 4% of our members contribute 59% of the dues</a:t>
            </a:r>
          </a:p>
          <a:p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1524000" y="2794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Role: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Retain the Top 63 </a:t>
            </a:r>
            <a:br>
              <a:rPr lang="en-US" dirty="0" smtClean="0"/>
            </a:br>
            <a:r>
              <a:rPr lang="en-US" dirty="0" smtClean="0"/>
              <a:t>Dues-Paying Members &amp;</a:t>
            </a:r>
            <a:br>
              <a:rPr lang="en-US" dirty="0" smtClean="0"/>
            </a:br>
            <a:r>
              <a:rPr lang="en-US" dirty="0" smtClean="0"/>
              <a:t>Be a New Member Ambassador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Retention Tools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Administrative Processes</a:t>
            </a:r>
          </a:p>
          <a:p>
            <a:r>
              <a:rPr lang="en-US" dirty="0" smtClean="0"/>
              <a:t>Services to Members</a:t>
            </a:r>
          </a:p>
          <a:p>
            <a:pPr lvl="1"/>
            <a:r>
              <a:rPr lang="en-US" dirty="0" smtClean="0"/>
              <a:t>Advocacy</a:t>
            </a:r>
          </a:p>
          <a:p>
            <a:pPr lvl="1"/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Marketing Opportunities</a:t>
            </a:r>
          </a:p>
          <a:p>
            <a:pPr lvl="1"/>
            <a:r>
              <a:rPr lang="en-US" dirty="0" smtClean="0"/>
              <a:t>Business Service Discounts</a:t>
            </a:r>
          </a:p>
          <a:p>
            <a:r>
              <a:rPr lang="en-US" dirty="0" smtClean="0"/>
              <a:t>New Member Orientations</a:t>
            </a:r>
          </a:p>
          <a:p>
            <a:r>
              <a:rPr lang="en-US" dirty="0" smtClean="0"/>
              <a:t>Ambassadors</a:t>
            </a:r>
          </a:p>
          <a:p>
            <a:endParaRPr lang="en-US" dirty="0"/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5019675" y="1905000"/>
            <a:ext cx="3743325" cy="1931987"/>
            <a:chOff x="3056" y="1543"/>
            <a:chExt cx="2358" cy="1217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4358" y="2234"/>
              <a:ext cx="128" cy="72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6" y="39"/>
                </a:cxn>
                <a:cxn ang="0">
                  <a:pos x="0" y="60"/>
                </a:cxn>
                <a:cxn ang="0">
                  <a:pos x="127" y="71"/>
                </a:cxn>
                <a:cxn ang="0">
                  <a:pos x="114" y="0"/>
                </a:cxn>
              </a:cxnLst>
              <a:rect l="0" t="0" r="r" b="b"/>
              <a:pathLst>
                <a:path w="128" h="72">
                  <a:moveTo>
                    <a:pt x="114" y="0"/>
                  </a:moveTo>
                  <a:lnTo>
                    <a:pt x="6" y="39"/>
                  </a:lnTo>
                  <a:lnTo>
                    <a:pt x="0" y="60"/>
                  </a:lnTo>
                  <a:lnTo>
                    <a:pt x="127" y="71"/>
                  </a:lnTo>
                  <a:lnTo>
                    <a:pt x="114" y="0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4469" y="2320"/>
              <a:ext cx="297" cy="14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61" y="147"/>
                </a:cxn>
                <a:cxn ang="0">
                  <a:pos x="179" y="146"/>
                </a:cxn>
                <a:cxn ang="0">
                  <a:pos x="296" y="0"/>
                </a:cxn>
                <a:cxn ang="0">
                  <a:pos x="0" y="7"/>
                </a:cxn>
              </a:cxnLst>
              <a:rect l="0" t="0" r="r" b="b"/>
              <a:pathLst>
                <a:path w="297" h="148">
                  <a:moveTo>
                    <a:pt x="0" y="7"/>
                  </a:moveTo>
                  <a:lnTo>
                    <a:pt x="61" y="147"/>
                  </a:lnTo>
                  <a:lnTo>
                    <a:pt x="179" y="146"/>
                  </a:lnTo>
                  <a:lnTo>
                    <a:pt x="296" y="0"/>
                  </a:lnTo>
                  <a:lnTo>
                    <a:pt x="0" y="7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 rot="20400000">
              <a:off x="4431" y="1993"/>
              <a:ext cx="799" cy="192"/>
            </a:xfrm>
            <a:prstGeom prst="ellipse">
              <a:avLst/>
            </a:prstGeom>
            <a:solidFill>
              <a:srgbClr val="A0A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256" y="1733"/>
              <a:ext cx="277" cy="588"/>
            </a:xfrm>
            <a:custGeom>
              <a:avLst/>
              <a:gdLst/>
              <a:ahLst/>
              <a:cxnLst>
                <a:cxn ang="0">
                  <a:pos x="276" y="587"/>
                </a:cxn>
                <a:cxn ang="0">
                  <a:pos x="189" y="546"/>
                </a:cxn>
                <a:cxn ang="0">
                  <a:pos x="0" y="23"/>
                </a:cxn>
                <a:cxn ang="0">
                  <a:pos x="64" y="0"/>
                </a:cxn>
                <a:cxn ang="0">
                  <a:pos x="276" y="587"/>
                </a:cxn>
              </a:cxnLst>
              <a:rect l="0" t="0" r="r" b="b"/>
              <a:pathLst>
                <a:path w="277" h="588">
                  <a:moveTo>
                    <a:pt x="276" y="587"/>
                  </a:moveTo>
                  <a:lnTo>
                    <a:pt x="189" y="546"/>
                  </a:lnTo>
                  <a:lnTo>
                    <a:pt x="0" y="23"/>
                  </a:lnTo>
                  <a:lnTo>
                    <a:pt x="64" y="0"/>
                  </a:lnTo>
                  <a:lnTo>
                    <a:pt x="276" y="587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720" y="1704"/>
              <a:ext cx="452" cy="185"/>
            </a:xfrm>
            <a:custGeom>
              <a:avLst/>
              <a:gdLst/>
              <a:ahLst/>
              <a:cxnLst>
                <a:cxn ang="0">
                  <a:pos x="451" y="38"/>
                </a:cxn>
                <a:cxn ang="0">
                  <a:pos x="45" y="184"/>
                </a:cxn>
                <a:cxn ang="0">
                  <a:pos x="29" y="142"/>
                </a:cxn>
                <a:cxn ang="0">
                  <a:pos x="0" y="113"/>
                </a:cxn>
                <a:cxn ang="0">
                  <a:pos x="314" y="0"/>
                </a:cxn>
                <a:cxn ang="0">
                  <a:pos x="451" y="38"/>
                </a:cxn>
              </a:cxnLst>
              <a:rect l="0" t="0" r="r" b="b"/>
              <a:pathLst>
                <a:path w="452" h="185">
                  <a:moveTo>
                    <a:pt x="451" y="38"/>
                  </a:moveTo>
                  <a:lnTo>
                    <a:pt x="45" y="184"/>
                  </a:lnTo>
                  <a:lnTo>
                    <a:pt x="29" y="142"/>
                  </a:lnTo>
                  <a:lnTo>
                    <a:pt x="0" y="113"/>
                  </a:lnTo>
                  <a:lnTo>
                    <a:pt x="314" y="0"/>
                  </a:lnTo>
                  <a:lnTo>
                    <a:pt x="451" y="38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532" y="2319"/>
              <a:ext cx="252" cy="216"/>
            </a:xfrm>
            <a:custGeom>
              <a:avLst/>
              <a:gdLst/>
              <a:ahLst/>
              <a:cxnLst>
                <a:cxn ang="0">
                  <a:pos x="0" y="147"/>
                </a:cxn>
                <a:cxn ang="0">
                  <a:pos x="23" y="213"/>
                </a:cxn>
                <a:cxn ang="0">
                  <a:pos x="127" y="215"/>
                </a:cxn>
                <a:cxn ang="0">
                  <a:pos x="251" y="66"/>
                </a:cxn>
                <a:cxn ang="0">
                  <a:pos x="229" y="0"/>
                </a:cxn>
                <a:cxn ang="0">
                  <a:pos x="109" y="146"/>
                </a:cxn>
                <a:cxn ang="0">
                  <a:pos x="0" y="147"/>
                </a:cxn>
              </a:cxnLst>
              <a:rect l="0" t="0" r="r" b="b"/>
              <a:pathLst>
                <a:path w="252" h="216">
                  <a:moveTo>
                    <a:pt x="0" y="147"/>
                  </a:moveTo>
                  <a:lnTo>
                    <a:pt x="23" y="213"/>
                  </a:lnTo>
                  <a:lnTo>
                    <a:pt x="127" y="215"/>
                  </a:lnTo>
                  <a:lnTo>
                    <a:pt x="251" y="66"/>
                  </a:lnTo>
                  <a:lnTo>
                    <a:pt x="229" y="0"/>
                  </a:lnTo>
                  <a:lnTo>
                    <a:pt x="109" y="146"/>
                  </a:lnTo>
                  <a:lnTo>
                    <a:pt x="0" y="147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170" y="2014"/>
              <a:ext cx="244" cy="198"/>
            </a:xfrm>
            <a:custGeom>
              <a:avLst/>
              <a:gdLst/>
              <a:ahLst/>
              <a:cxnLst>
                <a:cxn ang="0">
                  <a:pos x="0" y="141"/>
                </a:cxn>
                <a:cxn ang="0">
                  <a:pos x="21" y="197"/>
                </a:cxn>
                <a:cxn ang="0">
                  <a:pos x="216" y="128"/>
                </a:cxn>
                <a:cxn ang="0">
                  <a:pos x="243" y="64"/>
                </a:cxn>
                <a:cxn ang="0">
                  <a:pos x="220" y="0"/>
                </a:cxn>
                <a:cxn ang="0">
                  <a:pos x="189" y="72"/>
                </a:cxn>
                <a:cxn ang="0">
                  <a:pos x="0" y="141"/>
                </a:cxn>
              </a:cxnLst>
              <a:rect l="0" t="0" r="r" b="b"/>
              <a:pathLst>
                <a:path w="244" h="198">
                  <a:moveTo>
                    <a:pt x="0" y="141"/>
                  </a:moveTo>
                  <a:lnTo>
                    <a:pt x="21" y="197"/>
                  </a:lnTo>
                  <a:lnTo>
                    <a:pt x="216" y="128"/>
                  </a:lnTo>
                  <a:lnTo>
                    <a:pt x="243" y="64"/>
                  </a:lnTo>
                  <a:lnTo>
                    <a:pt x="220" y="0"/>
                  </a:lnTo>
                  <a:lnTo>
                    <a:pt x="189" y="72"/>
                  </a:lnTo>
                  <a:lnTo>
                    <a:pt x="0" y="141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 rot="20400000">
              <a:off x="4567" y="2394"/>
              <a:ext cx="65" cy="29"/>
            </a:xfrm>
            <a:prstGeom prst="ellipse">
              <a:avLst/>
            </a:prstGeom>
            <a:solidFill>
              <a:srgbClr val="606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357" y="1932"/>
              <a:ext cx="911" cy="469"/>
            </a:xfrm>
            <a:custGeom>
              <a:avLst/>
              <a:gdLst/>
              <a:ahLst/>
              <a:cxnLst>
                <a:cxn ang="0">
                  <a:pos x="0" y="362"/>
                </a:cxn>
                <a:cxn ang="0">
                  <a:pos x="84" y="367"/>
                </a:cxn>
                <a:cxn ang="0">
                  <a:pos x="88" y="320"/>
                </a:cxn>
                <a:cxn ang="0">
                  <a:pos x="94" y="344"/>
                </a:cxn>
                <a:cxn ang="0">
                  <a:pos x="179" y="385"/>
                </a:cxn>
                <a:cxn ang="0">
                  <a:pos x="206" y="308"/>
                </a:cxn>
                <a:cxn ang="0">
                  <a:pos x="314" y="296"/>
                </a:cxn>
                <a:cxn ang="0">
                  <a:pos x="358" y="289"/>
                </a:cxn>
                <a:cxn ang="0">
                  <a:pos x="396" y="280"/>
                </a:cxn>
                <a:cxn ang="0">
                  <a:pos x="440" y="264"/>
                </a:cxn>
                <a:cxn ang="0">
                  <a:pos x="520" y="236"/>
                </a:cxn>
                <a:cxn ang="0">
                  <a:pos x="585" y="211"/>
                </a:cxn>
                <a:cxn ang="0">
                  <a:pos x="682" y="166"/>
                </a:cxn>
                <a:cxn ang="0">
                  <a:pos x="761" y="120"/>
                </a:cxn>
                <a:cxn ang="0">
                  <a:pos x="815" y="75"/>
                </a:cxn>
                <a:cxn ang="0">
                  <a:pos x="838" y="47"/>
                </a:cxn>
                <a:cxn ang="0">
                  <a:pos x="846" y="20"/>
                </a:cxn>
                <a:cxn ang="0">
                  <a:pos x="848" y="0"/>
                </a:cxn>
                <a:cxn ang="0">
                  <a:pos x="910" y="68"/>
                </a:cxn>
                <a:cxn ang="0">
                  <a:pos x="881" y="138"/>
                </a:cxn>
                <a:cxn ang="0">
                  <a:pos x="815" y="208"/>
                </a:cxn>
                <a:cxn ang="0">
                  <a:pos x="816" y="210"/>
                </a:cxn>
                <a:cxn ang="0">
                  <a:pos x="840" y="274"/>
                </a:cxn>
                <a:cxn ang="0">
                  <a:pos x="818" y="296"/>
                </a:cxn>
                <a:cxn ang="0">
                  <a:pos x="785" y="320"/>
                </a:cxn>
                <a:cxn ang="0">
                  <a:pos x="742" y="347"/>
                </a:cxn>
                <a:cxn ang="0">
                  <a:pos x="673" y="382"/>
                </a:cxn>
                <a:cxn ang="0">
                  <a:pos x="595" y="414"/>
                </a:cxn>
                <a:cxn ang="0">
                  <a:pos x="536" y="434"/>
                </a:cxn>
                <a:cxn ang="0">
                  <a:pos x="491" y="448"/>
                </a:cxn>
                <a:cxn ang="0">
                  <a:pos x="454" y="457"/>
                </a:cxn>
                <a:cxn ang="0">
                  <a:pos x="409" y="468"/>
                </a:cxn>
                <a:cxn ang="0">
                  <a:pos x="426" y="448"/>
                </a:cxn>
                <a:cxn ang="0">
                  <a:pos x="406" y="389"/>
                </a:cxn>
                <a:cxn ang="0">
                  <a:pos x="349" y="402"/>
                </a:cxn>
                <a:cxn ang="0">
                  <a:pos x="281" y="414"/>
                </a:cxn>
                <a:cxn ang="0">
                  <a:pos x="226" y="422"/>
                </a:cxn>
                <a:cxn ang="0">
                  <a:pos x="167" y="420"/>
                </a:cxn>
                <a:cxn ang="0">
                  <a:pos x="136" y="413"/>
                </a:cxn>
                <a:cxn ang="0">
                  <a:pos x="114" y="394"/>
                </a:cxn>
                <a:cxn ang="0">
                  <a:pos x="145" y="466"/>
                </a:cxn>
                <a:cxn ang="0">
                  <a:pos x="132" y="466"/>
                </a:cxn>
                <a:cxn ang="0">
                  <a:pos x="117" y="458"/>
                </a:cxn>
                <a:cxn ang="0">
                  <a:pos x="105" y="443"/>
                </a:cxn>
                <a:cxn ang="0">
                  <a:pos x="89" y="426"/>
                </a:cxn>
                <a:cxn ang="0">
                  <a:pos x="22" y="422"/>
                </a:cxn>
                <a:cxn ang="0">
                  <a:pos x="0" y="362"/>
                </a:cxn>
              </a:cxnLst>
              <a:rect l="0" t="0" r="r" b="b"/>
              <a:pathLst>
                <a:path w="911" h="469">
                  <a:moveTo>
                    <a:pt x="0" y="362"/>
                  </a:moveTo>
                  <a:lnTo>
                    <a:pt x="84" y="367"/>
                  </a:lnTo>
                  <a:lnTo>
                    <a:pt x="88" y="320"/>
                  </a:lnTo>
                  <a:lnTo>
                    <a:pt x="94" y="344"/>
                  </a:lnTo>
                  <a:lnTo>
                    <a:pt x="179" y="385"/>
                  </a:lnTo>
                  <a:lnTo>
                    <a:pt x="206" y="308"/>
                  </a:lnTo>
                  <a:lnTo>
                    <a:pt x="314" y="296"/>
                  </a:lnTo>
                  <a:lnTo>
                    <a:pt x="358" y="289"/>
                  </a:lnTo>
                  <a:lnTo>
                    <a:pt x="396" y="280"/>
                  </a:lnTo>
                  <a:lnTo>
                    <a:pt x="440" y="264"/>
                  </a:lnTo>
                  <a:lnTo>
                    <a:pt x="520" y="236"/>
                  </a:lnTo>
                  <a:lnTo>
                    <a:pt x="585" y="211"/>
                  </a:lnTo>
                  <a:lnTo>
                    <a:pt x="682" y="166"/>
                  </a:lnTo>
                  <a:lnTo>
                    <a:pt x="761" y="120"/>
                  </a:lnTo>
                  <a:lnTo>
                    <a:pt x="815" y="75"/>
                  </a:lnTo>
                  <a:lnTo>
                    <a:pt x="838" y="47"/>
                  </a:lnTo>
                  <a:lnTo>
                    <a:pt x="846" y="20"/>
                  </a:lnTo>
                  <a:lnTo>
                    <a:pt x="848" y="0"/>
                  </a:lnTo>
                  <a:lnTo>
                    <a:pt x="910" y="68"/>
                  </a:lnTo>
                  <a:lnTo>
                    <a:pt x="881" y="138"/>
                  </a:lnTo>
                  <a:lnTo>
                    <a:pt x="815" y="208"/>
                  </a:lnTo>
                  <a:lnTo>
                    <a:pt x="816" y="210"/>
                  </a:lnTo>
                  <a:lnTo>
                    <a:pt x="840" y="274"/>
                  </a:lnTo>
                  <a:lnTo>
                    <a:pt x="818" y="296"/>
                  </a:lnTo>
                  <a:lnTo>
                    <a:pt x="785" y="320"/>
                  </a:lnTo>
                  <a:lnTo>
                    <a:pt x="742" y="347"/>
                  </a:lnTo>
                  <a:lnTo>
                    <a:pt x="673" y="382"/>
                  </a:lnTo>
                  <a:lnTo>
                    <a:pt x="595" y="414"/>
                  </a:lnTo>
                  <a:lnTo>
                    <a:pt x="536" y="434"/>
                  </a:lnTo>
                  <a:lnTo>
                    <a:pt x="491" y="448"/>
                  </a:lnTo>
                  <a:lnTo>
                    <a:pt x="454" y="457"/>
                  </a:lnTo>
                  <a:lnTo>
                    <a:pt x="409" y="468"/>
                  </a:lnTo>
                  <a:lnTo>
                    <a:pt x="426" y="448"/>
                  </a:lnTo>
                  <a:lnTo>
                    <a:pt x="406" y="389"/>
                  </a:lnTo>
                  <a:lnTo>
                    <a:pt x="349" y="402"/>
                  </a:lnTo>
                  <a:lnTo>
                    <a:pt x="281" y="414"/>
                  </a:lnTo>
                  <a:lnTo>
                    <a:pt x="226" y="422"/>
                  </a:lnTo>
                  <a:lnTo>
                    <a:pt x="167" y="420"/>
                  </a:lnTo>
                  <a:lnTo>
                    <a:pt x="136" y="413"/>
                  </a:lnTo>
                  <a:lnTo>
                    <a:pt x="114" y="394"/>
                  </a:lnTo>
                  <a:lnTo>
                    <a:pt x="145" y="466"/>
                  </a:lnTo>
                  <a:lnTo>
                    <a:pt x="132" y="466"/>
                  </a:lnTo>
                  <a:lnTo>
                    <a:pt x="117" y="458"/>
                  </a:lnTo>
                  <a:lnTo>
                    <a:pt x="105" y="443"/>
                  </a:lnTo>
                  <a:lnTo>
                    <a:pt x="89" y="426"/>
                  </a:lnTo>
                  <a:lnTo>
                    <a:pt x="22" y="422"/>
                  </a:lnTo>
                  <a:lnTo>
                    <a:pt x="0" y="362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325" y="1682"/>
              <a:ext cx="916" cy="644"/>
            </a:xfrm>
            <a:custGeom>
              <a:avLst/>
              <a:gdLst/>
              <a:ahLst/>
              <a:cxnLst>
                <a:cxn ang="0">
                  <a:pos x="915" y="258"/>
                </a:cxn>
                <a:cxn ang="0">
                  <a:pos x="295" y="486"/>
                </a:cxn>
                <a:cxn ang="0">
                  <a:pos x="267" y="508"/>
                </a:cxn>
                <a:cxn ang="0">
                  <a:pos x="245" y="540"/>
                </a:cxn>
                <a:cxn ang="0">
                  <a:pos x="213" y="643"/>
                </a:cxn>
                <a:cxn ang="0">
                  <a:pos x="0" y="52"/>
                </a:cxn>
                <a:cxn ang="0">
                  <a:pos x="67" y="23"/>
                </a:cxn>
                <a:cxn ang="0">
                  <a:pos x="142" y="0"/>
                </a:cxn>
                <a:cxn ang="0">
                  <a:pos x="251" y="30"/>
                </a:cxn>
                <a:cxn ang="0">
                  <a:pos x="285" y="40"/>
                </a:cxn>
                <a:cxn ang="0">
                  <a:pos x="318" y="55"/>
                </a:cxn>
                <a:cxn ang="0">
                  <a:pos x="354" y="79"/>
                </a:cxn>
                <a:cxn ang="0">
                  <a:pos x="386" y="104"/>
                </a:cxn>
                <a:cxn ang="0">
                  <a:pos x="407" y="131"/>
                </a:cxn>
                <a:cxn ang="0">
                  <a:pos x="432" y="163"/>
                </a:cxn>
                <a:cxn ang="0">
                  <a:pos x="449" y="201"/>
                </a:cxn>
                <a:cxn ang="0">
                  <a:pos x="842" y="57"/>
                </a:cxn>
                <a:cxn ang="0">
                  <a:pos x="915" y="258"/>
                </a:cxn>
              </a:cxnLst>
              <a:rect l="0" t="0" r="r" b="b"/>
              <a:pathLst>
                <a:path w="916" h="644">
                  <a:moveTo>
                    <a:pt x="915" y="258"/>
                  </a:moveTo>
                  <a:lnTo>
                    <a:pt x="295" y="486"/>
                  </a:lnTo>
                  <a:lnTo>
                    <a:pt x="267" y="508"/>
                  </a:lnTo>
                  <a:lnTo>
                    <a:pt x="245" y="540"/>
                  </a:lnTo>
                  <a:lnTo>
                    <a:pt x="213" y="643"/>
                  </a:lnTo>
                  <a:lnTo>
                    <a:pt x="0" y="52"/>
                  </a:lnTo>
                  <a:lnTo>
                    <a:pt x="67" y="23"/>
                  </a:lnTo>
                  <a:lnTo>
                    <a:pt x="142" y="0"/>
                  </a:lnTo>
                  <a:lnTo>
                    <a:pt x="251" y="30"/>
                  </a:lnTo>
                  <a:lnTo>
                    <a:pt x="285" y="40"/>
                  </a:lnTo>
                  <a:lnTo>
                    <a:pt x="318" y="55"/>
                  </a:lnTo>
                  <a:lnTo>
                    <a:pt x="354" y="79"/>
                  </a:lnTo>
                  <a:lnTo>
                    <a:pt x="386" y="104"/>
                  </a:lnTo>
                  <a:lnTo>
                    <a:pt x="407" y="131"/>
                  </a:lnTo>
                  <a:lnTo>
                    <a:pt x="432" y="163"/>
                  </a:lnTo>
                  <a:lnTo>
                    <a:pt x="449" y="201"/>
                  </a:lnTo>
                  <a:lnTo>
                    <a:pt x="842" y="57"/>
                  </a:lnTo>
                  <a:lnTo>
                    <a:pt x="915" y="258"/>
                  </a:lnTo>
                </a:path>
              </a:pathLst>
            </a:custGeom>
            <a:solidFill>
              <a:srgbClr val="80808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069" y="1543"/>
              <a:ext cx="511" cy="267"/>
            </a:xfrm>
            <a:custGeom>
              <a:avLst/>
              <a:gdLst/>
              <a:ahLst/>
              <a:cxnLst>
                <a:cxn ang="0">
                  <a:pos x="0" y="51"/>
                </a:cxn>
                <a:cxn ang="0">
                  <a:pos x="317" y="266"/>
                </a:cxn>
                <a:cxn ang="0">
                  <a:pos x="428" y="219"/>
                </a:cxn>
                <a:cxn ang="0">
                  <a:pos x="485" y="185"/>
                </a:cxn>
                <a:cxn ang="0">
                  <a:pos x="510" y="148"/>
                </a:cxn>
                <a:cxn ang="0">
                  <a:pos x="483" y="68"/>
                </a:cxn>
                <a:cxn ang="0">
                  <a:pos x="447" y="57"/>
                </a:cxn>
                <a:cxn ang="0">
                  <a:pos x="245" y="8"/>
                </a:cxn>
                <a:cxn ang="0">
                  <a:pos x="217" y="0"/>
                </a:cxn>
                <a:cxn ang="0">
                  <a:pos x="184" y="0"/>
                </a:cxn>
                <a:cxn ang="0">
                  <a:pos x="137" y="8"/>
                </a:cxn>
                <a:cxn ang="0">
                  <a:pos x="88" y="20"/>
                </a:cxn>
                <a:cxn ang="0">
                  <a:pos x="46" y="34"/>
                </a:cxn>
                <a:cxn ang="0">
                  <a:pos x="0" y="51"/>
                </a:cxn>
              </a:cxnLst>
              <a:rect l="0" t="0" r="r" b="b"/>
              <a:pathLst>
                <a:path w="511" h="267">
                  <a:moveTo>
                    <a:pt x="0" y="51"/>
                  </a:moveTo>
                  <a:lnTo>
                    <a:pt x="317" y="266"/>
                  </a:lnTo>
                  <a:lnTo>
                    <a:pt x="428" y="219"/>
                  </a:lnTo>
                  <a:lnTo>
                    <a:pt x="485" y="185"/>
                  </a:lnTo>
                  <a:lnTo>
                    <a:pt x="510" y="148"/>
                  </a:lnTo>
                  <a:lnTo>
                    <a:pt x="483" y="68"/>
                  </a:lnTo>
                  <a:lnTo>
                    <a:pt x="447" y="57"/>
                  </a:lnTo>
                  <a:lnTo>
                    <a:pt x="245" y="8"/>
                  </a:lnTo>
                  <a:lnTo>
                    <a:pt x="217" y="0"/>
                  </a:lnTo>
                  <a:lnTo>
                    <a:pt x="184" y="0"/>
                  </a:lnTo>
                  <a:lnTo>
                    <a:pt x="137" y="8"/>
                  </a:lnTo>
                  <a:lnTo>
                    <a:pt x="88" y="20"/>
                  </a:lnTo>
                  <a:lnTo>
                    <a:pt x="46" y="34"/>
                  </a:lnTo>
                  <a:lnTo>
                    <a:pt x="0" y="51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072" y="1596"/>
              <a:ext cx="306" cy="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" y="133"/>
                </a:cxn>
                <a:cxn ang="0">
                  <a:pos x="305" y="212"/>
                </a:cxn>
                <a:cxn ang="0">
                  <a:pos x="251" y="63"/>
                </a:cxn>
                <a:cxn ang="0">
                  <a:pos x="0" y="0"/>
                </a:cxn>
              </a:cxnLst>
              <a:rect l="0" t="0" r="r" b="b"/>
              <a:pathLst>
                <a:path w="306" h="213">
                  <a:moveTo>
                    <a:pt x="0" y="0"/>
                  </a:moveTo>
                  <a:lnTo>
                    <a:pt x="51" y="133"/>
                  </a:lnTo>
                  <a:lnTo>
                    <a:pt x="305" y="212"/>
                  </a:lnTo>
                  <a:lnTo>
                    <a:pt x="251" y="63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148" y="1998"/>
              <a:ext cx="242" cy="166"/>
            </a:xfrm>
            <a:custGeom>
              <a:avLst/>
              <a:gdLst/>
              <a:ahLst/>
              <a:cxnLst>
                <a:cxn ang="0">
                  <a:pos x="0" y="165"/>
                </a:cxn>
                <a:cxn ang="0">
                  <a:pos x="212" y="87"/>
                </a:cxn>
                <a:cxn ang="0">
                  <a:pos x="241" y="15"/>
                </a:cxn>
                <a:cxn ang="0">
                  <a:pos x="102" y="0"/>
                </a:cxn>
                <a:cxn ang="0">
                  <a:pos x="102" y="15"/>
                </a:cxn>
                <a:cxn ang="0">
                  <a:pos x="97" y="36"/>
                </a:cxn>
                <a:cxn ang="0">
                  <a:pos x="89" y="58"/>
                </a:cxn>
                <a:cxn ang="0">
                  <a:pos x="68" y="84"/>
                </a:cxn>
                <a:cxn ang="0">
                  <a:pos x="42" y="113"/>
                </a:cxn>
                <a:cxn ang="0">
                  <a:pos x="24" y="133"/>
                </a:cxn>
                <a:cxn ang="0">
                  <a:pos x="0" y="165"/>
                </a:cxn>
              </a:cxnLst>
              <a:rect l="0" t="0" r="r" b="b"/>
              <a:pathLst>
                <a:path w="242" h="166">
                  <a:moveTo>
                    <a:pt x="0" y="165"/>
                  </a:moveTo>
                  <a:lnTo>
                    <a:pt x="212" y="87"/>
                  </a:lnTo>
                  <a:lnTo>
                    <a:pt x="241" y="15"/>
                  </a:lnTo>
                  <a:lnTo>
                    <a:pt x="102" y="0"/>
                  </a:lnTo>
                  <a:lnTo>
                    <a:pt x="102" y="15"/>
                  </a:lnTo>
                  <a:lnTo>
                    <a:pt x="97" y="36"/>
                  </a:lnTo>
                  <a:lnTo>
                    <a:pt x="89" y="58"/>
                  </a:lnTo>
                  <a:lnTo>
                    <a:pt x="68" y="84"/>
                  </a:lnTo>
                  <a:lnTo>
                    <a:pt x="42" y="113"/>
                  </a:lnTo>
                  <a:lnTo>
                    <a:pt x="24" y="133"/>
                  </a:lnTo>
                  <a:lnTo>
                    <a:pt x="0" y="165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 rot="20400000">
              <a:off x="5276" y="2042"/>
              <a:ext cx="63" cy="28"/>
            </a:xfrm>
            <a:prstGeom prst="ellipse">
              <a:avLst/>
            </a:prstGeom>
            <a:solidFill>
              <a:srgbClr val="606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04" y="2024"/>
              <a:ext cx="664" cy="360"/>
            </a:xfrm>
            <a:custGeom>
              <a:avLst/>
              <a:gdLst/>
              <a:ahLst/>
              <a:cxnLst>
                <a:cxn ang="0">
                  <a:pos x="612" y="0"/>
                </a:cxn>
                <a:cxn ang="0">
                  <a:pos x="663" y="136"/>
                </a:cxn>
                <a:cxn ang="0">
                  <a:pos x="51" y="359"/>
                </a:cxn>
                <a:cxn ang="0">
                  <a:pos x="0" y="222"/>
                </a:cxn>
                <a:cxn ang="0">
                  <a:pos x="612" y="0"/>
                </a:cxn>
              </a:cxnLst>
              <a:rect l="0" t="0" r="r" b="b"/>
              <a:pathLst>
                <a:path w="664" h="360">
                  <a:moveTo>
                    <a:pt x="612" y="0"/>
                  </a:moveTo>
                  <a:lnTo>
                    <a:pt x="663" y="136"/>
                  </a:lnTo>
                  <a:lnTo>
                    <a:pt x="51" y="359"/>
                  </a:lnTo>
                  <a:lnTo>
                    <a:pt x="0" y="222"/>
                  </a:lnTo>
                  <a:lnTo>
                    <a:pt x="612" y="0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791" y="2008"/>
              <a:ext cx="625" cy="236"/>
            </a:xfrm>
            <a:custGeom>
              <a:avLst/>
              <a:gdLst/>
              <a:ahLst/>
              <a:cxnLst>
                <a:cxn ang="0">
                  <a:pos x="556" y="0"/>
                </a:cxn>
                <a:cxn ang="0">
                  <a:pos x="624" y="11"/>
                </a:cxn>
                <a:cxn ang="0">
                  <a:pos x="11" y="235"/>
                </a:cxn>
                <a:cxn ang="0">
                  <a:pos x="0" y="204"/>
                </a:cxn>
                <a:cxn ang="0">
                  <a:pos x="556" y="0"/>
                </a:cxn>
              </a:cxnLst>
              <a:rect l="0" t="0" r="r" b="b"/>
              <a:pathLst>
                <a:path w="625" h="236">
                  <a:moveTo>
                    <a:pt x="556" y="0"/>
                  </a:moveTo>
                  <a:lnTo>
                    <a:pt x="624" y="11"/>
                  </a:lnTo>
                  <a:lnTo>
                    <a:pt x="11" y="235"/>
                  </a:lnTo>
                  <a:lnTo>
                    <a:pt x="0" y="204"/>
                  </a:lnTo>
                  <a:lnTo>
                    <a:pt x="556" y="0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471" y="1976"/>
              <a:ext cx="414" cy="641"/>
            </a:xfrm>
            <a:custGeom>
              <a:avLst/>
              <a:gdLst/>
              <a:ahLst/>
              <a:cxnLst>
                <a:cxn ang="0">
                  <a:pos x="155" y="0"/>
                </a:cxn>
                <a:cxn ang="0">
                  <a:pos x="123" y="22"/>
                </a:cxn>
                <a:cxn ang="0">
                  <a:pos x="92" y="56"/>
                </a:cxn>
                <a:cxn ang="0">
                  <a:pos x="0" y="209"/>
                </a:cxn>
                <a:cxn ang="0">
                  <a:pos x="81" y="465"/>
                </a:cxn>
                <a:cxn ang="0">
                  <a:pos x="103" y="528"/>
                </a:cxn>
                <a:cxn ang="0">
                  <a:pos x="115" y="571"/>
                </a:cxn>
                <a:cxn ang="0">
                  <a:pos x="131" y="638"/>
                </a:cxn>
                <a:cxn ang="0">
                  <a:pos x="167" y="640"/>
                </a:cxn>
                <a:cxn ang="0">
                  <a:pos x="216" y="634"/>
                </a:cxn>
                <a:cxn ang="0">
                  <a:pos x="289" y="618"/>
                </a:cxn>
                <a:cxn ang="0">
                  <a:pos x="335" y="604"/>
                </a:cxn>
                <a:cxn ang="0">
                  <a:pos x="384" y="587"/>
                </a:cxn>
                <a:cxn ang="0">
                  <a:pos x="413" y="572"/>
                </a:cxn>
                <a:cxn ang="0">
                  <a:pos x="405" y="516"/>
                </a:cxn>
                <a:cxn ang="0">
                  <a:pos x="392" y="463"/>
                </a:cxn>
                <a:cxn ang="0">
                  <a:pos x="371" y="384"/>
                </a:cxn>
                <a:cxn ang="0">
                  <a:pos x="342" y="293"/>
                </a:cxn>
                <a:cxn ang="0">
                  <a:pos x="304" y="195"/>
                </a:cxn>
                <a:cxn ang="0">
                  <a:pos x="267" y="100"/>
                </a:cxn>
                <a:cxn ang="0">
                  <a:pos x="241" y="46"/>
                </a:cxn>
                <a:cxn ang="0">
                  <a:pos x="223" y="15"/>
                </a:cxn>
                <a:cxn ang="0">
                  <a:pos x="155" y="0"/>
                </a:cxn>
              </a:cxnLst>
              <a:rect l="0" t="0" r="r" b="b"/>
              <a:pathLst>
                <a:path w="414" h="641">
                  <a:moveTo>
                    <a:pt x="155" y="0"/>
                  </a:moveTo>
                  <a:lnTo>
                    <a:pt x="123" y="22"/>
                  </a:lnTo>
                  <a:lnTo>
                    <a:pt x="92" y="56"/>
                  </a:lnTo>
                  <a:lnTo>
                    <a:pt x="0" y="209"/>
                  </a:lnTo>
                  <a:lnTo>
                    <a:pt x="81" y="465"/>
                  </a:lnTo>
                  <a:lnTo>
                    <a:pt x="103" y="528"/>
                  </a:lnTo>
                  <a:lnTo>
                    <a:pt x="115" y="571"/>
                  </a:lnTo>
                  <a:lnTo>
                    <a:pt x="131" y="638"/>
                  </a:lnTo>
                  <a:lnTo>
                    <a:pt x="167" y="640"/>
                  </a:lnTo>
                  <a:lnTo>
                    <a:pt x="216" y="634"/>
                  </a:lnTo>
                  <a:lnTo>
                    <a:pt x="289" y="618"/>
                  </a:lnTo>
                  <a:lnTo>
                    <a:pt x="335" y="604"/>
                  </a:lnTo>
                  <a:lnTo>
                    <a:pt x="384" y="587"/>
                  </a:lnTo>
                  <a:lnTo>
                    <a:pt x="413" y="572"/>
                  </a:lnTo>
                  <a:lnTo>
                    <a:pt x="405" y="516"/>
                  </a:lnTo>
                  <a:lnTo>
                    <a:pt x="392" y="463"/>
                  </a:lnTo>
                  <a:lnTo>
                    <a:pt x="371" y="384"/>
                  </a:lnTo>
                  <a:lnTo>
                    <a:pt x="342" y="293"/>
                  </a:lnTo>
                  <a:lnTo>
                    <a:pt x="304" y="195"/>
                  </a:lnTo>
                  <a:lnTo>
                    <a:pt x="267" y="100"/>
                  </a:lnTo>
                  <a:lnTo>
                    <a:pt x="241" y="46"/>
                  </a:lnTo>
                  <a:lnTo>
                    <a:pt x="223" y="15"/>
                  </a:lnTo>
                  <a:lnTo>
                    <a:pt x="155" y="0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437" y="1765"/>
              <a:ext cx="381" cy="846"/>
            </a:xfrm>
            <a:custGeom>
              <a:avLst/>
              <a:gdLst/>
              <a:ahLst/>
              <a:cxnLst>
                <a:cxn ang="0">
                  <a:pos x="172" y="845"/>
                </a:cxn>
                <a:cxn ang="0">
                  <a:pos x="115" y="821"/>
                </a:cxn>
                <a:cxn ang="0">
                  <a:pos x="91" y="799"/>
                </a:cxn>
                <a:cxn ang="0">
                  <a:pos x="58" y="766"/>
                </a:cxn>
                <a:cxn ang="0">
                  <a:pos x="36" y="748"/>
                </a:cxn>
                <a:cxn ang="0">
                  <a:pos x="13" y="656"/>
                </a:cxn>
                <a:cxn ang="0">
                  <a:pos x="3" y="557"/>
                </a:cxn>
                <a:cxn ang="0">
                  <a:pos x="0" y="504"/>
                </a:cxn>
                <a:cxn ang="0">
                  <a:pos x="1" y="443"/>
                </a:cxn>
                <a:cxn ang="0">
                  <a:pos x="5" y="396"/>
                </a:cxn>
                <a:cxn ang="0">
                  <a:pos x="15" y="349"/>
                </a:cxn>
                <a:cxn ang="0">
                  <a:pos x="31" y="305"/>
                </a:cxn>
                <a:cxn ang="0">
                  <a:pos x="51" y="252"/>
                </a:cxn>
                <a:cxn ang="0">
                  <a:pos x="60" y="223"/>
                </a:cxn>
                <a:cxn ang="0">
                  <a:pos x="52" y="196"/>
                </a:cxn>
                <a:cxn ang="0">
                  <a:pos x="24" y="166"/>
                </a:cxn>
                <a:cxn ang="0">
                  <a:pos x="14" y="151"/>
                </a:cxn>
                <a:cxn ang="0">
                  <a:pos x="7" y="136"/>
                </a:cxn>
                <a:cxn ang="0">
                  <a:pos x="4" y="117"/>
                </a:cxn>
                <a:cxn ang="0">
                  <a:pos x="7" y="100"/>
                </a:cxn>
                <a:cxn ang="0">
                  <a:pos x="13" y="84"/>
                </a:cxn>
                <a:cxn ang="0">
                  <a:pos x="21" y="72"/>
                </a:cxn>
                <a:cxn ang="0">
                  <a:pos x="30" y="57"/>
                </a:cxn>
                <a:cxn ang="0">
                  <a:pos x="40" y="47"/>
                </a:cxn>
                <a:cxn ang="0">
                  <a:pos x="58" y="35"/>
                </a:cxn>
                <a:cxn ang="0">
                  <a:pos x="75" y="25"/>
                </a:cxn>
                <a:cxn ang="0">
                  <a:pos x="112" y="10"/>
                </a:cxn>
                <a:cxn ang="0">
                  <a:pos x="145" y="0"/>
                </a:cxn>
                <a:cxn ang="0">
                  <a:pos x="380" y="87"/>
                </a:cxn>
                <a:cxn ang="0">
                  <a:pos x="221" y="266"/>
                </a:cxn>
                <a:cxn ang="0">
                  <a:pos x="176" y="246"/>
                </a:cxn>
                <a:cxn ang="0">
                  <a:pos x="160" y="246"/>
                </a:cxn>
                <a:cxn ang="0">
                  <a:pos x="123" y="282"/>
                </a:cxn>
                <a:cxn ang="0">
                  <a:pos x="113" y="305"/>
                </a:cxn>
                <a:cxn ang="0">
                  <a:pos x="100" y="336"/>
                </a:cxn>
                <a:cxn ang="0">
                  <a:pos x="88" y="381"/>
                </a:cxn>
                <a:cxn ang="0">
                  <a:pos x="85" y="423"/>
                </a:cxn>
                <a:cxn ang="0">
                  <a:pos x="86" y="472"/>
                </a:cxn>
                <a:cxn ang="0">
                  <a:pos x="91" y="527"/>
                </a:cxn>
                <a:cxn ang="0">
                  <a:pos x="105" y="596"/>
                </a:cxn>
                <a:cxn ang="0">
                  <a:pos x="122" y="673"/>
                </a:cxn>
                <a:cxn ang="0">
                  <a:pos x="143" y="736"/>
                </a:cxn>
                <a:cxn ang="0">
                  <a:pos x="155" y="780"/>
                </a:cxn>
                <a:cxn ang="0">
                  <a:pos x="172" y="845"/>
                </a:cxn>
              </a:cxnLst>
              <a:rect l="0" t="0" r="r" b="b"/>
              <a:pathLst>
                <a:path w="381" h="846">
                  <a:moveTo>
                    <a:pt x="172" y="845"/>
                  </a:moveTo>
                  <a:lnTo>
                    <a:pt x="115" y="821"/>
                  </a:lnTo>
                  <a:lnTo>
                    <a:pt x="91" y="799"/>
                  </a:lnTo>
                  <a:lnTo>
                    <a:pt x="58" y="766"/>
                  </a:lnTo>
                  <a:lnTo>
                    <a:pt x="36" y="748"/>
                  </a:lnTo>
                  <a:lnTo>
                    <a:pt x="13" y="656"/>
                  </a:lnTo>
                  <a:lnTo>
                    <a:pt x="3" y="557"/>
                  </a:lnTo>
                  <a:lnTo>
                    <a:pt x="0" y="504"/>
                  </a:lnTo>
                  <a:lnTo>
                    <a:pt x="1" y="443"/>
                  </a:lnTo>
                  <a:lnTo>
                    <a:pt x="5" y="396"/>
                  </a:lnTo>
                  <a:lnTo>
                    <a:pt x="15" y="349"/>
                  </a:lnTo>
                  <a:lnTo>
                    <a:pt x="31" y="305"/>
                  </a:lnTo>
                  <a:lnTo>
                    <a:pt x="51" y="252"/>
                  </a:lnTo>
                  <a:lnTo>
                    <a:pt x="60" y="223"/>
                  </a:lnTo>
                  <a:lnTo>
                    <a:pt x="52" y="196"/>
                  </a:lnTo>
                  <a:lnTo>
                    <a:pt x="24" y="166"/>
                  </a:lnTo>
                  <a:lnTo>
                    <a:pt x="14" y="151"/>
                  </a:lnTo>
                  <a:lnTo>
                    <a:pt x="7" y="136"/>
                  </a:lnTo>
                  <a:lnTo>
                    <a:pt x="4" y="117"/>
                  </a:lnTo>
                  <a:lnTo>
                    <a:pt x="7" y="100"/>
                  </a:lnTo>
                  <a:lnTo>
                    <a:pt x="13" y="84"/>
                  </a:lnTo>
                  <a:lnTo>
                    <a:pt x="21" y="72"/>
                  </a:lnTo>
                  <a:lnTo>
                    <a:pt x="30" y="57"/>
                  </a:lnTo>
                  <a:lnTo>
                    <a:pt x="40" y="47"/>
                  </a:lnTo>
                  <a:lnTo>
                    <a:pt x="58" y="35"/>
                  </a:lnTo>
                  <a:lnTo>
                    <a:pt x="75" y="25"/>
                  </a:lnTo>
                  <a:lnTo>
                    <a:pt x="112" y="10"/>
                  </a:lnTo>
                  <a:lnTo>
                    <a:pt x="145" y="0"/>
                  </a:lnTo>
                  <a:lnTo>
                    <a:pt x="380" y="87"/>
                  </a:lnTo>
                  <a:lnTo>
                    <a:pt x="221" y="266"/>
                  </a:lnTo>
                  <a:lnTo>
                    <a:pt x="176" y="246"/>
                  </a:lnTo>
                  <a:lnTo>
                    <a:pt x="160" y="246"/>
                  </a:lnTo>
                  <a:lnTo>
                    <a:pt x="123" y="282"/>
                  </a:lnTo>
                  <a:lnTo>
                    <a:pt x="113" y="305"/>
                  </a:lnTo>
                  <a:lnTo>
                    <a:pt x="100" y="336"/>
                  </a:lnTo>
                  <a:lnTo>
                    <a:pt x="88" y="381"/>
                  </a:lnTo>
                  <a:lnTo>
                    <a:pt x="85" y="423"/>
                  </a:lnTo>
                  <a:lnTo>
                    <a:pt x="86" y="472"/>
                  </a:lnTo>
                  <a:lnTo>
                    <a:pt x="91" y="527"/>
                  </a:lnTo>
                  <a:lnTo>
                    <a:pt x="105" y="596"/>
                  </a:lnTo>
                  <a:lnTo>
                    <a:pt x="122" y="673"/>
                  </a:lnTo>
                  <a:lnTo>
                    <a:pt x="143" y="736"/>
                  </a:lnTo>
                  <a:lnTo>
                    <a:pt x="155" y="780"/>
                  </a:lnTo>
                  <a:lnTo>
                    <a:pt x="172" y="845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40" y="1852"/>
              <a:ext cx="236" cy="199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124" y="19"/>
                </a:cxn>
                <a:cxn ang="0">
                  <a:pos x="94" y="30"/>
                </a:cxn>
                <a:cxn ang="0">
                  <a:pos x="55" y="51"/>
                </a:cxn>
                <a:cxn ang="0">
                  <a:pos x="36" y="61"/>
                </a:cxn>
                <a:cxn ang="0">
                  <a:pos x="21" y="74"/>
                </a:cxn>
                <a:cxn ang="0">
                  <a:pos x="10" y="86"/>
                </a:cxn>
                <a:cxn ang="0">
                  <a:pos x="4" y="97"/>
                </a:cxn>
                <a:cxn ang="0">
                  <a:pos x="0" y="116"/>
                </a:cxn>
                <a:cxn ang="0">
                  <a:pos x="5" y="143"/>
                </a:cxn>
                <a:cxn ang="0">
                  <a:pos x="20" y="173"/>
                </a:cxn>
                <a:cxn ang="0">
                  <a:pos x="29" y="179"/>
                </a:cxn>
                <a:cxn ang="0">
                  <a:pos x="38" y="186"/>
                </a:cxn>
                <a:cxn ang="0">
                  <a:pos x="52" y="193"/>
                </a:cxn>
                <a:cxn ang="0">
                  <a:pos x="65" y="197"/>
                </a:cxn>
                <a:cxn ang="0">
                  <a:pos x="82" y="198"/>
                </a:cxn>
                <a:cxn ang="0">
                  <a:pos x="105" y="195"/>
                </a:cxn>
                <a:cxn ang="0">
                  <a:pos x="148" y="185"/>
                </a:cxn>
                <a:cxn ang="0">
                  <a:pos x="198" y="166"/>
                </a:cxn>
                <a:cxn ang="0">
                  <a:pos x="235" y="153"/>
                </a:cxn>
                <a:cxn ang="0">
                  <a:pos x="177" y="0"/>
                </a:cxn>
              </a:cxnLst>
              <a:rect l="0" t="0" r="r" b="b"/>
              <a:pathLst>
                <a:path w="236" h="199">
                  <a:moveTo>
                    <a:pt x="177" y="0"/>
                  </a:moveTo>
                  <a:lnTo>
                    <a:pt x="124" y="19"/>
                  </a:lnTo>
                  <a:lnTo>
                    <a:pt x="94" y="30"/>
                  </a:lnTo>
                  <a:lnTo>
                    <a:pt x="55" y="51"/>
                  </a:lnTo>
                  <a:lnTo>
                    <a:pt x="36" y="61"/>
                  </a:lnTo>
                  <a:lnTo>
                    <a:pt x="21" y="74"/>
                  </a:lnTo>
                  <a:lnTo>
                    <a:pt x="10" y="86"/>
                  </a:lnTo>
                  <a:lnTo>
                    <a:pt x="4" y="97"/>
                  </a:lnTo>
                  <a:lnTo>
                    <a:pt x="0" y="116"/>
                  </a:lnTo>
                  <a:lnTo>
                    <a:pt x="5" y="143"/>
                  </a:lnTo>
                  <a:lnTo>
                    <a:pt x="20" y="173"/>
                  </a:lnTo>
                  <a:lnTo>
                    <a:pt x="29" y="179"/>
                  </a:lnTo>
                  <a:lnTo>
                    <a:pt x="38" y="186"/>
                  </a:lnTo>
                  <a:lnTo>
                    <a:pt x="52" y="193"/>
                  </a:lnTo>
                  <a:lnTo>
                    <a:pt x="65" y="197"/>
                  </a:lnTo>
                  <a:lnTo>
                    <a:pt x="82" y="198"/>
                  </a:lnTo>
                  <a:lnTo>
                    <a:pt x="105" y="195"/>
                  </a:lnTo>
                  <a:lnTo>
                    <a:pt x="148" y="185"/>
                  </a:lnTo>
                  <a:lnTo>
                    <a:pt x="198" y="166"/>
                  </a:lnTo>
                  <a:lnTo>
                    <a:pt x="235" y="153"/>
                  </a:lnTo>
                  <a:lnTo>
                    <a:pt x="177" y="0"/>
                  </a:lnTo>
                </a:path>
              </a:pathLst>
            </a:custGeom>
            <a:solidFill>
              <a:srgbClr val="80808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V="1">
              <a:off x="3056" y="1957"/>
              <a:ext cx="104" cy="56"/>
            </a:xfrm>
            <a:prstGeom prst="line">
              <a:avLst/>
            </a:prstGeom>
            <a:noFill/>
            <a:ln w="76200">
              <a:solidFill>
                <a:srgbClr val="A0A0A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3105" y="1976"/>
              <a:ext cx="249" cy="402"/>
            </a:xfrm>
            <a:prstGeom prst="line">
              <a:avLst/>
            </a:prstGeom>
            <a:noFill/>
            <a:ln w="127000">
              <a:solidFill>
                <a:srgbClr val="60606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 rot="20400000">
              <a:off x="3449" y="2316"/>
              <a:ext cx="59" cy="177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240" y="2324"/>
              <a:ext cx="271" cy="241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212" y="0"/>
                </a:cxn>
                <a:cxn ang="0">
                  <a:pos x="270" y="162"/>
                </a:cxn>
                <a:cxn ang="0">
                  <a:pos x="57" y="240"/>
                </a:cxn>
                <a:cxn ang="0">
                  <a:pos x="0" y="76"/>
                </a:cxn>
              </a:cxnLst>
              <a:rect l="0" t="0" r="r" b="b"/>
              <a:pathLst>
                <a:path w="271" h="241">
                  <a:moveTo>
                    <a:pt x="0" y="76"/>
                  </a:moveTo>
                  <a:lnTo>
                    <a:pt x="212" y="0"/>
                  </a:lnTo>
                  <a:lnTo>
                    <a:pt x="270" y="162"/>
                  </a:lnTo>
                  <a:lnTo>
                    <a:pt x="57" y="240"/>
                  </a:lnTo>
                  <a:lnTo>
                    <a:pt x="0" y="76"/>
                  </a:lnTo>
                </a:path>
              </a:pathLst>
            </a:custGeom>
            <a:solidFill>
              <a:srgbClr val="80808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 rot="20400000">
              <a:off x="3242" y="2396"/>
              <a:ext cx="56" cy="172"/>
            </a:xfrm>
            <a:prstGeom prst="ellipse">
              <a:avLst/>
            </a:prstGeom>
            <a:solidFill>
              <a:srgbClr val="606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9" name="Group 29"/>
            <p:cNvGrpSpPr>
              <a:grpSpLocks/>
            </p:cNvGrpSpPr>
            <p:nvPr/>
          </p:nvGrpSpPr>
          <p:grpSpPr bwMode="auto">
            <a:xfrm>
              <a:off x="3404" y="2476"/>
              <a:ext cx="190" cy="284"/>
              <a:chOff x="3404" y="2476"/>
              <a:chExt cx="190" cy="284"/>
            </a:xfrm>
          </p:grpSpPr>
          <p:sp>
            <p:nvSpPr>
              <p:cNvPr id="30" name="Line 27"/>
              <p:cNvSpPr>
                <a:spLocks noChangeShapeType="1"/>
              </p:cNvSpPr>
              <p:nvPr/>
            </p:nvSpPr>
            <p:spPr bwMode="auto">
              <a:xfrm flipV="1">
                <a:off x="3493" y="2693"/>
                <a:ext cx="101" cy="67"/>
              </a:xfrm>
              <a:prstGeom prst="line">
                <a:avLst/>
              </a:prstGeom>
              <a:noFill/>
              <a:ln w="76200">
                <a:solidFill>
                  <a:srgbClr val="A0A0A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28"/>
              <p:cNvSpPr>
                <a:spLocks noChangeShapeType="1"/>
              </p:cNvSpPr>
              <p:nvPr/>
            </p:nvSpPr>
            <p:spPr bwMode="auto">
              <a:xfrm>
                <a:off x="3404" y="2476"/>
                <a:ext cx="161" cy="277"/>
              </a:xfrm>
              <a:prstGeom prst="line">
                <a:avLst/>
              </a:prstGeom>
              <a:noFill/>
              <a:ln w="127000">
                <a:solidFill>
                  <a:srgbClr val="60606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Member Recruitment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Players</a:t>
            </a:r>
          </a:p>
          <a:p>
            <a:pPr lvl="1"/>
            <a:r>
              <a:rPr lang="en-US" dirty="0" smtClean="0"/>
              <a:t>Board of Directors</a:t>
            </a:r>
          </a:p>
          <a:p>
            <a:pPr lvl="1"/>
            <a:r>
              <a:rPr lang="en-US" dirty="0" smtClean="0"/>
              <a:t>Members</a:t>
            </a:r>
          </a:p>
          <a:p>
            <a:pPr lvl="1"/>
            <a:r>
              <a:rPr lang="en-US" dirty="0" smtClean="0"/>
              <a:t>Sales Team</a:t>
            </a:r>
          </a:p>
          <a:p>
            <a:pPr lvl="1"/>
            <a:r>
              <a:rPr lang="en-US" dirty="0" smtClean="0"/>
              <a:t>Staff</a:t>
            </a:r>
          </a:p>
          <a:p>
            <a:endParaRPr lang="en-US" dirty="0"/>
          </a:p>
        </p:txBody>
      </p:sp>
      <p:grpSp>
        <p:nvGrpSpPr>
          <p:cNvPr id="4887" name="Group 791"/>
          <p:cNvGrpSpPr>
            <a:grpSpLocks noChangeAspect="1"/>
          </p:cNvGrpSpPr>
          <p:nvPr/>
        </p:nvGrpSpPr>
        <p:grpSpPr bwMode="auto">
          <a:xfrm>
            <a:off x="3700463" y="2438400"/>
            <a:ext cx="4090987" cy="3124200"/>
            <a:chOff x="2331" y="1536"/>
            <a:chExt cx="2577" cy="1968"/>
          </a:xfrm>
        </p:grpSpPr>
        <p:sp>
          <p:nvSpPr>
            <p:cNvPr id="4886" name="AutoShape 790"/>
            <p:cNvSpPr>
              <a:spLocks noChangeAspect="1" noChangeArrowheads="1" noTextEdit="1"/>
            </p:cNvSpPr>
            <p:nvPr/>
          </p:nvSpPr>
          <p:spPr bwMode="auto">
            <a:xfrm>
              <a:off x="2331" y="1536"/>
              <a:ext cx="2577" cy="1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088" name="Group 992"/>
            <p:cNvGrpSpPr>
              <a:grpSpLocks/>
            </p:cNvGrpSpPr>
            <p:nvPr/>
          </p:nvGrpSpPr>
          <p:grpSpPr bwMode="auto">
            <a:xfrm>
              <a:off x="2493" y="1641"/>
              <a:ext cx="2275" cy="1087"/>
              <a:chOff x="2493" y="1641"/>
              <a:chExt cx="2275" cy="1087"/>
            </a:xfrm>
          </p:grpSpPr>
          <p:sp>
            <p:nvSpPr>
              <p:cNvPr id="4888" name="Freeform 792"/>
              <p:cNvSpPr>
                <a:spLocks/>
              </p:cNvSpPr>
              <p:nvPr/>
            </p:nvSpPr>
            <p:spPr bwMode="auto">
              <a:xfrm>
                <a:off x="2493" y="2198"/>
                <a:ext cx="381" cy="530"/>
              </a:xfrm>
              <a:custGeom>
                <a:avLst/>
                <a:gdLst/>
                <a:ahLst/>
                <a:cxnLst>
                  <a:cxn ang="0">
                    <a:pos x="0" y="416"/>
                  </a:cxn>
                  <a:cxn ang="0">
                    <a:pos x="0" y="350"/>
                  </a:cxn>
                  <a:cxn ang="0">
                    <a:pos x="0" y="184"/>
                  </a:cxn>
                  <a:cxn ang="0">
                    <a:pos x="132" y="184"/>
                  </a:cxn>
                  <a:cxn ang="0">
                    <a:pos x="132" y="74"/>
                  </a:cxn>
                  <a:cxn ang="0">
                    <a:pos x="206" y="0"/>
                  </a:cxn>
                  <a:cxn ang="0">
                    <a:pos x="246" y="0"/>
                  </a:cxn>
                  <a:cxn ang="0">
                    <a:pos x="298" y="48"/>
                  </a:cxn>
                  <a:cxn ang="0">
                    <a:pos x="298" y="118"/>
                  </a:cxn>
                  <a:cxn ang="0">
                    <a:pos x="324" y="144"/>
                  </a:cxn>
                  <a:cxn ang="0">
                    <a:pos x="381" y="201"/>
                  </a:cxn>
                  <a:cxn ang="0">
                    <a:pos x="381" y="359"/>
                  </a:cxn>
                  <a:cxn ang="0">
                    <a:pos x="272" y="469"/>
                  </a:cxn>
                  <a:cxn ang="0">
                    <a:pos x="211" y="530"/>
                  </a:cxn>
                  <a:cxn ang="0">
                    <a:pos x="57" y="530"/>
                  </a:cxn>
                  <a:cxn ang="0">
                    <a:pos x="0" y="416"/>
                  </a:cxn>
                </a:cxnLst>
                <a:rect l="0" t="0" r="r" b="b"/>
                <a:pathLst>
                  <a:path w="381" h="530">
                    <a:moveTo>
                      <a:pt x="0" y="416"/>
                    </a:moveTo>
                    <a:lnTo>
                      <a:pt x="0" y="350"/>
                    </a:lnTo>
                    <a:lnTo>
                      <a:pt x="0" y="184"/>
                    </a:lnTo>
                    <a:lnTo>
                      <a:pt x="132" y="184"/>
                    </a:lnTo>
                    <a:lnTo>
                      <a:pt x="132" y="74"/>
                    </a:lnTo>
                    <a:lnTo>
                      <a:pt x="206" y="0"/>
                    </a:lnTo>
                    <a:lnTo>
                      <a:pt x="246" y="0"/>
                    </a:lnTo>
                    <a:lnTo>
                      <a:pt x="298" y="48"/>
                    </a:lnTo>
                    <a:lnTo>
                      <a:pt x="298" y="118"/>
                    </a:lnTo>
                    <a:lnTo>
                      <a:pt x="324" y="144"/>
                    </a:lnTo>
                    <a:lnTo>
                      <a:pt x="381" y="201"/>
                    </a:lnTo>
                    <a:lnTo>
                      <a:pt x="381" y="359"/>
                    </a:lnTo>
                    <a:lnTo>
                      <a:pt x="272" y="469"/>
                    </a:lnTo>
                    <a:lnTo>
                      <a:pt x="211" y="530"/>
                    </a:lnTo>
                    <a:lnTo>
                      <a:pt x="57" y="530"/>
                    </a:lnTo>
                    <a:lnTo>
                      <a:pt x="0" y="41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9" name="Freeform 793"/>
              <p:cNvSpPr>
                <a:spLocks/>
              </p:cNvSpPr>
              <p:nvPr/>
            </p:nvSpPr>
            <p:spPr bwMode="auto">
              <a:xfrm>
                <a:off x="4369" y="2071"/>
                <a:ext cx="31" cy="30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1" y="30"/>
                  </a:cxn>
                  <a:cxn ang="0">
                    <a:pos x="26" y="17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9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4" y="26"/>
                  </a:cxn>
                  <a:cxn ang="0">
                    <a:pos x="0" y="30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4" y="2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17"/>
                  </a:cxn>
                  <a:cxn ang="0">
                    <a:pos x="9" y="17"/>
                  </a:cxn>
                  <a:cxn ang="0">
                    <a:pos x="4" y="17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26" y="13"/>
                  </a:cxn>
                  <a:cxn ang="0">
                    <a:pos x="26" y="13"/>
                  </a:cxn>
                  <a:cxn ang="0">
                    <a:pos x="22" y="22"/>
                  </a:cxn>
                  <a:cxn ang="0">
                    <a:pos x="22" y="26"/>
                  </a:cxn>
                  <a:cxn ang="0">
                    <a:pos x="26" y="30"/>
                  </a:cxn>
                  <a:cxn ang="0">
                    <a:pos x="31" y="30"/>
                  </a:cxn>
                  <a:cxn ang="0">
                    <a:pos x="31" y="30"/>
                  </a:cxn>
                </a:cxnLst>
                <a:rect l="0" t="0" r="r" b="b"/>
                <a:pathLst>
                  <a:path w="31" h="30">
                    <a:moveTo>
                      <a:pt x="31" y="30"/>
                    </a:moveTo>
                    <a:lnTo>
                      <a:pt x="31" y="30"/>
                    </a:lnTo>
                    <a:lnTo>
                      <a:pt x="26" y="17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9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4" y="26"/>
                    </a:lnTo>
                    <a:lnTo>
                      <a:pt x="0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2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17"/>
                    </a:lnTo>
                    <a:lnTo>
                      <a:pt x="9" y="17"/>
                    </a:lnTo>
                    <a:lnTo>
                      <a:pt x="4" y="17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2" y="22"/>
                    </a:lnTo>
                    <a:lnTo>
                      <a:pt x="22" y="26"/>
                    </a:lnTo>
                    <a:lnTo>
                      <a:pt x="26" y="30"/>
                    </a:lnTo>
                    <a:lnTo>
                      <a:pt x="31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0" name="Freeform 794"/>
              <p:cNvSpPr>
                <a:spLocks/>
              </p:cNvSpPr>
              <p:nvPr/>
            </p:nvSpPr>
            <p:spPr bwMode="auto">
              <a:xfrm>
                <a:off x="4369" y="2009"/>
                <a:ext cx="26" cy="57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22" y="57"/>
                  </a:cxn>
                  <a:cxn ang="0">
                    <a:pos x="17" y="53"/>
                  </a:cxn>
                  <a:cxn ang="0">
                    <a:pos x="9" y="49"/>
                  </a:cxn>
                  <a:cxn ang="0">
                    <a:pos x="17" y="49"/>
                  </a:cxn>
                  <a:cxn ang="0">
                    <a:pos x="26" y="49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6" y="14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4" y="14"/>
                  </a:cxn>
                  <a:cxn ang="0">
                    <a:pos x="13" y="9"/>
                  </a:cxn>
                  <a:cxn ang="0">
                    <a:pos x="17" y="14"/>
                  </a:cxn>
                  <a:cxn ang="0">
                    <a:pos x="13" y="22"/>
                  </a:cxn>
                  <a:cxn ang="0">
                    <a:pos x="17" y="22"/>
                  </a:cxn>
                  <a:cxn ang="0">
                    <a:pos x="17" y="22"/>
                  </a:cxn>
                  <a:cxn ang="0">
                    <a:pos x="9" y="18"/>
                  </a:cxn>
                  <a:cxn ang="0">
                    <a:pos x="0" y="14"/>
                  </a:cxn>
                  <a:cxn ang="0">
                    <a:pos x="4" y="27"/>
                  </a:cxn>
                  <a:cxn ang="0">
                    <a:pos x="0" y="40"/>
                  </a:cxn>
                  <a:cxn ang="0">
                    <a:pos x="9" y="40"/>
                  </a:cxn>
                  <a:cxn ang="0">
                    <a:pos x="17" y="44"/>
                  </a:cxn>
                  <a:cxn ang="0">
                    <a:pos x="9" y="44"/>
                  </a:cxn>
                  <a:cxn ang="0">
                    <a:pos x="0" y="49"/>
                  </a:cxn>
                  <a:cxn ang="0">
                    <a:pos x="4" y="49"/>
                  </a:cxn>
                  <a:cxn ang="0">
                    <a:pos x="9" y="53"/>
                  </a:cxn>
                  <a:cxn ang="0">
                    <a:pos x="0" y="57"/>
                  </a:cxn>
                </a:cxnLst>
                <a:rect l="0" t="0" r="r" b="b"/>
                <a:pathLst>
                  <a:path w="26" h="57">
                    <a:moveTo>
                      <a:pt x="0" y="57"/>
                    </a:moveTo>
                    <a:lnTo>
                      <a:pt x="0" y="57"/>
                    </a:lnTo>
                    <a:lnTo>
                      <a:pt x="22" y="57"/>
                    </a:lnTo>
                    <a:lnTo>
                      <a:pt x="22" y="57"/>
                    </a:lnTo>
                    <a:lnTo>
                      <a:pt x="22" y="53"/>
                    </a:lnTo>
                    <a:lnTo>
                      <a:pt x="17" y="53"/>
                    </a:lnTo>
                    <a:lnTo>
                      <a:pt x="13" y="53"/>
                    </a:lnTo>
                    <a:lnTo>
                      <a:pt x="9" y="49"/>
                    </a:lnTo>
                    <a:lnTo>
                      <a:pt x="9" y="49"/>
                    </a:lnTo>
                    <a:lnTo>
                      <a:pt x="17" y="49"/>
                    </a:lnTo>
                    <a:lnTo>
                      <a:pt x="26" y="49"/>
                    </a:lnTo>
                    <a:lnTo>
                      <a:pt x="26" y="49"/>
                    </a:lnTo>
                    <a:lnTo>
                      <a:pt x="26" y="31"/>
                    </a:lnTo>
                    <a:lnTo>
                      <a:pt x="26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3" y="9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8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3" y="22"/>
                    </a:lnTo>
                    <a:lnTo>
                      <a:pt x="9" y="18"/>
                    </a:lnTo>
                    <a:lnTo>
                      <a:pt x="4" y="1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27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4" y="40"/>
                    </a:lnTo>
                    <a:lnTo>
                      <a:pt x="9" y="40"/>
                    </a:lnTo>
                    <a:lnTo>
                      <a:pt x="17" y="40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4" y="49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4" y="53"/>
                    </a:lnTo>
                    <a:lnTo>
                      <a:pt x="0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1" name="Freeform 795"/>
              <p:cNvSpPr>
                <a:spLocks/>
              </p:cNvSpPr>
              <p:nvPr/>
            </p:nvSpPr>
            <p:spPr bwMode="auto">
              <a:xfrm>
                <a:off x="4395" y="2180"/>
                <a:ext cx="27" cy="18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8" y="9"/>
                  </a:cxn>
                  <a:cxn ang="0">
                    <a:pos x="18" y="13"/>
                  </a:cxn>
                  <a:cxn ang="0">
                    <a:pos x="9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22" y="18"/>
                  </a:cxn>
                  <a:cxn ang="0">
                    <a:pos x="27" y="18"/>
                  </a:cxn>
                  <a:cxn ang="0">
                    <a:pos x="27" y="18"/>
                  </a:cxn>
                  <a:cxn ang="0">
                    <a:pos x="22" y="13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27" h="18">
                    <a:moveTo>
                      <a:pt x="18" y="5"/>
                    </a:moveTo>
                    <a:lnTo>
                      <a:pt x="18" y="5"/>
                    </a:lnTo>
                    <a:lnTo>
                      <a:pt x="18" y="9"/>
                    </a:lnTo>
                    <a:lnTo>
                      <a:pt x="18" y="13"/>
                    </a:lnTo>
                    <a:lnTo>
                      <a:pt x="9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22" y="18"/>
                    </a:lnTo>
                    <a:lnTo>
                      <a:pt x="27" y="18"/>
                    </a:lnTo>
                    <a:lnTo>
                      <a:pt x="27" y="18"/>
                    </a:lnTo>
                    <a:lnTo>
                      <a:pt x="22" y="13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2" name="Freeform 796"/>
              <p:cNvSpPr>
                <a:spLocks/>
              </p:cNvSpPr>
              <p:nvPr/>
            </p:nvSpPr>
            <p:spPr bwMode="auto">
              <a:xfrm>
                <a:off x="4746" y="2080"/>
                <a:ext cx="4" cy="2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21"/>
                  </a:cxn>
                  <a:cxn ang="0">
                    <a:pos x="4" y="21"/>
                  </a:cxn>
                  <a:cxn ang="0">
                    <a:pos x="4" y="1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0" y="21"/>
                  </a:cxn>
                  <a:cxn ang="0">
                    <a:pos x="0" y="21"/>
                  </a:cxn>
                </a:cxnLst>
                <a:rect l="0" t="0" r="r" b="b"/>
                <a:pathLst>
                  <a:path w="4" h="21">
                    <a:moveTo>
                      <a:pt x="0" y="21"/>
                    </a:moveTo>
                    <a:lnTo>
                      <a:pt x="0" y="21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3" name="Freeform 797"/>
              <p:cNvSpPr>
                <a:spLocks/>
              </p:cNvSpPr>
              <p:nvPr/>
            </p:nvSpPr>
            <p:spPr bwMode="auto">
              <a:xfrm>
                <a:off x="4448" y="2093"/>
                <a:ext cx="13" cy="22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22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4" name="Freeform 798"/>
              <p:cNvSpPr>
                <a:spLocks/>
              </p:cNvSpPr>
              <p:nvPr/>
            </p:nvSpPr>
            <p:spPr bwMode="auto">
              <a:xfrm>
                <a:off x="4535" y="2062"/>
                <a:ext cx="18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5" name="Freeform 799"/>
              <p:cNvSpPr>
                <a:spLocks/>
              </p:cNvSpPr>
              <p:nvPr/>
            </p:nvSpPr>
            <p:spPr bwMode="auto">
              <a:xfrm>
                <a:off x="4251" y="1987"/>
                <a:ext cx="22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2" h="9">
                    <a:moveTo>
                      <a:pt x="4" y="9"/>
                    </a:moveTo>
                    <a:lnTo>
                      <a:pt x="4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6" name="Freeform 800"/>
              <p:cNvSpPr>
                <a:spLocks/>
              </p:cNvSpPr>
              <p:nvPr/>
            </p:nvSpPr>
            <p:spPr bwMode="auto">
              <a:xfrm>
                <a:off x="4286" y="2167"/>
                <a:ext cx="17" cy="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7" name="Freeform 801"/>
              <p:cNvSpPr>
                <a:spLocks/>
              </p:cNvSpPr>
              <p:nvPr/>
            </p:nvSpPr>
            <p:spPr bwMode="auto">
              <a:xfrm>
                <a:off x="4194" y="2005"/>
                <a:ext cx="65" cy="193"/>
              </a:xfrm>
              <a:custGeom>
                <a:avLst/>
                <a:gdLst/>
                <a:ahLst/>
                <a:cxnLst>
                  <a:cxn ang="0">
                    <a:pos x="4" y="88"/>
                  </a:cxn>
                  <a:cxn ang="0">
                    <a:pos x="17" y="96"/>
                  </a:cxn>
                  <a:cxn ang="0">
                    <a:pos x="4" y="96"/>
                  </a:cxn>
                  <a:cxn ang="0">
                    <a:pos x="4" y="101"/>
                  </a:cxn>
                  <a:cxn ang="0">
                    <a:pos x="0" y="110"/>
                  </a:cxn>
                  <a:cxn ang="0">
                    <a:pos x="0" y="145"/>
                  </a:cxn>
                  <a:cxn ang="0">
                    <a:pos x="39" y="153"/>
                  </a:cxn>
                  <a:cxn ang="0">
                    <a:pos x="43" y="145"/>
                  </a:cxn>
                  <a:cxn ang="0">
                    <a:pos x="48" y="145"/>
                  </a:cxn>
                  <a:cxn ang="0">
                    <a:pos x="48" y="193"/>
                  </a:cxn>
                  <a:cxn ang="0">
                    <a:pos x="65" y="171"/>
                  </a:cxn>
                  <a:cxn ang="0">
                    <a:pos x="65" y="145"/>
                  </a:cxn>
                  <a:cxn ang="0">
                    <a:pos x="52" y="149"/>
                  </a:cxn>
                  <a:cxn ang="0">
                    <a:pos x="65" y="145"/>
                  </a:cxn>
                  <a:cxn ang="0">
                    <a:pos x="65" y="88"/>
                  </a:cxn>
                  <a:cxn ang="0">
                    <a:pos x="52" y="88"/>
                  </a:cxn>
                  <a:cxn ang="0">
                    <a:pos x="57" y="83"/>
                  </a:cxn>
                  <a:cxn ang="0">
                    <a:pos x="52" y="75"/>
                  </a:cxn>
                  <a:cxn ang="0">
                    <a:pos x="61" y="75"/>
                  </a:cxn>
                  <a:cxn ang="0">
                    <a:pos x="57" y="83"/>
                  </a:cxn>
                  <a:cxn ang="0">
                    <a:pos x="65" y="70"/>
                  </a:cxn>
                  <a:cxn ang="0">
                    <a:pos x="61" y="57"/>
                  </a:cxn>
                  <a:cxn ang="0">
                    <a:pos x="61" y="26"/>
                  </a:cxn>
                  <a:cxn ang="0">
                    <a:pos x="57" y="22"/>
                  </a:cxn>
                  <a:cxn ang="0">
                    <a:pos x="48" y="13"/>
                  </a:cxn>
                  <a:cxn ang="0">
                    <a:pos x="65" y="9"/>
                  </a:cxn>
                  <a:cxn ang="0">
                    <a:pos x="61" y="4"/>
                  </a:cxn>
                  <a:cxn ang="0">
                    <a:pos x="65" y="4"/>
                  </a:cxn>
                  <a:cxn ang="0">
                    <a:pos x="43" y="4"/>
                  </a:cxn>
                  <a:cxn ang="0">
                    <a:pos x="26" y="4"/>
                  </a:cxn>
                  <a:cxn ang="0">
                    <a:pos x="0" y="4"/>
                  </a:cxn>
                  <a:cxn ang="0">
                    <a:pos x="0" y="31"/>
                  </a:cxn>
                  <a:cxn ang="0">
                    <a:pos x="8" y="31"/>
                  </a:cxn>
                  <a:cxn ang="0">
                    <a:pos x="17" y="35"/>
                  </a:cxn>
                  <a:cxn ang="0">
                    <a:pos x="4" y="35"/>
                  </a:cxn>
                  <a:cxn ang="0">
                    <a:pos x="4" y="39"/>
                  </a:cxn>
                  <a:cxn ang="0">
                    <a:pos x="0" y="48"/>
                  </a:cxn>
                  <a:cxn ang="0">
                    <a:pos x="0" y="57"/>
                  </a:cxn>
                  <a:cxn ang="0">
                    <a:pos x="13" y="57"/>
                  </a:cxn>
                  <a:cxn ang="0">
                    <a:pos x="8" y="61"/>
                  </a:cxn>
                  <a:cxn ang="0">
                    <a:pos x="4" y="66"/>
                  </a:cxn>
                  <a:cxn ang="0">
                    <a:pos x="4" y="75"/>
                  </a:cxn>
                  <a:cxn ang="0">
                    <a:pos x="0" y="83"/>
                  </a:cxn>
                </a:cxnLst>
                <a:rect l="0" t="0" r="r" b="b"/>
                <a:pathLst>
                  <a:path w="65" h="193">
                    <a:moveTo>
                      <a:pt x="0" y="83"/>
                    </a:moveTo>
                    <a:lnTo>
                      <a:pt x="0" y="83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8" y="92"/>
                    </a:lnTo>
                    <a:lnTo>
                      <a:pt x="17" y="96"/>
                    </a:lnTo>
                    <a:lnTo>
                      <a:pt x="17" y="96"/>
                    </a:lnTo>
                    <a:lnTo>
                      <a:pt x="4" y="96"/>
                    </a:lnTo>
                    <a:lnTo>
                      <a:pt x="4" y="96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4" y="101"/>
                    </a:lnTo>
                    <a:lnTo>
                      <a:pt x="4" y="10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123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22" y="145"/>
                    </a:lnTo>
                    <a:lnTo>
                      <a:pt x="30" y="145"/>
                    </a:lnTo>
                    <a:lnTo>
                      <a:pt x="39" y="153"/>
                    </a:lnTo>
                    <a:lnTo>
                      <a:pt x="39" y="153"/>
                    </a:lnTo>
                    <a:lnTo>
                      <a:pt x="39" y="145"/>
                    </a:lnTo>
                    <a:lnTo>
                      <a:pt x="43" y="145"/>
                    </a:lnTo>
                    <a:lnTo>
                      <a:pt x="43" y="145"/>
                    </a:lnTo>
                    <a:lnTo>
                      <a:pt x="48" y="145"/>
                    </a:lnTo>
                    <a:lnTo>
                      <a:pt x="48" y="145"/>
                    </a:lnTo>
                    <a:lnTo>
                      <a:pt x="43" y="158"/>
                    </a:lnTo>
                    <a:lnTo>
                      <a:pt x="43" y="171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7" y="180"/>
                    </a:lnTo>
                    <a:lnTo>
                      <a:pt x="65" y="171"/>
                    </a:lnTo>
                    <a:lnTo>
                      <a:pt x="65" y="171"/>
                    </a:lnTo>
                    <a:lnTo>
                      <a:pt x="65" y="162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57" y="149"/>
                    </a:lnTo>
                    <a:lnTo>
                      <a:pt x="52" y="149"/>
                    </a:lnTo>
                    <a:lnTo>
                      <a:pt x="52" y="145"/>
                    </a:lnTo>
                    <a:lnTo>
                      <a:pt x="52" y="145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65" y="114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57" y="88"/>
                    </a:lnTo>
                    <a:lnTo>
                      <a:pt x="52" y="88"/>
                    </a:lnTo>
                    <a:lnTo>
                      <a:pt x="52" y="83"/>
                    </a:lnTo>
                    <a:lnTo>
                      <a:pt x="52" y="83"/>
                    </a:lnTo>
                    <a:lnTo>
                      <a:pt x="57" y="83"/>
                    </a:lnTo>
                    <a:lnTo>
                      <a:pt x="52" y="79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61" y="75"/>
                    </a:lnTo>
                    <a:lnTo>
                      <a:pt x="61" y="75"/>
                    </a:lnTo>
                    <a:lnTo>
                      <a:pt x="57" y="79"/>
                    </a:lnTo>
                    <a:lnTo>
                      <a:pt x="57" y="83"/>
                    </a:lnTo>
                    <a:lnTo>
                      <a:pt x="57" y="83"/>
                    </a:lnTo>
                    <a:lnTo>
                      <a:pt x="65" y="83"/>
                    </a:lnTo>
                    <a:lnTo>
                      <a:pt x="65" y="83"/>
                    </a:lnTo>
                    <a:lnTo>
                      <a:pt x="65" y="70"/>
                    </a:lnTo>
                    <a:lnTo>
                      <a:pt x="65" y="61"/>
                    </a:lnTo>
                    <a:lnTo>
                      <a:pt x="61" y="57"/>
                    </a:lnTo>
                    <a:lnTo>
                      <a:pt x="61" y="57"/>
                    </a:lnTo>
                    <a:lnTo>
                      <a:pt x="65" y="48"/>
                    </a:lnTo>
                    <a:lnTo>
                      <a:pt x="65" y="39"/>
                    </a:lnTo>
                    <a:lnTo>
                      <a:pt x="61" y="26"/>
                    </a:lnTo>
                    <a:lnTo>
                      <a:pt x="65" y="18"/>
                    </a:lnTo>
                    <a:lnTo>
                      <a:pt x="65" y="18"/>
                    </a:lnTo>
                    <a:lnTo>
                      <a:pt x="57" y="22"/>
                    </a:lnTo>
                    <a:lnTo>
                      <a:pt x="52" y="18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61" y="13"/>
                    </a:lnTo>
                    <a:lnTo>
                      <a:pt x="65" y="13"/>
                    </a:lnTo>
                    <a:lnTo>
                      <a:pt x="65" y="9"/>
                    </a:lnTo>
                    <a:lnTo>
                      <a:pt x="65" y="9"/>
                    </a:lnTo>
                    <a:lnTo>
                      <a:pt x="61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52" y="4"/>
                    </a:lnTo>
                    <a:lnTo>
                      <a:pt x="43" y="4"/>
                    </a:lnTo>
                    <a:lnTo>
                      <a:pt x="30" y="13"/>
                    </a:lnTo>
                    <a:lnTo>
                      <a:pt x="30" y="13"/>
                    </a:lnTo>
                    <a:lnTo>
                      <a:pt x="26" y="4"/>
                    </a:lnTo>
                    <a:lnTo>
                      <a:pt x="17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22"/>
                    </a:lnTo>
                    <a:lnTo>
                      <a:pt x="4" y="26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4" y="35"/>
                    </a:lnTo>
                    <a:lnTo>
                      <a:pt x="8" y="31"/>
                    </a:lnTo>
                    <a:lnTo>
                      <a:pt x="13" y="31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3" y="35"/>
                    </a:lnTo>
                    <a:lnTo>
                      <a:pt x="8" y="35"/>
                    </a:lnTo>
                    <a:lnTo>
                      <a:pt x="4" y="35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4" y="39"/>
                    </a:lnTo>
                    <a:lnTo>
                      <a:pt x="4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48"/>
                    </a:lnTo>
                    <a:lnTo>
                      <a:pt x="4" y="5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8" y="57"/>
                    </a:lnTo>
                    <a:lnTo>
                      <a:pt x="13" y="57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8" y="61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6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4" y="75"/>
                    </a:lnTo>
                    <a:lnTo>
                      <a:pt x="4" y="79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8" name="Freeform 802"/>
              <p:cNvSpPr>
                <a:spLocks/>
              </p:cNvSpPr>
              <p:nvPr/>
            </p:nvSpPr>
            <p:spPr bwMode="auto">
              <a:xfrm>
                <a:off x="4351" y="2058"/>
                <a:ext cx="18" cy="35"/>
              </a:xfrm>
              <a:custGeom>
                <a:avLst/>
                <a:gdLst/>
                <a:ahLst/>
                <a:cxnLst>
                  <a:cxn ang="0">
                    <a:pos x="18" y="26"/>
                  </a:cxn>
                  <a:cxn ang="0">
                    <a:pos x="18" y="26"/>
                  </a:cxn>
                  <a:cxn ang="0">
                    <a:pos x="9" y="26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5" y="13"/>
                  </a:cxn>
                  <a:cxn ang="0">
                    <a:pos x="9" y="13"/>
                  </a:cxn>
                  <a:cxn ang="0">
                    <a:pos x="14" y="13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4" y="8"/>
                  </a:cxn>
                  <a:cxn ang="0">
                    <a:pos x="14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8"/>
                  </a:cxn>
                  <a:cxn ang="0">
                    <a:pos x="0" y="17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4" y="35"/>
                  </a:cxn>
                  <a:cxn ang="0">
                    <a:pos x="14" y="35"/>
                  </a:cxn>
                  <a:cxn ang="0">
                    <a:pos x="18" y="26"/>
                  </a:cxn>
                  <a:cxn ang="0">
                    <a:pos x="18" y="26"/>
                  </a:cxn>
                </a:cxnLst>
                <a:rect l="0" t="0" r="r" b="b"/>
                <a:pathLst>
                  <a:path w="18" h="35">
                    <a:moveTo>
                      <a:pt x="18" y="26"/>
                    </a:moveTo>
                    <a:lnTo>
                      <a:pt x="18" y="26"/>
                    </a:lnTo>
                    <a:lnTo>
                      <a:pt x="9" y="26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13"/>
                    </a:lnTo>
                    <a:lnTo>
                      <a:pt x="9" y="13"/>
                    </a:lnTo>
                    <a:lnTo>
                      <a:pt x="14" y="13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4" y="8"/>
                    </a:lnTo>
                    <a:lnTo>
                      <a:pt x="14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8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8" y="26"/>
                    </a:lnTo>
                    <a:lnTo>
                      <a:pt x="18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9" name="Freeform 803"/>
              <p:cNvSpPr>
                <a:spLocks/>
              </p:cNvSpPr>
              <p:nvPr/>
            </p:nvSpPr>
            <p:spPr bwMode="auto">
              <a:xfrm>
                <a:off x="4303" y="2093"/>
                <a:ext cx="9" cy="48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9" y="48"/>
                  </a:cxn>
                  <a:cxn ang="0">
                    <a:pos x="9" y="22"/>
                  </a:cxn>
                  <a:cxn ang="0">
                    <a:pos x="9" y="8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22"/>
                  </a:cxn>
                  <a:cxn ang="0">
                    <a:pos x="5" y="30"/>
                  </a:cxn>
                  <a:cxn ang="0">
                    <a:pos x="5" y="43"/>
                  </a:cxn>
                  <a:cxn ang="0">
                    <a:pos x="9" y="48"/>
                  </a:cxn>
                  <a:cxn ang="0">
                    <a:pos x="9" y="48"/>
                  </a:cxn>
                </a:cxnLst>
                <a:rect l="0" t="0" r="r" b="b"/>
                <a:pathLst>
                  <a:path w="9" h="48">
                    <a:moveTo>
                      <a:pt x="9" y="48"/>
                    </a:moveTo>
                    <a:lnTo>
                      <a:pt x="9" y="48"/>
                    </a:lnTo>
                    <a:lnTo>
                      <a:pt x="9" y="22"/>
                    </a:lnTo>
                    <a:lnTo>
                      <a:pt x="9" y="8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22"/>
                    </a:lnTo>
                    <a:lnTo>
                      <a:pt x="5" y="30"/>
                    </a:lnTo>
                    <a:lnTo>
                      <a:pt x="5" y="43"/>
                    </a:lnTo>
                    <a:lnTo>
                      <a:pt x="9" y="48"/>
                    </a:lnTo>
                    <a:lnTo>
                      <a:pt x="9" y="4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0" name="Freeform 804"/>
              <p:cNvSpPr>
                <a:spLocks/>
              </p:cNvSpPr>
              <p:nvPr/>
            </p:nvSpPr>
            <p:spPr bwMode="auto">
              <a:xfrm>
                <a:off x="4365" y="2001"/>
                <a:ext cx="70" cy="171"/>
              </a:xfrm>
              <a:custGeom>
                <a:avLst/>
                <a:gdLst/>
                <a:ahLst/>
                <a:cxnLst>
                  <a:cxn ang="0">
                    <a:pos x="0" y="162"/>
                  </a:cxn>
                  <a:cxn ang="0">
                    <a:pos x="4" y="166"/>
                  </a:cxn>
                  <a:cxn ang="0">
                    <a:pos x="8" y="171"/>
                  </a:cxn>
                  <a:cxn ang="0">
                    <a:pos x="13" y="162"/>
                  </a:cxn>
                  <a:cxn ang="0">
                    <a:pos x="26" y="157"/>
                  </a:cxn>
                  <a:cxn ang="0">
                    <a:pos x="17" y="153"/>
                  </a:cxn>
                  <a:cxn ang="0">
                    <a:pos x="35" y="153"/>
                  </a:cxn>
                  <a:cxn ang="0">
                    <a:pos x="61" y="140"/>
                  </a:cxn>
                  <a:cxn ang="0">
                    <a:pos x="70" y="140"/>
                  </a:cxn>
                  <a:cxn ang="0">
                    <a:pos x="70" y="70"/>
                  </a:cxn>
                  <a:cxn ang="0">
                    <a:pos x="70" y="0"/>
                  </a:cxn>
                  <a:cxn ang="0">
                    <a:pos x="35" y="0"/>
                  </a:cxn>
                  <a:cxn ang="0">
                    <a:pos x="4" y="4"/>
                  </a:cxn>
                  <a:cxn ang="0">
                    <a:pos x="17" y="4"/>
                  </a:cxn>
                  <a:cxn ang="0">
                    <a:pos x="35" y="4"/>
                  </a:cxn>
                  <a:cxn ang="0">
                    <a:pos x="43" y="8"/>
                  </a:cxn>
                  <a:cxn ang="0">
                    <a:pos x="52" y="30"/>
                  </a:cxn>
                  <a:cxn ang="0">
                    <a:pos x="43" y="26"/>
                  </a:cxn>
                  <a:cxn ang="0">
                    <a:pos x="43" y="30"/>
                  </a:cxn>
                  <a:cxn ang="0">
                    <a:pos x="52" y="35"/>
                  </a:cxn>
                  <a:cxn ang="0">
                    <a:pos x="52" y="39"/>
                  </a:cxn>
                  <a:cxn ang="0">
                    <a:pos x="48" y="39"/>
                  </a:cxn>
                  <a:cxn ang="0">
                    <a:pos x="43" y="35"/>
                  </a:cxn>
                  <a:cxn ang="0">
                    <a:pos x="35" y="57"/>
                  </a:cxn>
                  <a:cxn ang="0">
                    <a:pos x="43" y="57"/>
                  </a:cxn>
                  <a:cxn ang="0">
                    <a:pos x="48" y="61"/>
                  </a:cxn>
                  <a:cxn ang="0">
                    <a:pos x="43" y="87"/>
                  </a:cxn>
                  <a:cxn ang="0">
                    <a:pos x="39" y="114"/>
                  </a:cxn>
                  <a:cxn ang="0">
                    <a:pos x="43" y="118"/>
                  </a:cxn>
                  <a:cxn ang="0">
                    <a:pos x="39" y="122"/>
                  </a:cxn>
                  <a:cxn ang="0">
                    <a:pos x="43" y="122"/>
                  </a:cxn>
                  <a:cxn ang="0">
                    <a:pos x="43" y="131"/>
                  </a:cxn>
                  <a:cxn ang="0">
                    <a:pos x="39" y="135"/>
                  </a:cxn>
                  <a:cxn ang="0">
                    <a:pos x="43" y="140"/>
                  </a:cxn>
                  <a:cxn ang="0">
                    <a:pos x="48" y="144"/>
                  </a:cxn>
                  <a:cxn ang="0">
                    <a:pos x="30" y="144"/>
                  </a:cxn>
                  <a:cxn ang="0">
                    <a:pos x="30" y="140"/>
                  </a:cxn>
                  <a:cxn ang="0">
                    <a:pos x="35" y="131"/>
                  </a:cxn>
                  <a:cxn ang="0">
                    <a:pos x="30" y="122"/>
                  </a:cxn>
                  <a:cxn ang="0">
                    <a:pos x="21" y="122"/>
                  </a:cxn>
                  <a:cxn ang="0">
                    <a:pos x="4" y="114"/>
                  </a:cxn>
                  <a:cxn ang="0">
                    <a:pos x="4" y="122"/>
                  </a:cxn>
                  <a:cxn ang="0">
                    <a:pos x="4" y="122"/>
                  </a:cxn>
                  <a:cxn ang="0">
                    <a:pos x="8" y="122"/>
                  </a:cxn>
                  <a:cxn ang="0">
                    <a:pos x="13" y="118"/>
                  </a:cxn>
                  <a:cxn ang="0">
                    <a:pos x="13" y="127"/>
                  </a:cxn>
                  <a:cxn ang="0">
                    <a:pos x="21" y="131"/>
                  </a:cxn>
                  <a:cxn ang="0">
                    <a:pos x="17" y="135"/>
                  </a:cxn>
                  <a:cxn ang="0">
                    <a:pos x="21" y="140"/>
                  </a:cxn>
                  <a:cxn ang="0">
                    <a:pos x="8" y="140"/>
                  </a:cxn>
                  <a:cxn ang="0">
                    <a:pos x="4" y="140"/>
                  </a:cxn>
                  <a:cxn ang="0">
                    <a:pos x="4" y="153"/>
                  </a:cxn>
                  <a:cxn ang="0">
                    <a:pos x="0" y="162"/>
                  </a:cxn>
                </a:cxnLst>
                <a:rect l="0" t="0" r="r" b="b"/>
                <a:pathLst>
                  <a:path w="70" h="171">
                    <a:moveTo>
                      <a:pt x="0" y="162"/>
                    </a:moveTo>
                    <a:lnTo>
                      <a:pt x="0" y="162"/>
                    </a:lnTo>
                    <a:lnTo>
                      <a:pt x="4" y="162"/>
                    </a:lnTo>
                    <a:lnTo>
                      <a:pt x="4" y="166"/>
                    </a:lnTo>
                    <a:lnTo>
                      <a:pt x="4" y="171"/>
                    </a:lnTo>
                    <a:lnTo>
                      <a:pt x="8" y="171"/>
                    </a:lnTo>
                    <a:lnTo>
                      <a:pt x="8" y="171"/>
                    </a:lnTo>
                    <a:lnTo>
                      <a:pt x="13" y="162"/>
                    </a:lnTo>
                    <a:lnTo>
                      <a:pt x="21" y="162"/>
                    </a:lnTo>
                    <a:lnTo>
                      <a:pt x="26" y="157"/>
                    </a:lnTo>
                    <a:lnTo>
                      <a:pt x="17" y="153"/>
                    </a:lnTo>
                    <a:lnTo>
                      <a:pt x="17" y="153"/>
                    </a:lnTo>
                    <a:lnTo>
                      <a:pt x="26" y="157"/>
                    </a:lnTo>
                    <a:lnTo>
                      <a:pt x="35" y="153"/>
                    </a:lnTo>
                    <a:lnTo>
                      <a:pt x="48" y="149"/>
                    </a:lnTo>
                    <a:lnTo>
                      <a:pt x="61" y="140"/>
                    </a:lnTo>
                    <a:lnTo>
                      <a:pt x="65" y="135"/>
                    </a:lnTo>
                    <a:lnTo>
                      <a:pt x="70" y="140"/>
                    </a:lnTo>
                    <a:lnTo>
                      <a:pt x="70" y="140"/>
                    </a:lnTo>
                    <a:lnTo>
                      <a:pt x="70" y="7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8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5" y="4"/>
                    </a:lnTo>
                    <a:lnTo>
                      <a:pt x="43" y="8"/>
                    </a:lnTo>
                    <a:lnTo>
                      <a:pt x="43" y="8"/>
                    </a:lnTo>
                    <a:lnTo>
                      <a:pt x="48" y="17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43" y="26"/>
                    </a:lnTo>
                    <a:lnTo>
                      <a:pt x="43" y="26"/>
                    </a:lnTo>
                    <a:lnTo>
                      <a:pt x="43" y="30"/>
                    </a:lnTo>
                    <a:lnTo>
                      <a:pt x="48" y="30"/>
                    </a:lnTo>
                    <a:lnTo>
                      <a:pt x="52" y="35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48" y="39"/>
                    </a:lnTo>
                    <a:lnTo>
                      <a:pt x="48" y="39"/>
                    </a:lnTo>
                    <a:lnTo>
                      <a:pt x="43" y="35"/>
                    </a:lnTo>
                    <a:lnTo>
                      <a:pt x="43" y="35"/>
                    </a:lnTo>
                    <a:lnTo>
                      <a:pt x="43" y="4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43" y="57"/>
                    </a:lnTo>
                    <a:lnTo>
                      <a:pt x="48" y="61"/>
                    </a:lnTo>
                    <a:lnTo>
                      <a:pt x="48" y="61"/>
                    </a:lnTo>
                    <a:lnTo>
                      <a:pt x="43" y="74"/>
                    </a:lnTo>
                    <a:lnTo>
                      <a:pt x="43" y="87"/>
                    </a:lnTo>
                    <a:lnTo>
                      <a:pt x="43" y="100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3" y="118"/>
                    </a:lnTo>
                    <a:lnTo>
                      <a:pt x="39" y="118"/>
                    </a:lnTo>
                    <a:lnTo>
                      <a:pt x="39" y="122"/>
                    </a:lnTo>
                    <a:lnTo>
                      <a:pt x="43" y="122"/>
                    </a:lnTo>
                    <a:lnTo>
                      <a:pt x="43" y="122"/>
                    </a:lnTo>
                    <a:lnTo>
                      <a:pt x="39" y="131"/>
                    </a:lnTo>
                    <a:lnTo>
                      <a:pt x="43" y="131"/>
                    </a:lnTo>
                    <a:lnTo>
                      <a:pt x="43" y="131"/>
                    </a:lnTo>
                    <a:lnTo>
                      <a:pt x="39" y="135"/>
                    </a:lnTo>
                    <a:lnTo>
                      <a:pt x="39" y="140"/>
                    </a:lnTo>
                    <a:lnTo>
                      <a:pt x="43" y="140"/>
                    </a:lnTo>
                    <a:lnTo>
                      <a:pt x="48" y="144"/>
                    </a:lnTo>
                    <a:lnTo>
                      <a:pt x="48" y="144"/>
                    </a:lnTo>
                    <a:lnTo>
                      <a:pt x="35" y="144"/>
                    </a:lnTo>
                    <a:lnTo>
                      <a:pt x="30" y="144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5" y="135"/>
                    </a:lnTo>
                    <a:lnTo>
                      <a:pt x="35" y="131"/>
                    </a:lnTo>
                    <a:lnTo>
                      <a:pt x="30" y="122"/>
                    </a:lnTo>
                    <a:lnTo>
                      <a:pt x="30" y="122"/>
                    </a:lnTo>
                    <a:lnTo>
                      <a:pt x="26" y="127"/>
                    </a:lnTo>
                    <a:lnTo>
                      <a:pt x="21" y="122"/>
                    </a:lnTo>
                    <a:lnTo>
                      <a:pt x="13" y="118"/>
                    </a:lnTo>
                    <a:lnTo>
                      <a:pt x="4" y="114"/>
                    </a:lnTo>
                    <a:lnTo>
                      <a:pt x="4" y="114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8" y="118"/>
                    </a:lnTo>
                    <a:lnTo>
                      <a:pt x="13" y="118"/>
                    </a:lnTo>
                    <a:lnTo>
                      <a:pt x="13" y="118"/>
                    </a:lnTo>
                    <a:lnTo>
                      <a:pt x="13" y="127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7" y="131"/>
                    </a:lnTo>
                    <a:lnTo>
                      <a:pt x="17" y="135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13" y="144"/>
                    </a:lnTo>
                    <a:lnTo>
                      <a:pt x="8" y="140"/>
                    </a:lnTo>
                    <a:lnTo>
                      <a:pt x="4" y="140"/>
                    </a:lnTo>
                    <a:lnTo>
                      <a:pt x="4" y="140"/>
                    </a:lnTo>
                    <a:lnTo>
                      <a:pt x="4" y="149"/>
                    </a:lnTo>
                    <a:lnTo>
                      <a:pt x="4" y="153"/>
                    </a:lnTo>
                    <a:lnTo>
                      <a:pt x="4" y="157"/>
                    </a:lnTo>
                    <a:lnTo>
                      <a:pt x="0" y="162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1" name="Freeform 805"/>
              <p:cNvSpPr>
                <a:spLocks/>
              </p:cNvSpPr>
              <p:nvPr/>
            </p:nvSpPr>
            <p:spPr bwMode="auto">
              <a:xfrm>
                <a:off x="4329" y="2220"/>
                <a:ext cx="14" cy="13"/>
              </a:xfrm>
              <a:custGeom>
                <a:avLst/>
                <a:gdLst/>
                <a:ahLst/>
                <a:cxnLst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4" y="13"/>
                  </a:cxn>
                  <a:cxn ang="0">
                    <a:pos x="14" y="13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lnTo>
                      <a:pt x="14" y="13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14" y="13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2" name="Freeform 806"/>
              <p:cNvSpPr>
                <a:spLocks/>
              </p:cNvSpPr>
              <p:nvPr/>
            </p:nvSpPr>
            <p:spPr bwMode="auto">
              <a:xfrm>
                <a:off x="4176" y="1992"/>
                <a:ext cx="13" cy="26"/>
              </a:xfrm>
              <a:custGeom>
                <a:avLst/>
                <a:gdLst/>
                <a:ahLst/>
                <a:cxnLst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3"/>
                  </a:cxn>
                  <a:cxn ang="0">
                    <a:pos x="4" y="22"/>
                  </a:cxn>
                  <a:cxn ang="0">
                    <a:pos x="13" y="26"/>
                  </a:cxn>
                  <a:cxn ang="0">
                    <a:pos x="13" y="26"/>
                  </a:cxn>
                </a:cxnLst>
                <a:rect l="0" t="0" r="r" b="b"/>
                <a:pathLst>
                  <a:path w="13" h="26">
                    <a:moveTo>
                      <a:pt x="13" y="26"/>
                    </a:moveTo>
                    <a:lnTo>
                      <a:pt x="13" y="26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3"/>
                    </a:lnTo>
                    <a:lnTo>
                      <a:pt x="4" y="22"/>
                    </a:lnTo>
                    <a:lnTo>
                      <a:pt x="13" y="26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3" name="Freeform 807"/>
              <p:cNvSpPr>
                <a:spLocks/>
              </p:cNvSpPr>
              <p:nvPr/>
            </p:nvSpPr>
            <p:spPr bwMode="auto">
              <a:xfrm>
                <a:off x="4290" y="2084"/>
                <a:ext cx="9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4" name="Freeform 808"/>
              <p:cNvSpPr>
                <a:spLocks/>
              </p:cNvSpPr>
              <p:nvPr/>
            </p:nvSpPr>
            <p:spPr bwMode="auto">
              <a:xfrm>
                <a:off x="4163" y="1987"/>
                <a:ext cx="31" cy="101"/>
              </a:xfrm>
              <a:custGeom>
                <a:avLst/>
                <a:gdLst/>
                <a:ahLst/>
                <a:cxnLst>
                  <a:cxn ang="0">
                    <a:pos x="26" y="97"/>
                  </a:cxn>
                  <a:cxn ang="0">
                    <a:pos x="22" y="93"/>
                  </a:cxn>
                  <a:cxn ang="0">
                    <a:pos x="13" y="88"/>
                  </a:cxn>
                  <a:cxn ang="0">
                    <a:pos x="22" y="88"/>
                  </a:cxn>
                  <a:cxn ang="0">
                    <a:pos x="31" y="84"/>
                  </a:cxn>
                  <a:cxn ang="0">
                    <a:pos x="22" y="84"/>
                  </a:cxn>
                  <a:cxn ang="0">
                    <a:pos x="22" y="66"/>
                  </a:cxn>
                  <a:cxn ang="0">
                    <a:pos x="17" y="62"/>
                  </a:cxn>
                  <a:cxn ang="0">
                    <a:pos x="22" y="66"/>
                  </a:cxn>
                  <a:cxn ang="0">
                    <a:pos x="26" y="62"/>
                  </a:cxn>
                  <a:cxn ang="0">
                    <a:pos x="22" y="57"/>
                  </a:cxn>
                  <a:cxn ang="0">
                    <a:pos x="22" y="40"/>
                  </a:cxn>
                  <a:cxn ang="0">
                    <a:pos x="26" y="31"/>
                  </a:cxn>
                  <a:cxn ang="0">
                    <a:pos x="13" y="31"/>
                  </a:cxn>
                  <a:cxn ang="0">
                    <a:pos x="9" y="27"/>
                  </a:cxn>
                  <a:cxn ang="0">
                    <a:pos x="13" y="22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0" y="40"/>
                  </a:cxn>
                  <a:cxn ang="0">
                    <a:pos x="9" y="40"/>
                  </a:cxn>
                  <a:cxn ang="0">
                    <a:pos x="9" y="40"/>
                  </a:cxn>
                  <a:cxn ang="0">
                    <a:pos x="9" y="44"/>
                  </a:cxn>
                  <a:cxn ang="0">
                    <a:pos x="13" y="53"/>
                  </a:cxn>
                  <a:cxn ang="0">
                    <a:pos x="13" y="57"/>
                  </a:cxn>
                  <a:cxn ang="0">
                    <a:pos x="4" y="49"/>
                  </a:cxn>
                  <a:cxn ang="0">
                    <a:pos x="0" y="53"/>
                  </a:cxn>
                  <a:cxn ang="0">
                    <a:pos x="9" y="62"/>
                  </a:cxn>
                  <a:cxn ang="0">
                    <a:pos x="17" y="75"/>
                  </a:cxn>
                  <a:cxn ang="0">
                    <a:pos x="0" y="75"/>
                  </a:cxn>
                  <a:cxn ang="0">
                    <a:pos x="0" y="88"/>
                  </a:cxn>
                  <a:cxn ang="0">
                    <a:pos x="9" y="88"/>
                  </a:cxn>
                  <a:cxn ang="0">
                    <a:pos x="9" y="88"/>
                  </a:cxn>
                  <a:cxn ang="0">
                    <a:pos x="4" y="93"/>
                  </a:cxn>
                  <a:cxn ang="0">
                    <a:pos x="0" y="97"/>
                  </a:cxn>
                  <a:cxn ang="0">
                    <a:pos x="0" y="97"/>
                  </a:cxn>
                  <a:cxn ang="0">
                    <a:pos x="0" y="97"/>
                  </a:cxn>
                  <a:cxn ang="0">
                    <a:pos x="13" y="101"/>
                  </a:cxn>
                  <a:cxn ang="0">
                    <a:pos x="26" y="97"/>
                  </a:cxn>
                </a:cxnLst>
                <a:rect l="0" t="0" r="r" b="b"/>
                <a:pathLst>
                  <a:path w="31" h="101">
                    <a:moveTo>
                      <a:pt x="26" y="97"/>
                    </a:moveTo>
                    <a:lnTo>
                      <a:pt x="26" y="97"/>
                    </a:lnTo>
                    <a:lnTo>
                      <a:pt x="26" y="93"/>
                    </a:lnTo>
                    <a:lnTo>
                      <a:pt x="22" y="93"/>
                    </a:lnTo>
                    <a:lnTo>
                      <a:pt x="17" y="93"/>
                    </a:lnTo>
                    <a:lnTo>
                      <a:pt x="13" y="88"/>
                    </a:lnTo>
                    <a:lnTo>
                      <a:pt x="13" y="88"/>
                    </a:lnTo>
                    <a:lnTo>
                      <a:pt x="22" y="88"/>
                    </a:lnTo>
                    <a:lnTo>
                      <a:pt x="26" y="88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2" y="84"/>
                    </a:lnTo>
                    <a:lnTo>
                      <a:pt x="22" y="75"/>
                    </a:lnTo>
                    <a:lnTo>
                      <a:pt x="22" y="66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22" y="62"/>
                    </a:lnTo>
                    <a:lnTo>
                      <a:pt x="22" y="66"/>
                    </a:lnTo>
                    <a:lnTo>
                      <a:pt x="26" y="66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2" y="57"/>
                    </a:lnTo>
                    <a:lnTo>
                      <a:pt x="17" y="53"/>
                    </a:lnTo>
                    <a:lnTo>
                      <a:pt x="22" y="40"/>
                    </a:lnTo>
                    <a:lnTo>
                      <a:pt x="26" y="31"/>
                    </a:lnTo>
                    <a:lnTo>
                      <a:pt x="26" y="31"/>
                    </a:lnTo>
                    <a:lnTo>
                      <a:pt x="17" y="31"/>
                    </a:lnTo>
                    <a:lnTo>
                      <a:pt x="13" y="31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4" y="31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9" y="40"/>
                    </a:lnTo>
                    <a:lnTo>
                      <a:pt x="9" y="36"/>
                    </a:lnTo>
                    <a:lnTo>
                      <a:pt x="9" y="40"/>
                    </a:lnTo>
                    <a:lnTo>
                      <a:pt x="9" y="40"/>
                    </a:lnTo>
                    <a:lnTo>
                      <a:pt x="9" y="44"/>
                    </a:lnTo>
                    <a:lnTo>
                      <a:pt x="9" y="49"/>
                    </a:lnTo>
                    <a:lnTo>
                      <a:pt x="13" y="53"/>
                    </a:lnTo>
                    <a:lnTo>
                      <a:pt x="13" y="57"/>
                    </a:lnTo>
                    <a:lnTo>
                      <a:pt x="13" y="57"/>
                    </a:lnTo>
                    <a:lnTo>
                      <a:pt x="9" y="49"/>
                    </a:lnTo>
                    <a:lnTo>
                      <a:pt x="4" y="4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4" y="57"/>
                    </a:lnTo>
                    <a:lnTo>
                      <a:pt x="9" y="62"/>
                    </a:lnTo>
                    <a:lnTo>
                      <a:pt x="13" y="66"/>
                    </a:lnTo>
                    <a:lnTo>
                      <a:pt x="17" y="75"/>
                    </a:lnTo>
                    <a:lnTo>
                      <a:pt x="17" y="75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9" y="93"/>
                    </a:lnTo>
                    <a:lnTo>
                      <a:pt x="4" y="93"/>
                    </a:lnTo>
                    <a:lnTo>
                      <a:pt x="4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4" y="101"/>
                    </a:lnTo>
                    <a:lnTo>
                      <a:pt x="13" y="101"/>
                    </a:lnTo>
                    <a:lnTo>
                      <a:pt x="26" y="97"/>
                    </a:lnTo>
                    <a:lnTo>
                      <a:pt x="26" y="9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5" name="Freeform 809"/>
              <p:cNvSpPr>
                <a:spLocks/>
              </p:cNvSpPr>
              <p:nvPr/>
            </p:nvSpPr>
            <p:spPr bwMode="auto">
              <a:xfrm>
                <a:off x="4084" y="2088"/>
                <a:ext cx="13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6" name="Freeform 810"/>
              <p:cNvSpPr>
                <a:spLocks/>
              </p:cNvSpPr>
              <p:nvPr/>
            </p:nvSpPr>
            <p:spPr bwMode="auto">
              <a:xfrm>
                <a:off x="3764" y="2211"/>
                <a:ext cx="1004" cy="83"/>
              </a:xfrm>
              <a:custGeom>
                <a:avLst/>
                <a:gdLst/>
                <a:ahLst/>
                <a:cxnLst>
                  <a:cxn ang="0">
                    <a:pos x="964" y="22"/>
                  </a:cxn>
                  <a:cxn ang="0">
                    <a:pos x="912" y="31"/>
                  </a:cxn>
                  <a:cxn ang="0">
                    <a:pos x="894" y="9"/>
                  </a:cxn>
                  <a:cxn ang="0">
                    <a:pos x="872" y="13"/>
                  </a:cxn>
                  <a:cxn ang="0">
                    <a:pos x="872" y="9"/>
                  </a:cxn>
                  <a:cxn ang="0">
                    <a:pos x="872" y="0"/>
                  </a:cxn>
                  <a:cxn ang="0">
                    <a:pos x="864" y="9"/>
                  </a:cxn>
                  <a:cxn ang="0">
                    <a:pos x="859" y="26"/>
                  </a:cxn>
                  <a:cxn ang="0">
                    <a:pos x="846" y="9"/>
                  </a:cxn>
                  <a:cxn ang="0">
                    <a:pos x="837" y="26"/>
                  </a:cxn>
                  <a:cxn ang="0">
                    <a:pos x="824" y="22"/>
                  </a:cxn>
                  <a:cxn ang="0">
                    <a:pos x="815" y="9"/>
                  </a:cxn>
                  <a:cxn ang="0">
                    <a:pos x="811" y="31"/>
                  </a:cxn>
                  <a:cxn ang="0">
                    <a:pos x="583" y="18"/>
                  </a:cxn>
                  <a:cxn ang="0">
                    <a:pos x="583" y="26"/>
                  </a:cxn>
                  <a:cxn ang="0">
                    <a:pos x="491" y="13"/>
                  </a:cxn>
                  <a:cxn ang="0">
                    <a:pos x="504" y="22"/>
                  </a:cxn>
                  <a:cxn ang="0">
                    <a:pos x="495" y="9"/>
                  </a:cxn>
                  <a:cxn ang="0">
                    <a:pos x="482" y="26"/>
                  </a:cxn>
                  <a:cxn ang="0">
                    <a:pos x="443" y="26"/>
                  </a:cxn>
                  <a:cxn ang="0">
                    <a:pos x="430" y="22"/>
                  </a:cxn>
                  <a:cxn ang="0">
                    <a:pos x="430" y="26"/>
                  </a:cxn>
                  <a:cxn ang="0">
                    <a:pos x="416" y="31"/>
                  </a:cxn>
                  <a:cxn ang="0">
                    <a:pos x="355" y="31"/>
                  </a:cxn>
                  <a:cxn ang="0">
                    <a:pos x="355" y="31"/>
                  </a:cxn>
                  <a:cxn ang="0">
                    <a:pos x="167" y="22"/>
                  </a:cxn>
                  <a:cxn ang="0">
                    <a:pos x="140" y="22"/>
                  </a:cxn>
                  <a:cxn ang="0">
                    <a:pos x="5" y="44"/>
                  </a:cxn>
                  <a:cxn ang="0">
                    <a:pos x="40" y="57"/>
                  </a:cxn>
                  <a:cxn ang="0">
                    <a:pos x="202" y="66"/>
                  </a:cxn>
                  <a:cxn ang="0">
                    <a:pos x="246" y="79"/>
                  </a:cxn>
                  <a:cxn ang="0">
                    <a:pos x="228" y="61"/>
                  </a:cxn>
                  <a:cxn ang="0">
                    <a:pos x="219" y="66"/>
                  </a:cxn>
                  <a:cxn ang="0">
                    <a:pos x="215" y="61"/>
                  </a:cxn>
                  <a:cxn ang="0">
                    <a:pos x="373" y="61"/>
                  </a:cxn>
                  <a:cxn ang="0">
                    <a:pos x="403" y="79"/>
                  </a:cxn>
                  <a:cxn ang="0">
                    <a:pos x="390" y="61"/>
                  </a:cxn>
                  <a:cxn ang="0">
                    <a:pos x="544" y="57"/>
                  </a:cxn>
                  <a:cxn ang="0">
                    <a:pos x="596" y="79"/>
                  </a:cxn>
                  <a:cxn ang="0">
                    <a:pos x="574" y="57"/>
                  </a:cxn>
                  <a:cxn ang="0">
                    <a:pos x="741" y="79"/>
                  </a:cxn>
                  <a:cxn ang="0">
                    <a:pos x="767" y="61"/>
                  </a:cxn>
                  <a:cxn ang="0">
                    <a:pos x="942" y="61"/>
                  </a:cxn>
                  <a:cxn ang="0">
                    <a:pos x="986" y="79"/>
                  </a:cxn>
                  <a:cxn ang="0">
                    <a:pos x="973" y="61"/>
                  </a:cxn>
                  <a:cxn ang="0">
                    <a:pos x="964" y="61"/>
                  </a:cxn>
                  <a:cxn ang="0">
                    <a:pos x="1004" y="61"/>
                  </a:cxn>
                  <a:cxn ang="0">
                    <a:pos x="57" y="44"/>
                  </a:cxn>
                  <a:cxn ang="0">
                    <a:pos x="530" y="39"/>
                  </a:cxn>
                  <a:cxn ang="0">
                    <a:pos x="1004" y="39"/>
                  </a:cxn>
                  <a:cxn ang="0">
                    <a:pos x="969" y="31"/>
                  </a:cxn>
                </a:cxnLst>
                <a:rect l="0" t="0" r="r" b="b"/>
                <a:pathLst>
                  <a:path w="1004" h="83">
                    <a:moveTo>
                      <a:pt x="969" y="31"/>
                    </a:moveTo>
                    <a:lnTo>
                      <a:pt x="969" y="31"/>
                    </a:lnTo>
                    <a:lnTo>
                      <a:pt x="969" y="18"/>
                    </a:lnTo>
                    <a:lnTo>
                      <a:pt x="969" y="18"/>
                    </a:lnTo>
                    <a:lnTo>
                      <a:pt x="964" y="22"/>
                    </a:lnTo>
                    <a:lnTo>
                      <a:pt x="964" y="31"/>
                    </a:lnTo>
                    <a:lnTo>
                      <a:pt x="964" y="31"/>
                    </a:lnTo>
                    <a:lnTo>
                      <a:pt x="938" y="26"/>
                    </a:lnTo>
                    <a:lnTo>
                      <a:pt x="925" y="26"/>
                    </a:lnTo>
                    <a:lnTo>
                      <a:pt x="912" y="31"/>
                    </a:lnTo>
                    <a:lnTo>
                      <a:pt x="912" y="31"/>
                    </a:lnTo>
                    <a:lnTo>
                      <a:pt x="907" y="22"/>
                    </a:lnTo>
                    <a:lnTo>
                      <a:pt x="912" y="13"/>
                    </a:lnTo>
                    <a:lnTo>
                      <a:pt x="912" y="13"/>
                    </a:lnTo>
                    <a:lnTo>
                      <a:pt x="894" y="9"/>
                    </a:lnTo>
                    <a:lnTo>
                      <a:pt x="885" y="13"/>
                    </a:lnTo>
                    <a:lnTo>
                      <a:pt x="881" y="22"/>
                    </a:lnTo>
                    <a:lnTo>
                      <a:pt x="881" y="22"/>
                    </a:lnTo>
                    <a:lnTo>
                      <a:pt x="877" y="18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9"/>
                    </a:lnTo>
                    <a:lnTo>
                      <a:pt x="877" y="9"/>
                    </a:lnTo>
                    <a:lnTo>
                      <a:pt x="881" y="9"/>
                    </a:lnTo>
                    <a:lnTo>
                      <a:pt x="881" y="4"/>
                    </a:lnTo>
                    <a:lnTo>
                      <a:pt x="881" y="4"/>
                    </a:lnTo>
                    <a:lnTo>
                      <a:pt x="872" y="0"/>
                    </a:lnTo>
                    <a:lnTo>
                      <a:pt x="872" y="0"/>
                    </a:lnTo>
                    <a:lnTo>
                      <a:pt x="868" y="4"/>
                    </a:lnTo>
                    <a:lnTo>
                      <a:pt x="864" y="4"/>
                    </a:lnTo>
                    <a:lnTo>
                      <a:pt x="864" y="4"/>
                    </a:lnTo>
                    <a:lnTo>
                      <a:pt x="864" y="9"/>
                    </a:lnTo>
                    <a:lnTo>
                      <a:pt x="868" y="13"/>
                    </a:lnTo>
                    <a:lnTo>
                      <a:pt x="872" y="22"/>
                    </a:lnTo>
                    <a:lnTo>
                      <a:pt x="868" y="26"/>
                    </a:lnTo>
                    <a:lnTo>
                      <a:pt x="868" y="26"/>
                    </a:lnTo>
                    <a:lnTo>
                      <a:pt x="859" y="26"/>
                    </a:lnTo>
                    <a:lnTo>
                      <a:pt x="859" y="31"/>
                    </a:lnTo>
                    <a:lnTo>
                      <a:pt x="855" y="31"/>
                    </a:lnTo>
                    <a:lnTo>
                      <a:pt x="855" y="31"/>
                    </a:lnTo>
                    <a:lnTo>
                      <a:pt x="850" y="18"/>
                    </a:lnTo>
                    <a:lnTo>
                      <a:pt x="846" y="9"/>
                    </a:lnTo>
                    <a:lnTo>
                      <a:pt x="842" y="4"/>
                    </a:lnTo>
                    <a:lnTo>
                      <a:pt x="842" y="4"/>
                    </a:lnTo>
                    <a:lnTo>
                      <a:pt x="837" y="9"/>
                    </a:lnTo>
                    <a:lnTo>
                      <a:pt x="837" y="13"/>
                    </a:lnTo>
                    <a:lnTo>
                      <a:pt x="837" y="26"/>
                    </a:lnTo>
                    <a:lnTo>
                      <a:pt x="837" y="26"/>
                    </a:lnTo>
                    <a:lnTo>
                      <a:pt x="828" y="18"/>
                    </a:lnTo>
                    <a:lnTo>
                      <a:pt x="828" y="18"/>
                    </a:lnTo>
                    <a:lnTo>
                      <a:pt x="824" y="22"/>
                    </a:lnTo>
                    <a:lnTo>
                      <a:pt x="824" y="22"/>
                    </a:lnTo>
                    <a:lnTo>
                      <a:pt x="824" y="26"/>
                    </a:lnTo>
                    <a:lnTo>
                      <a:pt x="824" y="26"/>
                    </a:lnTo>
                    <a:lnTo>
                      <a:pt x="820" y="18"/>
                    </a:lnTo>
                    <a:lnTo>
                      <a:pt x="820" y="9"/>
                    </a:lnTo>
                    <a:lnTo>
                      <a:pt x="815" y="9"/>
                    </a:lnTo>
                    <a:lnTo>
                      <a:pt x="811" y="9"/>
                    </a:lnTo>
                    <a:lnTo>
                      <a:pt x="811" y="9"/>
                    </a:lnTo>
                    <a:lnTo>
                      <a:pt x="815" y="18"/>
                    </a:lnTo>
                    <a:lnTo>
                      <a:pt x="811" y="22"/>
                    </a:lnTo>
                    <a:lnTo>
                      <a:pt x="811" y="31"/>
                    </a:lnTo>
                    <a:lnTo>
                      <a:pt x="811" y="31"/>
                    </a:lnTo>
                    <a:lnTo>
                      <a:pt x="701" y="26"/>
                    </a:lnTo>
                    <a:lnTo>
                      <a:pt x="587" y="31"/>
                    </a:lnTo>
                    <a:lnTo>
                      <a:pt x="587" y="31"/>
                    </a:lnTo>
                    <a:lnTo>
                      <a:pt x="583" y="18"/>
                    </a:lnTo>
                    <a:lnTo>
                      <a:pt x="587" y="9"/>
                    </a:lnTo>
                    <a:lnTo>
                      <a:pt x="587" y="9"/>
                    </a:lnTo>
                    <a:lnTo>
                      <a:pt x="583" y="9"/>
                    </a:lnTo>
                    <a:lnTo>
                      <a:pt x="583" y="13"/>
                    </a:lnTo>
                    <a:lnTo>
                      <a:pt x="583" y="26"/>
                    </a:lnTo>
                    <a:lnTo>
                      <a:pt x="583" y="26"/>
                    </a:lnTo>
                    <a:lnTo>
                      <a:pt x="495" y="26"/>
                    </a:lnTo>
                    <a:lnTo>
                      <a:pt x="495" y="26"/>
                    </a:lnTo>
                    <a:lnTo>
                      <a:pt x="495" y="22"/>
                    </a:lnTo>
                    <a:lnTo>
                      <a:pt x="491" y="13"/>
                    </a:lnTo>
                    <a:lnTo>
                      <a:pt x="491" y="13"/>
                    </a:lnTo>
                    <a:lnTo>
                      <a:pt x="500" y="13"/>
                    </a:lnTo>
                    <a:lnTo>
                      <a:pt x="500" y="22"/>
                    </a:lnTo>
                    <a:lnTo>
                      <a:pt x="500" y="22"/>
                    </a:lnTo>
                    <a:lnTo>
                      <a:pt x="504" y="22"/>
                    </a:lnTo>
                    <a:lnTo>
                      <a:pt x="504" y="18"/>
                    </a:lnTo>
                    <a:lnTo>
                      <a:pt x="504" y="13"/>
                    </a:lnTo>
                    <a:lnTo>
                      <a:pt x="509" y="9"/>
                    </a:lnTo>
                    <a:lnTo>
                      <a:pt x="509" y="9"/>
                    </a:lnTo>
                    <a:lnTo>
                      <a:pt x="495" y="9"/>
                    </a:lnTo>
                    <a:lnTo>
                      <a:pt x="482" y="9"/>
                    </a:lnTo>
                    <a:lnTo>
                      <a:pt x="482" y="9"/>
                    </a:lnTo>
                    <a:lnTo>
                      <a:pt x="478" y="13"/>
                    </a:lnTo>
                    <a:lnTo>
                      <a:pt x="478" y="18"/>
                    </a:lnTo>
                    <a:lnTo>
                      <a:pt x="482" y="26"/>
                    </a:lnTo>
                    <a:lnTo>
                      <a:pt x="478" y="31"/>
                    </a:lnTo>
                    <a:lnTo>
                      <a:pt x="478" y="31"/>
                    </a:lnTo>
                    <a:lnTo>
                      <a:pt x="460" y="26"/>
                    </a:lnTo>
                    <a:lnTo>
                      <a:pt x="443" y="26"/>
                    </a:lnTo>
                    <a:lnTo>
                      <a:pt x="443" y="26"/>
                    </a:lnTo>
                    <a:lnTo>
                      <a:pt x="438" y="18"/>
                    </a:lnTo>
                    <a:lnTo>
                      <a:pt x="438" y="9"/>
                    </a:lnTo>
                    <a:lnTo>
                      <a:pt x="438" y="9"/>
                    </a:lnTo>
                    <a:lnTo>
                      <a:pt x="434" y="18"/>
                    </a:lnTo>
                    <a:lnTo>
                      <a:pt x="430" y="22"/>
                    </a:lnTo>
                    <a:lnTo>
                      <a:pt x="430" y="13"/>
                    </a:lnTo>
                    <a:lnTo>
                      <a:pt x="430" y="13"/>
                    </a:lnTo>
                    <a:lnTo>
                      <a:pt x="430" y="13"/>
                    </a:lnTo>
                    <a:lnTo>
                      <a:pt x="425" y="18"/>
                    </a:lnTo>
                    <a:lnTo>
                      <a:pt x="430" y="26"/>
                    </a:lnTo>
                    <a:lnTo>
                      <a:pt x="430" y="26"/>
                    </a:lnTo>
                    <a:lnTo>
                      <a:pt x="425" y="26"/>
                    </a:lnTo>
                    <a:lnTo>
                      <a:pt x="421" y="26"/>
                    </a:lnTo>
                    <a:lnTo>
                      <a:pt x="421" y="26"/>
                    </a:lnTo>
                    <a:lnTo>
                      <a:pt x="416" y="31"/>
                    </a:lnTo>
                    <a:lnTo>
                      <a:pt x="416" y="31"/>
                    </a:lnTo>
                    <a:lnTo>
                      <a:pt x="403" y="26"/>
                    </a:lnTo>
                    <a:lnTo>
                      <a:pt x="390" y="26"/>
                    </a:lnTo>
                    <a:lnTo>
                      <a:pt x="355" y="31"/>
                    </a:lnTo>
                    <a:lnTo>
                      <a:pt x="355" y="31"/>
                    </a:lnTo>
                    <a:lnTo>
                      <a:pt x="355" y="22"/>
                    </a:lnTo>
                    <a:lnTo>
                      <a:pt x="355" y="22"/>
                    </a:lnTo>
                    <a:lnTo>
                      <a:pt x="355" y="22"/>
                    </a:lnTo>
                    <a:lnTo>
                      <a:pt x="355" y="31"/>
                    </a:lnTo>
                    <a:lnTo>
                      <a:pt x="355" y="31"/>
                    </a:lnTo>
                    <a:lnTo>
                      <a:pt x="311" y="26"/>
                    </a:lnTo>
                    <a:lnTo>
                      <a:pt x="259" y="31"/>
                    </a:lnTo>
                    <a:lnTo>
                      <a:pt x="210" y="31"/>
                    </a:lnTo>
                    <a:lnTo>
                      <a:pt x="184" y="26"/>
                    </a:lnTo>
                    <a:lnTo>
                      <a:pt x="167" y="22"/>
                    </a:lnTo>
                    <a:lnTo>
                      <a:pt x="167" y="22"/>
                    </a:lnTo>
                    <a:lnTo>
                      <a:pt x="162" y="26"/>
                    </a:lnTo>
                    <a:lnTo>
                      <a:pt x="154" y="31"/>
                    </a:lnTo>
                    <a:lnTo>
                      <a:pt x="145" y="31"/>
                    </a:lnTo>
                    <a:lnTo>
                      <a:pt x="140" y="22"/>
                    </a:lnTo>
                    <a:lnTo>
                      <a:pt x="140" y="22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5" y="39"/>
                    </a:lnTo>
                    <a:lnTo>
                      <a:pt x="5" y="44"/>
                    </a:lnTo>
                    <a:lnTo>
                      <a:pt x="5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2" y="57"/>
                    </a:lnTo>
                    <a:lnTo>
                      <a:pt x="40" y="57"/>
                    </a:lnTo>
                    <a:lnTo>
                      <a:pt x="92" y="57"/>
                    </a:lnTo>
                    <a:lnTo>
                      <a:pt x="149" y="57"/>
                    </a:lnTo>
                    <a:lnTo>
                      <a:pt x="206" y="57"/>
                    </a:lnTo>
                    <a:lnTo>
                      <a:pt x="206" y="57"/>
                    </a:lnTo>
                    <a:lnTo>
                      <a:pt x="202" y="66"/>
                    </a:lnTo>
                    <a:lnTo>
                      <a:pt x="202" y="75"/>
                    </a:lnTo>
                    <a:lnTo>
                      <a:pt x="202" y="75"/>
                    </a:lnTo>
                    <a:lnTo>
                      <a:pt x="210" y="75"/>
                    </a:lnTo>
                    <a:lnTo>
                      <a:pt x="224" y="79"/>
                    </a:lnTo>
                    <a:lnTo>
                      <a:pt x="246" y="79"/>
                    </a:lnTo>
                    <a:lnTo>
                      <a:pt x="246" y="79"/>
                    </a:lnTo>
                    <a:lnTo>
                      <a:pt x="246" y="75"/>
                    </a:lnTo>
                    <a:lnTo>
                      <a:pt x="241" y="66"/>
                    </a:lnTo>
                    <a:lnTo>
                      <a:pt x="228" y="61"/>
                    </a:lnTo>
                    <a:lnTo>
                      <a:pt x="228" y="61"/>
                    </a:lnTo>
                    <a:lnTo>
                      <a:pt x="224" y="61"/>
                    </a:lnTo>
                    <a:lnTo>
                      <a:pt x="224" y="70"/>
                    </a:lnTo>
                    <a:lnTo>
                      <a:pt x="224" y="70"/>
                    </a:lnTo>
                    <a:lnTo>
                      <a:pt x="219" y="70"/>
                    </a:lnTo>
                    <a:lnTo>
                      <a:pt x="219" y="66"/>
                    </a:lnTo>
                    <a:lnTo>
                      <a:pt x="219" y="61"/>
                    </a:lnTo>
                    <a:lnTo>
                      <a:pt x="219" y="57"/>
                    </a:lnTo>
                    <a:lnTo>
                      <a:pt x="219" y="57"/>
                    </a:lnTo>
                    <a:lnTo>
                      <a:pt x="215" y="61"/>
                    </a:lnTo>
                    <a:lnTo>
                      <a:pt x="215" y="61"/>
                    </a:lnTo>
                    <a:lnTo>
                      <a:pt x="219" y="57"/>
                    </a:lnTo>
                    <a:lnTo>
                      <a:pt x="219" y="57"/>
                    </a:lnTo>
                    <a:lnTo>
                      <a:pt x="294" y="57"/>
                    </a:lnTo>
                    <a:lnTo>
                      <a:pt x="373" y="61"/>
                    </a:lnTo>
                    <a:lnTo>
                      <a:pt x="373" y="61"/>
                    </a:lnTo>
                    <a:lnTo>
                      <a:pt x="373" y="75"/>
                    </a:lnTo>
                    <a:lnTo>
                      <a:pt x="377" y="83"/>
                    </a:lnTo>
                    <a:lnTo>
                      <a:pt x="377" y="83"/>
                    </a:lnTo>
                    <a:lnTo>
                      <a:pt x="395" y="79"/>
                    </a:lnTo>
                    <a:lnTo>
                      <a:pt x="403" y="79"/>
                    </a:lnTo>
                    <a:lnTo>
                      <a:pt x="408" y="79"/>
                    </a:lnTo>
                    <a:lnTo>
                      <a:pt x="408" y="79"/>
                    </a:lnTo>
                    <a:lnTo>
                      <a:pt x="408" y="75"/>
                    </a:lnTo>
                    <a:lnTo>
                      <a:pt x="403" y="70"/>
                    </a:lnTo>
                    <a:lnTo>
                      <a:pt x="390" y="61"/>
                    </a:lnTo>
                    <a:lnTo>
                      <a:pt x="390" y="61"/>
                    </a:lnTo>
                    <a:lnTo>
                      <a:pt x="425" y="57"/>
                    </a:lnTo>
                    <a:lnTo>
                      <a:pt x="465" y="57"/>
                    </a:lnTo>
                    <a:lnTo>
                      <a:pt x="544" y="57"/>
                    </a:lnTo>
                    <a:lnTo>
                      <a:pt x="544" y="57"/>
                    </a:lnTo>
                    <a:lnTo>
                      <a:pt x="548" y="66"/>
                    </a:lnTo>
                    <a:lnTo>
                      <a:pt x="548" y="79"/>
                    </a:lnTo>
                    <a:lnTo>
                      <a:pt x="548" y="79"/>
                    </a:lnTo>
                    <a:lnTo>
                      <a:pt x="596" y="79"/>
                    </a:lnTo>
                    <a:lnTo>
                      <a:pt x="596" y="79"/>
                    </a:lnTo>
                    <a:lnTo>
                      <a:pt x="596" y="75"/>
                    </a:lnTo>
                    <a:lnTo>
                      <a:pt x="592" y="70"/>
                    </a:lnTo>
                    <a:lnTo>
                      <a:pt x="583" y="61"/>
                    </a:lnTo>
                    <a:lnTo>
                      <a:pt x="574" y="57"/>
                    </a:lnTo>
                    <a:lnTo>
                      <a:pt x="574" y="57"/>
                    </a:lnTo>
                    <a:lnTo>
                      <a:pt x="658" y="57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41" y="79"/>
                    </a:lnTo>
                    <a:lnTo>
                      <a:pt x="741" y="79"/>
                    </a:lnTo>
                    <a:lnTo>
                      <a:pt x="785" y="79"/>
                    </a:lnTo>
                    <a:lnTo>
                      <a:pt x="785" y="79"/>
                    </a:lnTo>
                    <a:lnTo>
                      <a:pt x="785" y="75"/>
                    </a:lnTo>
                    <a:lnTo>
                      <a:pt x="780" y="70"/>
                    </a:lnTo>
                    <a:lnTo>
                      <a:pt x="767" y="61"/>
                    </a:lnTo>
                    <a:lnTo>
                      <a:pt x="767" y="61"/>
                    </a:lnTo>
                    <a:lnTo>
                      <a:pt x="807" y="57"/>
                    </a:lnTo>
                    <a:lnTo>
                      <a:pt x="855" y="57"/>
                    </a:lnTo>
                    <a:lnTo>
                      <a:pt x="942" y="61"/>
                    </a:lnTo>
                    <a:lnTo>
                      <a:pt x="942" y="61"/>
                    </a:lnTo>
                    <a:lnTo>
                      <a:pt x="942" y="83"/>
                    </a:lnTo>
                    <a:lnTo>
                      <a:pt x="942" y="83"/>
                    </a:lnTo>
                    <a:lnTo>
                      <a:pt x="964" y="83"/>
                    </a:lnTo>
                    <a:lnTo>
                      <a:pt x="973" y="83"/>
                    </a:lnTo>
                    <a:lnTo>
                      <a:pt x="986" y="79"/>
                    </a:lnTo>
                    <a:lnTo>
                      <a:pt x="999" y="83"/>
                    </a:lnTo>
                    <a:lnTo>
                      <a:pt x="999" y="83"/>
                    </a:lnTo>
                    <a:lnTo>
                      <a:pt x="995" y="75"/>
                    </a:lnTo>
                    <a:lnTo>
                      <a:pt x="982" y="66"/>
                    </a:lnTo>
                    <a:lnTo>
                      <a:pt x="973" y="61"/>
                    </a:lnTo>
                    <a:lnTo>
                      <a:pt x="969" y="66"/>
                    </a:lnTo>
                    <a:lnTo>
                      <a:pt x="964" y="70"/>
                    </a:lnTo>
                    <a:lnTo>
                      <a:pt x="964" y="70"/>
                    </a:lnTo>
                    <a:lnTo>
                      <a:pt x="964" y="66"/>
                    </a:lnTo>
                    <a:lnTo>
                      <a:pt x="964" y="61"/>
                    </a:lnTo>
                    <a:lnTo>
                      <a:pt x="960" y="61"/>
                    </a:lnTo>
                    <a:lnTo>
                      <a:pt x="960" y="61"/>
                    </a:lnTo>
                    <a:lnTo>
                      <a:pt x="969" y="57"/>
                    </a:lnTo>
                    <a:lnTo>
                      <a:pt x="977" y="57"/>
                    </a:lnTo>
                    <a:lnTo>
                      <a:pt x="1004" y="61"/>
                    </a:lnTo>
                    <a:lnTo>
                      <a:pt x="1004" y="48"/>
                    </a:lnTo>
                    <a:lnTo>
                      <a:pt x="1004" y="48"/>
                    </a:lnTo>
                    <a:lnTo>
                      <a:pt x="539" y="48"/>
                    </a:lnTo>
                    <a:lnTo>
                      <a:pt x="294" y="48"/>
                    </a:lnTo>
                    <a:lnTo>
                      <a:pt x="57" y="44"/>
                    </a:lnTo>
                    <a:lnTo>
                      <a:pt x="57" y="44"/>
                    </a:lnTo>
                    <a:lnTo>
                      <a:pt x="289" y="39"/>
                    </a:lnTo>
                    <a:lnTo>
                      <a:pt x="403" y="39"/>
                    </a:lnTo>
                    <a:lnTo>
                      <a:pt x="530" y="39"/>
                    </a:lnTo>
                    <a:lnTo>
                      <a:pt x="530" y="39"/>
                    </a:lnTo>
                    <a:lnTo>
                      <a:pt x="649" y="44"/>
                    </a:lnTo>
                    <a:lnTo>
                      <a:pt x="771" y="39"/>
                    </a:lnTo>
                    <a:lnTo>
                      <a:pt x="890" y="39"/>
                    </a:lnTo>
                    <a:lnTo>
                      <a:pt x="1004" y="39"/>
                    </a:lnTo>
                    <a:lnTo>
                      <a:pt x="1004" y="39"/>
                    </a:lnTo>
                    <a:lnTo>
                      <a:pt x="1004" y="39"/>
                    </a:lnTo>
                    <a:lnTo>
                      <a:pt x="1004" y="26"/>
                    </a:lnTo>
                    <a:lnTo>
                      <a:pt x="1004" y="26"/>
                    </a:lnTo>
                    <a:lnTo>
                      <a:pt x="991" y="26"/>
                    </a:lnTo>
                    <a:lnTo>
                      <a:pt x="969" y="31"/>
                    </a:lnTo>
                    <a:lnTo>
                      <a:pt x="969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7" name="Freeform 811"/>
              <p:cNvSpPr>
                <a:spLocks/>
              </p:cNvSpPr>
              <p:nvPr/>
            </p:nvSpPr>
            <p:spPr bwMode="auto">
              <a:xfrm>
                <a:off x="4299" y="2084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8" name="Freeform 812"/>
              <p:cNvSpPr>
                <a:spLocks/>
              </p:cNvSpPr>
              <p:nvPr/>
            </p:nvSpPr>
            <p:spPr bwMode="auto">
              <a:xfrm>
                <a:off x="3028" y="2093"/>
                <a:ext cx="17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9" name="Freeform 813"/>
              <p:cNvSpPr>
                <a:spLocks/>
              </p:cNvSpPr>
              <p:nvPr/>
            </p:nvSpPr>
            <p:spPr bwMode="auto">
              <a:xfrm>
                <a:off x="3028" y="2176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0" name="Freeform 814"/>
              <p:cNvSpPr>
                <a:spLocks noEditPoints="1"/>
              </p:cNvSpPr>
              <p:nvPr/>
            </p:nvSpPr>
            <p:spPr bwMode="auto">
              <a:xfrm>
                <a:off x="3028" y="2001"/>
                <a:ext cx="109" cy="197"/>
              </a:xfrm>
              <a:custGeom>
                <a:avLst/>
                <a:gdLst/>
                <a:ahLst/>
                <a:cxnLst>
                  <a:cxn ang="0">
                    <a:pos x="35" y="197"/>
                  </a:cxn>
                  <a:cxn ang="0">
                    <a:pos x="35" y="166"/>
                  </a:cxn>
                  <a:cxn ang="0">
                    <a:pos x="44" y="184"/>
                  </a:cxn>
                  <a:cxn ang="0">
                    <a:pos x="52" y="179"/>
                  </a:cxn>
                  <a:cxn ang="0">
                    <a:pos x="44" y="162"/>
                  </a:cxn>
                  <a:cxn ang="0">
                    <a:pos x="66" y="157"/>
                  </a:cxn>
                  <a:cxn ang="0">
                    <a:pos x="70" y="157"/>
                  </a:cxn>
                  <a:cxn ang="0">
                    <a:pos x="61" y="149"/>
                  </a:cxn>
                  <a:cxn ang="0">
                    <a:pos x="74" y="135"/>
                  </a:cxn>
                  <a:cxn ang="0">
                    <a:pos x="66" y="127"/>
                  </a:cxn>
                  <a:cxn ang="0">
                    <a:pos x="61" y="118"/>
                  </a:cxn>
                  <a:cxn ang="0">
                    <a:pos x="52" y="105"/>
                  </a:cxn>
                  <a:cxn ang="0">
                    <a:pos x="79" y="105"/>
                  </a:cxn>
                  <a:cxn ang="0">
                    <a:pos x="109" y="109"/>
                  </a:cxn>
                  <a:cxn ang="0">
                    <a:pos x="96" y="26"/>
                  </a:cxn>
                  <a:cxn ang="0">
                    <a:pos x="92" y="8"/>
                  </a:cxn>
                  <a:cxn ang="0">
                    <a:pos x="13" y="8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0" y="35"/>
                  </a:cxn>
                  <a:cxn ang="0">
                    <a:pos x="31" y="48"/>
                  </a:cxn>
                  <a:cxn ang="0">
                    <a:pos x="13" y="65"/>
                  </a:cxn>
                  <a:cxn ang="0">
                    <a:pos x="0" y="70"/>
                  </a:cxn>
                  <a:cxn ang="0">
                    <a:pos x="31" y="74"/>
                  </a:cxn>
                  <a:cxn ang="0">
                    <a:pos x="22" y="79"/>
                  </a:cxn>
                  <a:cxn ang="0">
                    <a:pos x="0" y="83"/>
                  </a:cxn>
                  <a:cxn ang="0">
                    <a:pos x="26" y="92"/>
                  </a:cxn>
                  <a:cxn ang="0">
                    <a:pos x="0" y="100"/>
                  </a:cxn>
                  <a:cxn ang="0">
                    <a:pos x="31" y="105"/>
                  </a:cxn>
                  <a:cxn ang="0">
                    <a:pos x="31" y="140"/>
                  </a:cxn>
                  <a:cxn ang="0">
                    <a:pos x="0" y="140"/>
                  </a:cxn>
                  <a:cxn ang="0">
                    <a:pos x="31" y="166"/>
                  </a:cxn>
                  <a:cxn ang="0">
                    <a:pos x="0" y="166"/>
                  </a:cxn>
                  <a:cxn ang="0">
                    <a:pos x="31" y="166"/>
                  </a:cxn>
                  <a:cxn ang="0">
                    <a:pos x="0" y="192"/>
                  </a:cxn>
                  <a:cxn ang="0">
                    <a:pos x="22" y="197"/>
                  </a:cxn>
                  <a:cxn ang="0">
                    <a:pos x="79" y="48"/>
                  </a:cxn>
                  <a:cxn ang="0">
                    <a:pos x="87" y="65"/>
                  </a:cxn>
                  <a:cxn ang="0">
                    <a:pos x="83" y="57"/>
                  </a:cxn>
                  <a:cxn ang="0">
                    <a:pos x="70" y="65"/>
                  </a:cxn>
                  <a:cxn ang="0">
                    <a:pos x="74" y="48"/>
                  </a:cxn>
                  <a:cxn ang="0">
                    <a:pos x="79" y="65"/>
                  </a:cxn>
                  <a:cxn ang="0">
                    <a:pos x="66" y="35"/>
                  </a:cxn>
                  <a:cxn ang="0">
                    <a:pos x="70" y="39"/>
                  </a:cxn>
                  <a:cxn ang="0">
                    <a:pos x="74" y="35"/>
                  </a:cxn>
                  <a:cxn ang="0">
                    <a:pos x="79" y="48"/>
                  </a:cxn>
                  <a:cxn ang="0">
                    <a:pos x="70" y="43"/>
                  </a:cxn>
                  <a:cxn ang="0">
                    <a:pos x="61" y="39"/>
                  </a:cxn>
                  <a:cxn ang="0">
                    <a:pos x="52" y="30"/>
                  </a:cxn>
                  <a:cxn ang="0">
                    <a:pos x="61" y="39"/>
                  </a:cxn>
                  <a:cxn ang="0">
                    <a:pos x="57" y="48"/>
                  </a:cxn>
                  <a:cxn ang="0">
                    <a:pos x="52" y="35"/>
                  </a:cxn>
                  <a:cxn ang="0">
                    <a:pos x="52" y="57"/>
                  </a:cxn>
                  <a:cxn ang="0">
                    <a:pos x="44" y="43"/>
                  </a:cxn>
                  <a:cxn ang="0">
                    <a:pos x="52" y="30"/>
                  </a:cxn>
                  <a:cxn ang="0">
                    <a:pos x="44" y="109"/>
                  </a:cxn>
                  <a:cxn ang="0">
                    <a:pos x="52" y="109"/>
                  </a:cxn>
                  <a:cxn ang="0">
                    <a:pos x="39" y="114"/>
                  </a:cxn>
                  <a:cxn ang="0">
                    <a:pos x="44" y="127"/>
                  </a:cxn>
                  <a:cxn ang="0">
                    <a:pos x="35" y="140"/>
                  </a:cxn>
                  <a:cxn ang="0">
                    <a:pos x="35" y="105"/>
                  </a:cxn>
                </a:cxnLst>
                <a:rect l="0" t="0" r="r" b="b"/>
                <a:pathLst>
                  <a:path w="109" h="197">
                    <a:moveTo>
                      <a:pt x="22" y="197"/>
                    </a:moveTo>
                    <a:lnTo>
                      <a:pt x="22" y="197"/>
                    </a:lnTo>
                    <a:lnTo>
                      <a:pt x="35" y="197"/>
                    </a:lnTo>
                    <a:lnTo>
                      <a:pt x="39" y="192"/>
                    </a:lnTo>
                    <a:lnTo>
                      <a:pt x="35" y="166"/>
                    </a:lnTo>
                    <a:lnTo>
                      <a:pt x="35" y="166"/>
                    </a:lnTo>
                    <a:lnTo>
                      <a:pt x="44" y="171"/>
                    </a:lnTo>
                    <a:lnTo>
                      <a:pt x="44" y="175"/>
                    </a:lnTo>
                    <a:lnTo>
                      <a:pt x="44" y="184"/>
                    </a:lnTo>
                    <a:lnTo>
                      <a:pt x="48" y="184"/>
                    </a:lnTo>
                    <a:lnTo>
                      <a:pt x="48" y="184"/>
                    </a:lnTo>
                    <a:lnTo>
                      <a:pt x="52" y="179"/>
                    </a:lnTo>
                    <a:lnTo>
                      <a:pt x="48" y="175"/>
                    </a:lnTo>
                    <a:lnTo>
                      <a:pt x="44" y="166"/>
                    </a:lnTo>
                    <a:lnTo>
                      <a:pt x="44" y="162"/>
                    </a:lnTo>
                    <a:lnTo>
                      <a:pt x="44" y="162"/>
                    </a:lnTo>
                    <a:lnTo>
                      <a:pt x="57" y="157"/>
                    </a:lnTo>
                    <a:lnTo>
                      <a:pt x="66" y="157"/>
                    </a:lnTo>
                    <a:lnTo>
                      <a:pt x="70" y="162"/>
                    </a:lnTo>
                    <a:lnTo>
                      <a:pt x="70" y="162"/>
                    </a:lnTo>
                    <a:lnTo>
                      <a:pt x="70" y="157"/>
                    </a:lnTo>
                    <a:lnTo>
                      <a:pt x="70" y="153"/>
                    </a:lnTo>
                    <a:lnTo>
                      <a:pt x="70" y="149"/>
                    </a:lnTo>
                    <a:lnTo>
                      <a:pt x="61" y="149"/>
                    </a:lnTo>
                    <a:lnTo>
                      <a:pt x="61" y="149"/>
                    </a:lnTo>
                    <a:lnTo>
                      <a:pt x="70" y="144"/>
                    </a:lnTo>
                    <a:lnTo>
                      <a:pt x="74" y="135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66" y="127"/>
                    </a:lnTo>
                    <a:lnTo>
                      <a:pt x="61" y="127"/>
                    </a:lnTo>
                    <a:lnTo>
                      <a:pt x="61" y="127"/>
                    </a:lnTo>
                    <a:lnTo>
                      <a:pt x="61" y="118"/>
                    </a:lnTo>
                    <a:lnTo>
                      <a:pt x="61" y="114"/>
                    </a:lnTo>
                    <a:lnTo>
                      <a:pt x="57" y="109"/>
                    </a:lnTo>
                    <a:lnTo>
                      <a:pt x="52" y="105"/>
                    </a:lnTo>
                    <a:lnTo>
                      <a:pt x="52" y="105"/>
                    </a:lnTo>
                    <a:lnTo>
                      <a:pt x="66" y="109"/>
                    </a:lnTo>
                    <a:lnTo>
                      <a:pt x="79" y="105"/>
                    </a:lnTo>
                    <a:lnTo>
                      <a:pt x="92" y="105"/>
                    </a:lnTo>
                    <a:lnTo>
                      <a:pt x="109" y="109"/>
                    </a:lnTo>
                    <a:lnTo>
                      <a:pt x="109" y="109"/>
                    </a:lnTo>
                    <a:lnTo>
                      <a:pt x="109" y="35"/>
                    </a:lnTo>
                    <a:lnTo>
                      <a:pt x="109" y="35"/>
                    </a:lnTo>
                    <a:lnTo>
                      <a:pt x="96" y="26"/>
                    </a:lnTo>
                    <a:lnTo>
                      <a:pt x="92" y="22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44" y="8"/>
                    </a:lnTo>
                    <a:lnTo>
                      <a:pt x="26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31" y="39"/>
                    </a:lnTo>
                    <a:lnTo>
                      <a:pt x="31" y="39"/>
                    </a:lnTo>
                    <a:lnTo>
                      <a:pt x="31" y="48"/>
                    </a:lnTo>
                    <a:lnTo>
                      <a:pt x="31" y="65"/>
                    </a:lnTo>
                    <a:lnTo>
                      <a:pt x="31" y="65"/>
                    </a:lnTo>
                    <a:lnTo>
                      <a:pt x="13" y="65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0"/>
                    </a:lnTo>
                    <a:lnTo>
                      <a:pt x="26" y="70"/>
                    </a:lnTo>
                    <a:lnTo>
                      <a:pt x="31" y="74"/>
                    </a:lnTo>
                    <a:lnTo>
                      <a:pt x="31" y="74"/>
                    </a:lnTo>
                    <a:lnTo>
                      <a:pt x="26" y="79"/>
                    </a:lnTo>
                    <a:lnTo>
                      <a:pt x="22" y="79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31" y="83"/>
                    </a:lnTo>
                    <a:lnTo>
                      <a:pt x="31" y="83"/>
                    </a:lnTo>
                    <a:lnTo>
                      <a:pt x="26" y="92"/>
                    </a:lnTo>
                    <a:lnTo>
                      <a:pt x="31" y="100"/>
                    </a:lnTo>
                    <a:lnTo>
                      <a:pt x="31" y="100"/>
                    </a:lnTo>
                    <a:lnTo>
                      <a:pt x="0" y="10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31" y="105"/>
                    </a:lnTo>
                    <a:lnTo>
                      <a:pt x="31" y="105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1" y="166"/>
                    </a:lnTo>
                    <a:lnTo>
                      <a:pt x="31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31" y="166"/>
                    </a:lnTo>
                    <a:lnTo>
                      <a:pt x="31" y="166"/>
                    </a:lnTo>
                    <a:lnTo>
                      <a:pt x="31" y="192"/>
                    </a:lnTo>
                    <a:lnTo>
                      <a:pt x="31" y="192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22" y="197"/>
                    </a:lnTo>
                    <a:lnTo>
                      <a:pt x="22" y="197"/>
                    </a:lnTo>
                    <a:close/>
                    <a:moveTo>
                      <a:pt x="79" y="48"/>
                    </a:moveTo>
                    <a:lnTo>
                      <a:pt x="79" y="48"/>
                    </a:lnTo>
                    <a:lnTo>
                      <a:pt x="87" y="52"/>
                    </a:lnTo>
                    <a:lnTo>
                      <a:pt x="87" y="57"/>
                    </a:lnTo>
                    <a:lnTo>
                      <a:pt x="87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83" y="57"/>
                    </a:lnTo>
                    <a:lnTo>
                      <a:pt x="79" y="48"/>
                    </a:lnTo>
                    <a:lnTo>
                      <a:pt x="79" y="48"/>
                    </a:lnTo>
                    <a:close/>
                    <a:moveTo>
                      <a:pt x="70" y="65"/>
                    </a:moveTo>
                    <a:lnTo>
                      <a:pt x="70" y="65"/>
                    </a:lnTo>
                    <a:lnTo>
                      <a:pt x="74" y="48"/>
                    </a:lnTo>
                    <a:lnTo>
                      <a:pt x="74" y="48"/>
                    </a:lnTo>
                    <a:lnTo>
                      <a:pt x="79" y="52"/>
                    </a:lnTo>
                    <a:lnTo>
                      <a:pt x="79" y="61"/>
                    </a:lnTo>
                    <a:lnTo>
                      <a:pt x="79" y="65"/>
                    </a:lnTo>
                    <a:lnTo>
                      <a:pt x="70" y="65"/>
                    </a:lnTo>
                    <a:lnTo>
                      <a:pt x="70" y="65"/>
                    </a:lnTo>
                    <a:close/>
                    <a:moveTo>
                      <a:pt x="66" y="35"/>
                    </a:moveTo>
                    <a:lnTo>
                      <a:pt x="66" y="35"/>
                    </a:lnTo>
                    <a:lnTo>
                      <a:pt x="70" y="35"/>
                    </a:lnTo>
                    <a:lnTo>
                      <a:pt x="70" y="39"/>
                    </a:lnTo>
                    <a:lnTo>
                      <a:pt x="70" y="39"/>
                    </a:lnTo>
                    <a:lnTo>
                      <a:pt x="74" y="39"/>
                    </a:lnTo>
                    <a:lnTo>
                      <a:pt x="74" y="35"/>
                    </a:lnTo>
                    <a:lnTo>
                      <a:pt x="74" y="35"/>
                    </a:lnTo>
                    <a:lnTo>
                      <a:pt x="79" y="39"/>
                    </a:lnTo>
                    <a:lnTo>
                      <a:pt x="79" y="48"/>
                    </a:lnTo>
                    <a:lnTo>
                      <a:pt x="79" y="48"/>
                    </a:lnTo>
                    <a:lnTo>
                      <a:pt x="74" y="43"/>
                    </a:lnTo>
                    <a:lnTo>
                      <a:pt x="70" y="43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61" y="39"/>
                    </a:lnTo>
                    <a:lnTo>
                      <a:pt x="66" y="35"/>
                    </a:lnTo>
                    <a:lnTo>
                      <a:pt x="66" y="35"/>
                    </a:lnTo>
                    <a:close/>
                    <a:moveTo>
                      <a:pt x="52" y="30"/>
                    </a:moveTo>
                    <a:lnTo>
                      <a:pt x="52" y="30"/>
                    </a:lnTo>
                    <a:lnTo>
                      <a:pt x="57" y="35"/>
                    </a:lnTo>
                    <a:lnTo>
                      <a:pt x="61" y="39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57" y="48"/>
                    </a:lnTo>
                    <a:lnTo>
                      <a:pt x="52" y="43"/>
                    </a:lnTo>
                    <a:lnTo>
                      <a:pt x="52" y="35"/>
                    </a:lnTo>
                    <a:lnTo>
                      <a:pt x="52" y="35"/>
                    </a:lnTo>
                    <a:lnTo>
                      <a:pt x="52" y="39"/>
                    </a:lnTo>
                    <a:lnTo>
                      <a:pt x="52" y="43"/>
                    </a:lnTo>
                    <a:lnTo>
                      <a:pt x="52" y="57"/>
                    </a:lnTo>
                    <a:lnTo>
                      <a:pt x="52" y="57"/>
                    </a:lnTo>
                    <a:lnTo>
                      <a:pt x="44" y="52"/>
                    </a:lnTo>
                    <a:lnTo>
                      <a:pt x="44" y="43"/>
                    </a:lnTo>
                    <a:lnTo>
                      <a:pt x="48" y="35"/>
                    </a:lnTo>
                    <a:lnTo>
                      <a:pt x="52" y="30"/>
                    </a:lnTo>
                    <a:lnTo>
                      <a:pt x="52" y="30"/>
                    </a:lnTo>
                    <a:close/>
                    <a:moveTo>
                      <a:pt x="35" y="105"/>
                    </a:moveTo>
                    <a:lnTo>
                      <a:pt x="35" y="105"/>
                    </a:lnTo>
                    <a:lnTo>
                      <a:pt x="44" y="109"/>
                    </a:lnTo>
                    <a:lnTo>
                      <a:pt x="52" y="105"/>
                    </a:lnTo>
                    <a:lnTo>
                      <a:pt x="52" y="105"/>
                    </a:lnTo>
                    <a:lnTo>
                      <a:pt x="52" y="109"/>
                    </a:lnTo>
                    <a:lnTo>
                      <a:pt x="48" y="114"/>
                    </a:lnTo>
                    <a:lnTo>
                      <a:pt x="44" y="114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4" y="118"/>
                    </a:lnTo>
                    <a:lnTo>
                      <a:pt x="44" y="127"/>
                    </a:lnTo>
                    <a:lnTo>
                      <a:pt x="44" y="135"/>
                    </a:lnTo>
                    <a:lnTo>
                      <a:pt x="35" y="140"/>
                    </a:lnTo>
                    <a:lnTo>
                      <a:pt x="35" y="140"/>
                    </a:lnTo>
                    <a:lnTo>
                      <a:pt x="39" y="122"/>
                    </a:lnTo>
                    <a:lnTo>
                      <a:pt x="35" y="105"/>
                    </a:lnTo>
                    <a:lnTo>
                      <a:pt x="35" y="10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1" name="Freeform 815"/>
              <p:cNvSpPr>
                <a:spLocks/>
              </p:cNvSpPr>
              <p:nvPr/>
            </p:nvSpPr>
            <p:spPr bwMode="auto">
              <a:xfrm>
                <a:off x="3028" y="2049"/>
                <a:ext cx="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2" name="Freeform 816"/>
              <p:cNvSpPr>
                <a:spLocks/>
              </p:cNvSpPr>
              <p:nvPr/>
            </p:nvSpPr>
            <p:spPr bwMode="auto">
              <a:xfrm>
                <a:off x="3028" y="2115"/>
                <a:ext cx="17" cy="4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7" y="4"/>
                  </a:cxn>
                  <a:cxn ang="0">
                    <a:pos x="17" y="4"/>
                  </a:cxn>
                </a:cxnLst>
                <a:rect l="0" t="0" r="r" b="b"/>
                <a:pathLst>
                  <a:path w="17" h="4">
                    <a:moveTo>
                      <a:pt x="17" y="4"/>
                    </a:moveTo>
                    <a:lnTo>
                      <a:pt x="17" y="4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7" y="4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3" name="Freeform 817"/>
              <p:cNvSpPr>
                <a:spLocks/>
              </p:cNvSpPr>
              <p:nvPr/>
            </p:nvSpPr>
            <p:spPr bwMode="auto">
              <a:xfrm>
                <a:off x="3028" y="2202"/>
                <a:ext cx="35" cy="22"/>
              </a:xfrm>
              <a:custGeom>
                <a:avLst/>
                <a:gdLst/>
                <a:ahLst/>
                <a:cxnLst>
                  <a:cxn ang="0">
                    <a:pos x="26" y="13"/>
                  </a:cxn>
                  <a:cxn ang="0">
                    <a:pos x="26" y="13"/>
                  </a:cxn>
                  <a:cxn ang="0">
                    <a:pos x="22" y="13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26" y="22"/>
                  </a:cxn>
                  <a:cxn ang="0">
                    <a:pos x="26" y="22"/>
                  </a:cxn>
                  <a:cxn ang="0">
                    <a:pos x="26" y="18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26" y="13"/>
                  </a:cxn>
                  <a:cxn ang="0">
                    <a:pos x="26" y="13"/>
                  </a:cxn>
                </a:cxnLst>
                <a:rect l="0" t="0" r="r" b="b"/>
                <a:pathLst>
                  <a:path w="35" h="22">
                    <a:moveTo>
                      <a:pt x="26" y="13"/>
                    </a:moveTo>
                    <a:lnTo>
                      <a:pt x="26" y="13"/>
                    </a:lnTo>
                    <a:lnTo>
                      <a:pt x="22" y="13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26" y="13"/>
                    </a:lnTo>
                    <a:lnTo>
                      <a:pt x="26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4" name="Freeform 818"/>
              <p:cNvSpPr>
                <a:spLocks/>
              </p:cNvSpPr>
              <p:nvPr/>
            </p:nvSpPr>
            <p:spPr bwMode="auto">
              <a:xfrm>
                <a:off x="3037" y="2049"/>
                <a:ext cx="4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5" name="Freeform 819"/>
              <p:cNvSpPr>
                <a:spLocks/>
              </p:cNvSpPr>
              <p:nvPr/>
            </p:nvSpPr>
            <p:spPr bwMode="auto">
              <a:xfrm>
                <a:off x="3479" y="1935"/>
                <a:ext cx="35" cy="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35" y="0"/>
                  </a:cxn>
                  <a:cxn ang="0">
                    <a:pos x="31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35" h="4">
                    <a:moveTo>
                      <a:pt x="18" y="4"/>
                    </a:moveTo>
                    <a:lnTo>
                      <a:pt x="18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6" name="Freeform 820"/>
              <p:cNvSpPr>
                <a:spLocks/>
              </p:cNvSpPr>
              <p:nvPr/>
            </p:nvSpPr>
            <p:spPr bwMode="auto">
              <a:xfrm>
                <a:off x="3571" y="2172"/>
                <a:ext cx="27" cy="17"/>
              </a:xfrm>
              <a:custGeom>
                <a:avLst/>
                <a:gdLst/>
                <a:ahLst/>
                <a:cxnLst>
                  <a:cxn ang="0">
                    <a:pos x="27" y="17"/>
                  </a:cxn>
                  <a:cxn ang="0">
                    <a:pos x="27" y="17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9" y="17"/>
                  </a:cxn>
                  <a:cxn ang="0">
                    <a:pos x="27" y="17"/>
                  </a:cxn>
                  <a:cxn ang="0">
                    <a:pos x="27" y="17"/>
                  </a:cxn>
                </a:cxnLst>
                <a:rect l="0" t="0" r="r" b="b"/>
                <a:pathLst>
                  <a:path w="27" h="17">
                    <a:moveTo>
                      <a:pt x="27" y="17"/>
                    </a:moveTo>
                    <a:lnTo>
                      <a:pt x="27" y="17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7" name="Freeform 821"/>
              <p:cNvSpPr>
                <a:spLocks/>
              </p:cNvSpPr>
              <p:nvPr/>
            </p:nvSpPr>
            <p:spPr bwMode="auto">
              <a:xfrm>
                <a:off x="3462" y="2207"/>
                <a:ext cx="26" cy="22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8" y="8"/>
                  </a:cxn>
                  <a:cxn ang="0">
                    <a:pos x="4" y="13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7" y="22"/>
                  </a:cxn>
                  <a:cxn ang="0">
                    <a:pos x="26" y="22"/>
                  </a:cxn>
                  <a:cxn ang="0">
                    <a:pos x="26" y="17"/>
                  </a:cxn>
                  <a:cxn ang="0">
                    <a:pos x="26" y="17"/>
                  </a:cxn>
                  <a:cxn ang="0">
                    <a:pos x="22" y="17"/>
                  </a:cxn>
                  <a:cxn ang="0">
                    <a:pos x="22" y="13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26" h="22">
                    <a:moveTo>
                      <a:pt x="17" y="0"/>
                    </a:moveTo>
                    <a:lnTo>
                      <a:pt x="17" y="0"/>
                    </a:lnTo>
                    <a:lnTo>
                      <a:pt x="8" y="8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7" y="22"/>
                    </a:lnTo>
                    <a:lnTo>
                      <a:pt x="26" y="22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2" y="17"/>
                    </a:lnTo>
                    <a:lnTo>
                      <a:pt x="22" y="13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8" name="Freeform 822"/>
              <p:cNvSpPr>
                <a:spLocks/>
              </p:cNvSpPr>
              <p:nvPr/>
            </p:nvSpPr>
            <p:spPr bwMode="auto">
              <a:xfrm>
                <a:off x="3449" y="1891"/>
                <a:ext cx="70" cy="9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70" y="0"/>
                  </a:cxn>
                  <a:cxn ang="0">
                    <a:pos x="52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39" y="4"/>
                  </a:cxn>
                  <a:cxn ang="0">
                    <a:pos x="57" y="4"/>
                  </a:cxn>
                  <a:cxn ang="0">
                    <a:pos x="65" y="4"/>
                  </a:cxn>
                  <a:cxn ang="0">
                    <a:pos x="70" y="0"/>
                  </a:cxn>
                  <a:cxn ang="0">
                    <a:pos x="70" y="0"/>
                  </a:cxn>
                </a:cxnLst>
                <a:rect l="0" t="0" r="r" b="b"/>
                <a:pathLst>
                  <a:path w="70" h="9">
                    <a:moveTo>
                      <a:pt x="70" y="0"/>
                    </a:moveTo>
                    <a:lnTo>
                      <a:pt x="70" y="0"/>
                    </a:lnTo>
                    <a:lnTo>
                      <a:pt x="52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39" y="4"/>
                    </a:lnTo>
                    <a:lnTo>
                      <a:pt x="57" y="4"/>
                    </a:lnTo>
                    <a:lnTo>
                      <a:pt x="65" y="4"/>
                    </a:lnTo>
                    <a:lnTo>
                      <a:pt x="70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" name="Freeform 823"/>
              <p:cNvSpPr>
                <a:spLocks/>
              </p:cNvSpPr>
              <p:nvPr/>
            </p:nvSpPr>
            <p:spPr bwMode="auto">
              <a:xfrm>
                <a:off x="3435" y="2224"/>
                <a:ext cx="2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8" y="5"/>
                  </a:cxn>
                  <a:cxn ang="0">
                    <a:pos x="22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27" h="5">
                    <a:moveTo>
                      <a:pt x="0" y="5"/>
                    </a:moveTo>
                    <a:lnTo>
                      <a:pt x="0" y="5"/>
                    </a:lnTo>
                    <a:lnTo>
                      <a:pt x="9" y="5"/>
                    </a:lnTo>
                    <a:lnTo>
                      <a:pt x="18" y="5"/>
                    </a:lnTo>
                    <a:lnTo>
                      <a:pt x="22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" name="Freeform 824"/>
              <p:cNvSpPr>
                <a:spLocks/>
              </p:cNvSpPr>
              <p:nvPr/>
            </p:nvSpPr>
            <p:spPr bwMode="auto">
              <a:xfrm>
                <a:off x="3549" y="2198"/>
                <a:ext cx="5" cy="31"/>
              </a:xfrm>
              <a:custGeom>
                <a:avLst/>
                <a:gdLst/>
                <a:ahLst/>
                <a:cxnLst>
                  <a:cxn ang="0">
                    <a:pos x="5" y="31"/>
                  </a:cxn>
                  <a:cxn ang="0">
                    <a:pos x="5" y="31"/>
                  </a:cxn>
                  <a:cxn ang="0">
                    <a:pos x="5" y="13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5" y="31"/>
                  </a:cxn>
                  <a:cxn ang="0">
                    <a:pos x="5" y="31"/>
                  </a:cxn>
                </a:cxnLst>
                <a:rect l="0" t="0" r="r" b="b"/>
                <a:pathLst>
                  <a:path w="5" h="31">
                    <a:moveTo>
                      <a:pt x="5" y="31"/>
                    </a:moveTo>
                    <a:lnTo>
                      <a:pt x="5" y="31"/>
                    </a:lnTo>
                    <a:lnTo>
                      <a:pt x="5" y="13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5" y="31"/>
                    </a:lnTo>
                    <a:lnTo>
                      <a:pt x="5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1" name="Freeform 825"/>
              <p:cNvSpPr>
                <a:spLocks/>
              </p:cNvSpPr>
              <p:nvPr/>
            </p:nvSpPr>
            <p:spPr bwMode="auto">
              <a:xfrm>
                <a:off x="3576" y="2193"/>
                <a:ext cx="22" cy="22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5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4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18"/>
                  </a:cxn>
                  <a:cxn ang="0">
                    <a:pos x="8" y="14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22">
                    <a:moveTo>
                      <a:pt x="22" y="0"/>
                    </a:move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4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8" y="14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2" name="Freeform 826"/>
              <p:cNvSpPr>
                <a:spLocks/>
              </p:cNvSpPr>
              <p:nvPr/>
            </p:nvSpPr>
            <p:spPr bwMode="auto">
              <a:xfrm>
                <a:off x="3449" y="1900"/>
                <a:ext cx="74" cy="9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7" y="9"/>
                  </a:cxn>
                  <a:cxn ang="0">
                    <a:pos x="43" y="9"/>
                  </a:cxn>
                  <a:cxn ang="0">
                    <a:pos x="65" y="4"/>
                  </a:cxn>
                  <a:cxn ang="0">
                    <a:pos x="74" y="0"/>
                  </a:cxn>
                  <a:cxn ang="0">
                    <a:pos x="74" y="0"/>
                  </a:cxn>
                  <a:cxn ang="0">
                    <a:pos x="57" y="0"/>
                  </a:cxn>
                  <a:cxn ang="0">
                    <a:pos x="48" y="0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74" h="9">
                    <a:moveTo>
                      <a:pt x="39" y="4"/>
                    </a:moveTo>
                    <a:lnTo>
                      <a:pt x="39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7" y="9"/>
                    </a:lnTo>
                    <a:lnTo>
                      <a:pt x="43" y="9"/>
                    </a:lnTo>
                    <a:lnTo>
                      <a:pt x="65" y="4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3" name="Freeform 827"/>
              <p:cNvSpPr>
                <a:spLocks/>
              </p:cNvSpPr>
              <p:nvPr/>
            </p:nvSpPr>
            <p:spPr bwMode="auto">
              <a:xfrm>
                <a:off x="3453" y="1834"/>
                <a:ext cx="61" cy="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0" y="4"/>
                  </a:cxn>
                  <a:cxn ang="0">
                    <a:pos x="4" y="9"/>
                  </a:cxn>
                  <a:cxn ang="0">
                    <a:pos x="31" y="9"/>
                  </a:cxn>
                  <a:cxn ang="0">
                    <a:pos x="53" y="4"/>
                  </a:cxn>
                  <a:cxn ang="0">
                    <a:pos x="53" y="4"/>
                  </a:cxn>
                  <a:cxn ang="0">
                    <a:pos x="61" y="4"/>
                  </a:cxn>
                  <a:cxn ang="0">
                    <a:pos x="53" y="0"/>
                  </a:cxn>
                  <a:cxn ang="0">
                    <a:pos x="35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61" h="9">
                    <a:moveTo>
                      <a:pt x="31" y="4"/>
                    </a:moveTo>
                    <a:lnTo>
                      <a:pt x="31" y="4"/>
                    </a:lnTo>
                    <a:lnTo>
                      <a:pt x="0" y="4"/>
                    </a:lnTo>
                    <a:lnTo>
                      <a:pt x="4" y="9"/>
                    </a:lnTo>
                    <a:lnTo>
                      <a:pt x="31" y="9"/>
                    </a:lnTo>
                    <a:lnTo>
                      <a:pt x="53" y="4"/>
                    </a:lnTo>
                    <a:lnTo>
                      <a:pt x="53" y="4"/>
                    </a:lnTo>
                    <a:lnTo>
                      <a:pt x="61" y="4"/>
                    </a:lnTo>
                    <a:lnTo>
                      <a:pt x="53" y="0"/>
                    </a:lnTo>
                    <a:lnTo>
                      <a:pt x="35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4" name="Freeform 828"/>
              <p:cNvSpPr>
                <a:spLocks/>
              </p:cNvSpPr>
              <p:nvPr/>
            </p:nvSpPr>
            <p:spPr bwMode="auto">
              <a:xfrm>
                <a:off x="3484" y="1944"/>
                <a:ext cx="35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2" y="4"/>
                  </a:cxn>
                  <a:cxn ang="0">
                    <a:pos x="35" y="4"/>
                  </a:cxn>
                  <a:cxn ang="0">
                    <a:pos x="35" y="4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6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35" h="8">
                    <a:moveTo>
                      <a:pt x="4" y="8"/>
                    </a:moveTo>
                    <a:lnTo>
                      <a:pt x="4" y="8"/>
                    </a:lnTo>
                    <a:lnTo>
                      <a:pt x="8" y="4"/>
                    </a:lnTo>
                    <a:lnTo>
                      <a:pt x="22" y="4"/>
                    </a:lnTo>
                    <a:lnTo>
                      <a:pt x="35" y="4"/>
                    </a:lnTo>
                    <a:lnTo>
                      <a:pt x="35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6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5" name="Freeform 829"/>
              <p:cNvSpPr>
                <a:spLocks/>
              </p:cNvSpPr>
              <p:nvPr/>
            </p:nvSpPr>
            <p:spPr bwMode="auto">
              <a:xfrm>
                <a:off x="3339" y="1952"/>
                <a:ext cx="31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18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31" h="5">
                    <a:moveTo>
                      <a:pt x="0" y="5"/>
                    </a:moveTo>
                    <a:lnTo>
                      <a:pt x="0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18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6" name="Freeform 830"/>
              <p:cNvSpPr>
                <a:spLocks/>
              </p:cNvSpPr>
              <p:nvPr/>
            </p:nvSpPr>
            <p:spPr bwMode="auto">
              <a:xfrm>
                <a:off x="3203" y="1939"/>
                <a:ext cx="44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44" y="5"/>
                  </a:cxn>
                  <a:cxn ang="0">
                    <a:pos x="44" y="5"/>
                  </a:cxn>
                  <a:cxn ang="0">
                    <a:pos x="35" y="0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44" h="9">
                    <a:moveTo>
                      <a:pt x="31" y="5"/>
                    </a:moveTo>
                    <a:lnTo>
                      <a:pt x="31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9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35" y="0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7" name="Freeform 831"/>
              <p:cNvSpPr>
                <a:spLocks/>
              </p:cNvSpPr>
              <p:nvPr/>
            </p:nvSpPr>
            <p:spPr bwMode="auto">
              <a:xfrm>
                <a:off x="3330" y="1930"/>
                <a:ext cx="48" cy="18"/>
              </a:xfrm>
              <a:custGeom>
                <a:avLst/>
                <a:gdLst/>
                <a:ahLst/>
                <a:cxnLst>
                  <a:cxn ang="0">
                    <a:pos x="48" y="14"/>
                  </a:cxn>
                  <a:cxn ang="0">
                    <a:pos x="48" y="14"/>
                  </a:cxn>
                  <a:cxn ang="0">
                    <a:pos x="40" y="14"/>
                  </a:cxn>
                  <a:cxn ang="0">
                    <a:pos x="40" y="9"/>
                  </a:cxn>
                  <a:cxn ang="0">
                    <a:pos x="40" y="5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35" y="9"/>
                  </a:cxn>
                  <a:cxn ang="0">
                    <a:pos x="31" y="14"/>
                  </a:cxn>
                  <a:cxn ang="0">
                    <a:pos x="31" y="14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22" y="18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40" y="18"/>
                  </a:cxn>
                  <a:cxn ang="0">
                    <a:pos x="40" y="14"/>
                  </a:cxn>
                  <a:cxn ang="0">
                    <a:pos x="48" y="14"/>
                  </a:cxn>
                  <a:cxn ang="0">
                    <a:pos x="48" y="14"/>
                  </a:cxn>
                </a:cxnLst>
                <a:rect l="0" t="0" r="r" b="b"/>
                <a:pathLst>
                  <a:path w="48" h="18">
                    <a:moveTo>
                      <a:pt x="48" y="14"/>
                    </a:moveTo>
                    <a:lnTo>
                      <a:pt x="48" y="14"/>
                    </a:lnTo>
                    <a:lnTo>
                      <a:pt x="40" y="14"/>
                    </a:lnTo>
                    <a:lnTo>
                      <a:pt x="40" y="9"/>
                    </a:lnTo>
                    <a:lnTo>
                      <a:pt x="40" y="5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35" y="9"/>
                    </a:lnTo>
                    <a:lnTo>
                      <a:pt x="31" y="14"/>
                    </a:lnTo>
                    <a:lnTo>
                      <a:pt x="31" y="14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22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40" y="18"/>
                    </a:lnTo>
                    <a:lnTo>
                      <a:pt x="40" y="14"/>
                    </a:lnTo>
                    <a:lnTo>
                      <a:pt x="48" y="14"/>
                    </a:lnTo>
                    <a:lnTo>
                      <a:pt x="48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8" name="Freeform 832"/>
              <p:cNvSpPr>
                <a:spLocks/>
              </p:cNvSpPr>
              <p:nvPr/>
            </p:nvSpPr>
            <p:spPr bwMode="auto">
              <a:xfrm>
                <a:off x="3449" y="1869"/>
                <a:ext cx="65" cy="4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26" y="4"/>
                  </a:cxn>
                  <a:cxn ang="0">
                    <a:pos x="43" y="4"/>
                  </a:cxn>
                  <a:cxn ang="0">
                    <a:pos x="65" y="0"/>
                  </a:cxn>
                  <a:cxn ang="0">
                    <a:pos x="65" y="0"/>
                  </a:cxn>
                </a:cxnLst>
                <a:rect l="0" t="0" r="r" b="b"/>
                <a:pathLst>
                  <a:path w="65" h="4">
                    <a:moveTo>
                      <a:pt x="65" y="0"/>
                    </a:moveTo>
                    <a:lnTo>
                      <a:pt x="65" y="0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26" y="4"/>
                    </a:lnTo>
                    <a:lnTo>
                      <a:pt x="43" y="4"/>
                    </a:lnTo>
                    <a:lnTo>
                      <a:pt x="65" y="0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9" name="Freeform 833"/>
              <p:cNvSpPr>
                <a:spLocks/>
              </p:cNvSpPr>
              <p:nvPr/>
            </p:nvSpPr>
            <p:spPr bwMode="auto">
              <a:xfrm>
                <a:off x="3475" y="1878"/>
                <a:ext cx="44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2" y="9"/>
                  </a:cxn>
                  <a:cxn ang="0">
                    <a:pos x="35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5" y="0"/>
                  </a:cxn>
                  <a:cxn ang="0">
                    <a:pos x="22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4" h="9">
                    <a:moveTo>
                      <a:pt x="0" y="4"/>
                    </a:moveTo>
                    <a:lnTo>
                      <a:pt x="0" y="4"/>
                    </a:lnTo>
                    <a:lnTo>
                      <a:pt x="22" y="9"/>
                    </a:lnTo>
                    <a:lnTo>
                      <a:pt x="35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2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0" name="Freeform 834"/>
              <p:cNvSpPr>
                <a:spLocks/>
              </p:cNvSpPr>
              <p:nvPr/>
            </p:nvSpPr>
            <p:spPr bwMode="auto">
              <a:xfrm>
                <a:off x="3646" y="2211"/>
                <a:ext cx="9" cy="2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9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22">
                    <a:moveTo>
                      <a:pt x="9" y="0"/>
                    </a:moveTo>
                    <a:lnTo>
                      <a:pt x="9" y="0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9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1" name="Freeform 835"/>
              <p:cNvSpPr>
                <a:spLocks/>
              </p:cNvSpPr>
              <p:nvPr/>
            </p:nvSpPr>
            <p:spPr bwMode="auto">
              <a:xfrm>
                <a:off x="4167" y="2093"/>
                <a:ext cx="27" cy="1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5" y="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13"/>
                  </a:cxn>
                  <a:cxn ang="0">
                    <a:pos x="27" y="17"/>
                  </a:cxn>
                  <a:cxn ang="0">
                    <a:pos x="27" y="17"/>
                  </a:cxn>
                  <a:cxn ang="0">
                    <a:pos x="18" y="8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27" h="17">
                    <a:moveTo>
                      <a:pt x="5" y="0"/>
                    </a:moveTo>
                    <a:lnTo>
                      <a:pt x="5" y="0"/>
                    </a:lnTo>
                    <a:lnTo>
                      <a:pt x="5" y="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13"/>
                    </a:lnTo>
                    <a:lnTo>
                      <a:pt x="27" y="17"/>
                    </a:lnTo>
                    <a:lnTo>
                      <a:pt x="27" y="17"/>
                    </a:lnTo>
                    <a:lnTo>
                      <a:pt x="18" y="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2" name="Freeform 836"/>
              <p:cNvSpPr>
                <a:spLocks/>
              </p:cNvSpPr>
              <p:nvPr/>
            </p:nvSpPr>
            <p:spPr bwMode="auto">
              <a:xfrm>
                <a:off x="3506" y="1654"/>
                <a:ext cx="35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21" y="5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" h="5">
                    <a:moveTo>
                      <a:pt x="0" y="0"/>
                    </a:moveTo>
                    <a:lnTo>
                      <a:pt x="0" y="0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21" y="5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3" name="Freeform 837"/>
              <p:cNvSpPr>
                <a:spLocks/>
              </p:cNvSpPr>
              <p:nvPr/>
            </p:nvSpPr>
            <p:spPr bwMode="auto">
              <a:xfrm>
                <a:off x="3773" y="1738"/>
                <a:ext cx="31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7" y="4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17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1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4" name="Rectangle 838"/>
              <p:cNvSpPr>
                <a:spLocks noChangeArrowheads="1"/>
              </p:cNvSpPr>
              <p:nvPr/>
            </p:nvSpPr>
            <p:spPr bwMode="auto">
              <a:xfrm>
                <a:off x="3909" y="1760"/>
                <a:ext cx="1" cy="1"/>
              </a:xfrm>
              <a:prstGeom prst="rect">
                <a:avLst/>
              </a:prstGeom>
              <a:solidFill>
                <a:srgbClr val="ABDF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5" name="Freeform 839"/>
              <p:cNvSpPr>
                <a:spLocks/>
              </p:cNvSpPr>
              <p:nvPr/>
            </p:nvSpPr>
            <p:spPr bwMode="auto">
              <a:xfrm>
                <a:off x="3865" y="1760"/>
                <a:ext cx="70" cy="78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57"/>
                  </a:cxn>
                  <a:cxn ang="0">
                    <a:pos x="22" y="78"/>
                  </a:cxn>
                  <a:cxn ang="0">
                    <a:pos x="22" y="78"/>
                  </a:cxn>
                  <a:cxn ang="0">
                    <a:pos x="31" y="74"/>
                  </a:cxn>
                  <a:cxn ang="0">
                    <a:pos x="35" y="70"/>
                  </a:cxn>
                  <a:cxn ang="0">
                    <a:pos x="48" y="70"/>
                  </a:cxn>
                  <a:cxn ang="0">
                    <a:pos x="57" y="70"/>
                  </a:cxn>
                  <a:cxn ang="0">
                    <a:pos x="70" y="70"/>
                  </a:cxn>
                  <a:cxn ang="0">
                    <a:pos x="70" y="70"/>
                  </a:cxn>
                  <a:cxn ang="0">
                    <a:pos x="66" y="61"/>
                  </a:cxn>
                  <a:cxn ang="0">
                    <a:pos x="66" y="52"/>
                  </a:cxn>
                  <a:cxn ang="0">
                    <a:pos x="70" y="48"/>
                  </a:cxn>
                  <a:cxn ang="0">
                    <a:pos x="70" y="43"/>
                  </a:cxn>
                  <a:cxn ang="0">
                    <a:pos x="66" y="43"/>
                  </a:cxn>
                  <a:cxn ang="0">
                    <a:pos x="66" y="43"/>
                  </a:cxn>
                  <a:cxn ang="0">
                    <a:pos x="70" y="30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1" y="13"/>
                  </a:cxn>
                  <a:cxn ang="0">
                    <a:pos x="61" y="13"/>
                  </a:cxn>
                  <a:cxn ang="0">
                    <a:pos x="61" y="17"/>
                  </a:cxn>
                  <a:cxn ang="0">
                    <a:pos x="57" y="21"/>
                  </a:cxn>
                  <a:cxn ang="0">
                    <a:pos x="57" y="21"/>
                  </a:cxn>
                  <a:cxn ang="0">
                    <a:pos x="53" y="21"/>
                  </a:cxn>
                  <a:cxn ang="0">
                    <a:pos x="53" y="17"/>
                  </a:cxn>
                  <a:cxn ang="0">
                    <a:pos x="48" y="17"/>
                  </a:cxn>
                  <a:cxn ang="0">
                    <a:pos x="48" y="17"/>
                  </a:cxn>
                  <a:cxn ang="0">
                    <a:pos x="48" y="13"/>
                  </a:cxn>
                  <a:cxn ang="0">
                    <a:pos x="48" y="13"/>
                  </a:cxn>
                  <a:cxn ang="0">
                    <a:pos x="53" y="8"/>
                  </a:cxn>
                  <a:cxn ang="0">
                    <a:pos x="57" y="8"/>
                  </a:cxn>
                  <a:cxn ang="0">
                    <a:pos x="57" y="8"/>
                  </a:cxn>
                  <a:cxn ang="0">
                    <a:pos x="53" y="8"/>
                  </a:cxn>
                  <a:cxn ang="0">
                    <a:pos x="48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8"/>
                  </a:cxn>
                  <a:cxn ang="0">
                    <a:pos x="44" y="21"/>
                  </a:cxn>
                  <a:cxn ang="0">
                    <a:pos x="44" y="21"/>
                  </a:cxn>
                  <a:cxn ang="0">
                    <a:pos x="9" y="21"/>
                  </a:cxn>
                  <a:cxn ang="0">
                    <a:pos x="9" y="21"/>
                  </a:cxn>
                  <a:cxn ang="0">
                    <a:pos x="9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13"/>
                  </a:cxn>
                  <a:cxn ang="0">
                    <a:pos x="4" y="17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70" h="78">
                    <a:moveTo>
                      <a:pt x="0" y="26"/>
                    </a:moveTo>
                    <a:lnTo>
                      <a:pt x="0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57"/>
                    </a:lnTo>
                    <a:lnTo>
                      <a:pt x="22" y="78"/>
                    </a:lnTo>
                    <a:lnTo>
                      <a:pt x="22" y="78"/>
                    </a:lnTo>
                    <a:lnTo>
                      <a:pt x="31" y="74"/>
                    </a:lnTo>
                    <a:lnTo>
                      <a:pt x="35" y="70"/>
                    </a:lnTo>
                    <a:lnTo>
                      <a:pt x="48" y="70"/>
                    </a:lnTo>
                    <a:lnTo>
                      <a:pt x="57" y="70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66" y="61"/>
                    </a:lnTo>
                    <a:lnTo>
                      <a:pt x="66" y="52"/>
                    </a:lnTo>
                    <a:lnTo>
                      <a:pt x="70" y="48"/>
                    </a:lnTo>
                    <a:lnTo>
                      <a:pt x="70" y="43"/>
                    </a:lnTo>
                    <a:lnTo>
                      <a:pt x="66" y="43"/>
                    </a:lnTo>
                    <a:lnTo>
                      <a:pt x="66" y="43"/>
                    </a:lnTo>
                    <a:lnTo>
                      <a:pt x="70" y="30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1" y="13"/>
                    </a:lnTo>
                    <a:lnTo>
                      <a:pt x="61" y="13"/>
                    </a:lnTo>
                    <a:lnTo>
                      <a:pt x="61" y="17"/>
                    </a:lnTo>
                    <a:lnTo>
                      <a:pt x="57" y="21"/>
                    </a:lnTo>
                    <a:lnTo>
                      <a:pt x="57" y="21"/>
                    </a:lnTo>
                    <a:lnTo>
                      <a:pt x="53" y="21"/>
                    </a:lnTo>
                    <a:lnTo>
                      <a:pt x="53" y="17"/>
                    </a:lnTo>
                    <a:lnTo>
                      <a:pt x="48" y="17"/>
                    </a:lnTo>
                    <a:lnTo>
                      <a:pt x="48" y="17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53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3" y="8"/>
                    </a:lnTo>
                    <a:lnTo>
                      <a:pt x="48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8"/>
                    </a:lnTo>
                    <a:lnTo>
                      <a:pt x="44" y="21"/>
                    </a:lnTo>
                    <a:lnTo>
                      <a:pt x="44" y="21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9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6" name="Freeform 840"/>
              <p:cNvSpPr>
                <a:spLocks/>
              </p:cNvSpPr>
              <p:nvPr/>
            </p:nvSpPr>
            <p:spPr bwMode="auto">
              <a:xfrm>
                <a:off x="3598" y="1873"/>
                <a:ext cx="13" cy="1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14">
                    <a:moveTo>
                      <a:pt x="8" y="0"/>
                    </a:moveTo>
                    <a:lnTo>
                      <a:pt x="8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14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7" name="Freeform 841"/>
              <p:cNvSpPr>
                <a:spLocks/>
              </p:cNvSpPr>
              <p:nvPr/>
            </p:nvSpPr>
            <p:spPr bwMode="auto">
              <a:xfrm>
                <a:off x="3611" y="1689"/>
                <a:ext cx="22" cy="9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22" h="9">
                    <a:moveTo>
                      <a:pt x="4" y="5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8" name="Freeform 842"/>
              <p:cNvSpPr>
                <a:spLocks/>
              </p:cNvSpPr>
              <p:nvPr/>
            </p:nvSpPr>
            <p:spPr bwMode="auto">
              <a:xfrm>
                <a:off x="3598" y="1790"/>
                <a:ext cx="26" cy="1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18">
                    <a:moveTo>
                      <a:pt x="22" y="0"/>
                    </a:move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9" name="Freeform 843"/>
              <p:cNvSpPr>
                <a:spLocks/>
              </p:cNvSpPr>
              <p:nvPr/>
            </p:nvSpPr>
            <p:spPr bwMode="auto">
              <a:xfrm>
                <a:off x="3843" y="1935"/>
                <a:ext cx="219" cy="267"/>
              </a:xfrm>
              <a:custGeom>
                <a:avLst/>
                <a:gdLst/>
                <a:ahLst/>
                <a:cxnLst>
                  <a:cxn ang="0">
                    <a:pos x="61" y="22"/>
                  </a:cxn>
                  <a:cxn ang="0">
                    <a:pos x="88" y="31"/>
                  </a:cxn>
                  <a:cxn ang="0">
                    <a:pos x="92" y="26"/>
                  </a:cxn>
                  <a:cxn ang="0">
                    <a:pos x="96" y="22"/>
                  </a:cxn>
                  <a:cxn ang="0">
                    <a:pos x="136" y="250"/>
                  </a:cxn>
                  <a:cxn ang="0">
                    <a:pos x="153" y="267"/>
                  </a:cxn>
                  <a:cxn ang="0">
                    <a:pos x="153" y="245"/>
                  </a:cxn>
                  <a:cxn ang="0">
                    <a:pos x="171" y="241"/>
                  </a:cxn>
                  <a:cxn ang="0">
                    <a:pos x="167" y="254"/>
                  </a:cxn>
                  <a:cxn ang="0">
                    <a:pos x="202" y="241"/>
                  </a:cxn>
                  <a:cxn ang="0">
                    <a:pos x="193" y="263"/>
                  </a:cxn>
                  <a:cxn ang="0">
                    <a:pos x="202" y="245"/>
                  </a:cxn>
                  <a:cxn ang="0">
                    <a:pos x="219" y="232"/>
                  </a:cxn>
                  <a:cxn ang="0">
                    <a:pos x="175" y="219"/>
                  </a:cxn>
                  <a:cxn ang="0">
                    <a:pos x="162" y="232"/>
                  </a:cxn>
                  <a:cxn ang="0">
                    <a:pos x="136" y="241"/>
                  </a:cxn>
                  <a:cxn ang="0">
                    <a:pos x="114" y="223"/>
                  </a:cxn>
                  <a:cxn ang="0">
                    <a:pos x="118" y="232"/>
                  </a:cxn>
                  <a:cxn ang="0">
                    <a:pos x="114" y="206"/>
                  </a:cxn>
                  <a:cxn ang="0">
                    <a:pos x="114" y="206"/>
                  </a:cxn>
                  <a:cxn ang="0">
                    <a:pos x="110" y="219"/>
                  </a:cxn>
                  <a:cxn ang="0">
                    <a:pos x="110" y="74"/>
                  </a:cxn>
                  <a:cxn ang="0">
                    <a:pos x="114" y="74"/>
                  </a:cxn>
                  <a:cxn ang="0">
                    <a:pos x="114" y="74"/>
                  </a:cxn>
                  <a:cxn ang="0">
                    <a:pos x="114" y="61"/>
                  </a:cxn>
                  <a:cxn ang="0">
                    <a:pos x="110" y="70"/>
                  </a:cxn>
                  <a:cxn ang="0">
                    <a:pos x="110" y="44"/>
                  </a:cxn>
                  <a:cxn ang="0">
                    <a:pos x="110" y="39"/>
                  </a:cxn>
                  <a:cxn ang="0">
                    <a:pos x="118" y="39"/>
                  </a:cxn>
                  <a:cxn ang="0">
                    <a:pos x="105" y="31"/>
                  </a:cxn>
                  <a:cxn ang="0">
                    <a:pos x="118" y="35"/>
                  </a:cxn>
                  <a:cxn ang="0">
                    <a:pos x="127" y="39"/>
                  </a:cxn>
                  <a:cxn ang="0">
                    <a:pos x="131" y="26"/>
                  </a:cxn>
                  <a:cxn ang="0">
                    <a:pos x="171" y="22"/>
                  </a:cxn>
                  <a:cxn ang="0">
                    <a:pos x="153" y="17"/>
                  </a:cxn>
                  <a:cxn ang="0">
                    <a:pos x="153" y="13"/>
                  </a:cxn>
                  <a:cxn ang="0">
                    <a:pos x="149" y="22"/>
                  </a:cxn>
                  <a:cxn ang="0">
                    <a:pos x="136" y="22"/>
                  </a:cxn>
                  <a:cxn ang="0">
                    <a:pos x="136" y="9"/>
                  </a:cxn>
                  <a:cxn ang="0">
                    <a:pos x="127" y="9"/>
                  </a:cxn>
                  <a:cxn ang="0">
                    <a:pos x="127" y="17"/>
                  </a:cxn>
                  <a:cxn ang="0">
                    <a:pos x="123" y="4"/>
                  </a:cxn>
                  <a:cxn ang="0">
                    <a:pos x="118" y="17"/>
                  </a:cxn>
                  <a:cxn ang="0">
                    <a:pos x="105" y="22"/>
                  </a:cxn>
                  <a:cxn ang="0">
                    <a:pos x="79" y="17"/>
                  </a:cxn>
                  <a:cxn ang="0">
                    <a:pos x="48" y="13"/>
                  </a:cxn>
                  <a:cxn ang="0">
                    <a:pos x="44" y="13"/>
                  </a:cxn>
                  <a:cxn ang="0">
                    <a:pos x="26" y="13"/>
                  </a:cxn>
                  <a:cxn ang="0">
                    <a:pos x="18" y="0"/>
                  </a:cxn>
                  <a:cxn ang="0">
                    <a:pos x="4" y="4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26" y="22"/>
                  </a:cxn>
                  <a:cxn ang="0">
                    <a:pos x="26" y="22"/>
                  </a:cxn>
                </a:cxnLst>
                <a:rect l="0" t="0" r="r" b="b"/>
                <a:pathLst>
                  <a:path w="219" h="267">
                    <a:moveTo>
                      <a:pt x="26" y="22"/>
                    </a:moveTo>
                    <a:lnTo>
                      <a:pt x="26" y="22"/>
                    </a:lnTo>
                    <a:lnTo>
                      <a:pt x="61" y="22"/>
                    </a:lnTo>
                    <a:lnTo>
                      <a:pt x="88" y="22"/>
                    </a:lnTo>
                    <a:lnTo>
                      <a:pt x="88" y="22"/>
                    </a:lnTo>
                    <a:lnTo>
                      <a:pt x="88" y="31"/>
                    </a:lnTo>
                    <a:lnTo>
                      <a:pt x="88" y="35"/>
                    </a:lnTo>
                    <a:lnTo>
                      <a:pt x="88" y="35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6" y="22"/>
                    </a:lnTo>
                    <a:lnTo>
                      <a:pt x="96" y="22"/>
                    </a:lnTo>
                    <a:lnTo>
                      <a:pt x="96" y="250"/>
                    </a:lnTo>
                    <a:lnTo>
                      <a:pt x="96" y="250"/>
                    </a:lnTo>
                    <a:lnTo>
                      <a:pt x="136" y="250"/>
                    </a:lnTo>
                    <a:lnTo>
                      <a:pt x="149" y="254"/>
                    </a:lnTo>
                    <a:lnTo>
                      <a:pt x="153" y="258"/>
                    </a:lnTo>
                    <a:lnTo>
                      <a:pt x="153" y="267"/>
                    </a:lnTo>
                    <a:lnTo>
                      <a:pt x="153" y="267"/>
                    </a:lnTo>
                    <a:lnTo>
                      <a:pt x="153" y="254"/>
                    </a:lnTo>
                    <a:lnTo>
                      <a:pt x="153" y="245"/>
                    </a:lnTo>
                    <a:lnTo>
                      <a:pt x="158" y="241"/>
                    </a:lnTo>
                    <a:lnTo>
                      <a:pt x="158" y="241"/>
                    </a:lnTo>
                    <a:lnTo>
                      <a:pt x="171" y="241"/>
                    </a:lnTo>
                    <a:lnTo>
                      <a:pt x="171" y="241"/>
                    </a:lnTo>
                    <a:lnTo>
                      <a:pt x="167" y="254"/>
                    </a:lnTo>
                    <a:lnTo>
                      <a:pt x="167" y="254"/>
                    </a:lnTo>
                    <a:lnTo>
                      <a:pt x="184" y="245"/>
                    </a:lnTo>
                    <a:lnTo>
                      <a:pt x="202" y="241"/>
                    </a:lnTo>
                    <a:lnTo>
                      <a:pt x="202" y="241"/>
                    </a:lnTo>
                    <a:lnTo>
                      <a:pt x="193" y="250"/>
                    </a:lnTo>
                    <a:lnTo>
                      <a:pt x="188" y="258"/>
                    </a:lnTo>
                    <a:lnTo>
                      <a:pt x="193" y="263"/>
                    </a:lnTo>
                    <a:lnTo>
                      <a:pt x="193" y="263"/>
                    </a:lnTo>
                    <a:lnTo>
                      <a:pt x="197" y="250"/>
                    </a:lnTo>
                    <a:lnTo>
                      <a:pt x="202" y="245"/>
                    </a:lnTo>
                    <a:lnTo>
                      <a:pt x="219" y="241"/>
                    </a:lnTo>
                    <a:lnTo>
                      <a:pt x="219" y="241"/>
                    </a:lnTo>
                    <a:lnTo>
                      <a:pt x="219" y="232"/>
                    </a:lnTo>
                    <a:lnTo>
                      <a:pt x="219" y="232"/>
                    </a:lnTo>
                    <a:lnTo>
                      <a:pt x="188" y="219"/>
                    </a:lnTo>
                    <a:lnTo>
                      <a:pt x="175" y="219"/>
                    </a:lnTo>
                    <a:lnTo>
                      <a:pt x="162" y="223"/>
                    </a:lnTo>
                    <a:lnTo>
                      <a:pt x="162" y="223"/>
                    </a:lnTo>
                    <a:lnTo>
                      <a:pt x="162" y="232"/>
                    </a:lnTo>
                    <a:lnTo>
                      <a:pt x="158" y="237"/>
                    </a:lnTo>
                    <a:lnTo>
                      <a:pt x="149" y="241"/>
                    </a:lnTo>
                    <a:lnTo>
                      <a:pt x="136" y="241"/>
                    </a:lnTo>
                    <a:lnTo>
                      <a:pt x="114" y="237"/>
                    </a:lnTo>
                    <a:lnTo>
                      <a:pt x="110" y="232"/>
                    </a:lnTo>
                    <a:lnTo>
                      <a:pt x="114" y="223"/>
                    </a:lnTo>
                    <a:lnTo>
                      <a:pt x="114" y="223"/>
                    </a:lnTo>
                    <a:lnTo>
                      <a:pt x="114" y="232"/>
                    </a:lnTo>
                    <a:lnTo>
                      <a:pt x="118" y="232"/>
                    </a:lnTo>
                    <a:lnTo>
                      <a:pt x="118" y="232"/>
                    </a:lnTo>
                    <a:lnTo>
                      <a:pt x="118" y="215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15"/>
                    </a:lnTo>
                    <a:lnTo>
                      <a:pt x="110" y="219"/>
                    </a:lnTo>
                    <a:lnTo>
                      <a:pt x="110" y="219"/>
                    </a:lnTo>
                    <a:lnTo>
                      <a:pt x="110" y="140"/>
                    </a:lnTo>
                    <a:lnTo>
                      <a:pt x="110" y="109"/>
                    </a:lnTo>
                    <a:lnTo>
                      <a:pt x="110" y="74"/>
                    </a:lnTo>
                    <a:lnTo>
                      <a:pt x="110" y="74"/>
                    </a:lnTo>
                    <a:lnTo>
                      <a:pt x="114" y="74"/>
                    </a:lnTo>
                    <a:lnTo>
                      <a:pt x="114" y="74"/>
                    </a:lnTo>
                    <a:lnTo>
                      <a:pt x="118" y="74"/>
                    </a:lnTo>
                    <a:lnTo>
                      <a:pt x="118" y="74"/>
                    </a:lnTo>
                    <a:lnTo>
                      <a:pt x="114" y="74"/>
                    </a:lnTo>
                    <a:lnTo>
                      <a:pt x="114" y="70"/>
                    </a:lnTo>
                    <a:lnTo>
                      <a:pt x="118" y="66"/>
                    </a:lnTo>
                    <a:lnTo>
                      <a:pt x="114" y="61"/>
                    </a:lnTo>
                    <a:lnTo>
                      <a:pt x="114" y="61"/>
                    </a:lnTo>
                    <a:lnTo>
                      <a:pt x="114" y="66"/>
                    </a:lnTo>
                    <a:lnTo>
                      <a:pt x="110" y="70"/>
                    </a:lnTo>
                    <a:lnTo>
                      <a:pt x="110" y="70"/>
                    </a:lnTo>
                    <a:lnTo>
                      <a:pt x="114" y="52"/>
                    </a:lnTo>
                    <a:lnTo>
                      <a:pt x="110" y="44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4" y="39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14" y="35"/>
                    </a:lnTo>
                    <a:lnTo>
                      <a:pt x="105" y="31"/>
                    </a:lnTo>
                    <a:lnTo>
                      <a:pt x="105" y="31"/>
                    </a:lnTo>
                    <a:lnTo>
                      <a:pt x="114" y="31"/>
                    </a:lnTo>
                    <a:lnTo>
                      <a:pt x="118" y="35"/>
                    </a:lnTo>
                    <a:lnTo>
                      <a:pt x="123" y="35"/>
                    </a:lnTo>
                    <a:lnTo>
                      <a:pt x="127" y="39"/>
                    </a:lnTo>
                    <a:lnTo>
                      <a:pt x="127" y="39"/>
                    </a:lnTo>
                    <a:lnTo>
                      <a:pt x="127" y="31"/>
                    </a:lnTo>
                    <a:lnTo>
                      <a:pt x="131" y="26"/>
                    </a:lnTo>
                    <a:lnTo>
                      <a:pt x="131" y="26"/>
                    </a:lnTo>
                    <a:lnTo>
                      <a:pt x="136" y="26"/>
                    </a:lnTo>
                    <a:lnTo>
                      <a:pt x="153" y="26"/>
                    </a:lnTo>
                    <a:lnTo>
                      <a:pt x="171" y="22"/>
                    </a:lnTo>
                    <a:lnTo>
                      <a:pt x="171" y="22"/>
                    </a:lnTo>
                    <a:lnTo>
                      <a:pt x="158" y="22"/>
                    </a:lnTo>
                    <a:lnTo>
                      <a:pt x="153" y="17"/>
                    </a:lnTo>
                    <a:lnTo>
                      <a:pt x="158" y="13"/>
                    </a:lnTo>
                    <a:lnTo>
                      <a:pt x="158" y="13"/>
                    </a:lnTo>
                    <a:lnTo>
                      <a:pt x="153" y="13"/>
                    </a:lnTo>
                    <a:lnTo>
                      <a:pt x="153" y="17"/>
                    </a:lnTo>
                    <a:lnTo>
                      <a:pt x="153" y="22"/>
                    </a:lnTo>
                    <a:lnTo>
                      <a:pt x="149" y="22"/>
                    </a:lnTo>
                    <a:lnTo>
                      <a:pt x="149" y="22"/>
                    </a:lnTo>
                    <a:lnTo>
                      <a:pt x="136" y="22"/>
                    </a:lnTo>
                    <a:lnTo>
                      <a:pt x="136" y="22"/>
                    </a:lnTo>
                    <a:lnTo>
                      <a:pt x="136" y="17"/>
                    </a:lnTo>
                    <a:lnTo>
                      <a:pt x="136" y="13"/>
                    </a:lnTo>
                    <a:lnTo>
                      <a:pt x="136" y="9"/>
                    </a:lnTo>
                    <a:lnTo>
                      <a:pt x="131" y="9"/>
                    </a:lnTo>
                    <a:lnTo>
                      <a:pt x="131" y="9"/>
                    </a:lnTo>
                    <a:lnTo>
                      <a:pt x="127" y="9"/>
                    </a:lnTo>
                    <a:lnTo>
                      <a:pt x="131" y="13"/>
                    </a:lnTo>
                    <a:lnTo>
                      <a:pt x="131" y="17"/>
                    </a:lnTo>
                    <a:lnTo>
                      <a:pt x="127" y="17"/>
                    </a:lnTo>
                    <a:lnTo>
                      <a:pt x="127" y="17"/>
                    </a:lnTo>
                    <a:lnTo>
                      <a:pt x="127" y="9"/>
                    </a:lnTo>
                    <a:lnTo>
                      <a:pt x="123" y="4"/>
                    </a:lnTo>
                    <a:lnTo>
                      <a:pt x="123" y="4"/>
                    </a:lnTo>
                    <a:lnTo>
                      <a:pt x="118" y="9"/>
                    </a:lnTo>
                    <a:lnTo>
                      <a:pt x="118" y="17"/>
                    </a:lnTo>
                    <a:lnTo>
                      <a:pt x="114" y="22"/>
                    </a:lnTo>
                    <a:lnTo>
                      <a:pt x="105" y="22"/>
                    </a:lnTo>
                    <a:lnTo>
                      <a:pt x="105" y="22"/>
                    </a:lnTo>
                    <a:lnTo>
                      <a:pt x="101" y="17"/>
                    </a:lnTo>
                    <a:lnTo>
                      <a:pt x="96" y="17"/>
                    </a:lnTo>
                    <a:lnTo>
                      <a:pt x="79" y="17"/>
                    </a:lnTo>
                    <a:lnTo>
                      <a:pt x="61" y="17"/>
                    </a:lnTo>
                    <a:lnTo>
                      <a:pt x="53" y="17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8" y="17"/>
                    </a:lnTo>
                    <a:lnTo>
                      <a:pt x="44" y="13"/>
                    </a:lnTo>
                    <a:lnTo>
                      <a:pt x="35" y="13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22"/>
                    </a:lnTo>
                    <a:lnTo>
                      <a:pt x="18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0" name="Freeform 844"/>
              <p:cNvSpPr>
                <a:spLocks/>
              </p:cNvSpPr>
              <p:nvPr/>
            </p:nvSpPr>
            <p:spPr bwMode="auto">
              <a:xfrm>
                <a:off x="3598" y="1803"/>
                <a:ext cx="30" cy="35"/>
              </a:xfrm>
              <a:custGeom>
                <a:avLst/>
                <a:gdLst/>
                <a:ahLst/>
                <a:cxnLst>
                  <a:cxn ang="0">
                    <a:pos x="22" y="22"/>
                  </a:cxn>
                  <a:cxn ang="0">
                    <a:pos x="22" y="22"/>
                  </a:cxn>
                  <a:cxn ang="0">
                    <a:pos x="8" y="22"/>
                  </a:cxn>
                  <a:cxn ang="0">
                    <a:pos x="4" y="22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13" y="27"/>
                  </a:cxn>
                  <a:cxn ang="0">
                    <a:pos x="17" y="31"/>
                  </a:cxn>
                  <a:cxn ang="0">
                    <a:pos x="26" y="35"/>
                  </a:cxn>
                  <a:cxn ang="0">
                    <a:pos x="26" y="35"/>
                  </a:cxn>
                  <a:cxn ang="0">
                    <a:pos x="26" y="31"/>
                  </a:cxn>
                  <a:cxn ang="0">
                    <a:pos x="30" y="27"/>
                  </a:cxn>
                  <a:cxn ang="0">
                    <a:pos x="30" y="27"/>
                  </a:cxn>
                  <a:cxn ang="0">
                    <a:pos x="30" y="27"/>
                  </a:cxn>
                  <a:cxn ang="0">
                    <a:pos x="30" y="22"/>
                  </a:cxn>
                  <a:cxn ang="0">
                    <a:pos x="26" y="1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17" y="14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8" y="5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14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13" y="14"/>
                  </a:cxn>
                  <a:cxn ang="0">
                    <a:pos x="17" y="14"/>
                  </a:cxn>
                  <a:cxn ang="0">
                    <a:pos x="22" y="14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22" y="22"/>
                  </a:cxn>
                </a:cxnLst>
                <a:rect l="0" t="0" r="r" b="b"/>
                <a:pathLst>
                  <a:path w="30" h="35">
                    <a:moveTo>
                      <a:pt x="22" y="22"/>
                    </a:moveTo>
                    <a:lnTo>
                      <a:pt x="22" y="22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3" y="27"/>
                    </a:lnTo>
                    <a:lnTo>
                      <a:pt x="17" y="31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1"/>
                    </a:lnTo>
                    <a:lnTo>
                      <a:pt x="30" y="27"/>
                    </a:lnTo>
                    <a:lnTo>
                      <a:pt x="30" y="27"/>
                    </a:lnTo>
                    <a:lnTo>
                      <a:pt x="30" y="27"/>
                    </a:lnTo>
                    <a:lnTo>
                      <a:pt x="30" y="22"/>
                    </a:lnTo>
                    <a:lnTo>
                      <a:pt x="26" y="1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17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5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14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3" y="14"/>
                    </a:lnTo>
                    <a:lnTo>
                      <a:pt x="17" y="14"/>
                    </a:lnTo>
                    <a:lnTo>
                      <a:pt x="22" y="14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2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1" name="Freeform 845"/>
              <p:cNvSpPr>
                <a:spLocks/>
              </p:cNvSpPr>
              <p:nvPr/>
            </p:nvSpPr>
            <p:spPr bwMode="auto">
              <a:xfrm>
                <a:off x="3812" y="1742"/>
                <a:ext cx="53" cy="1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27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7" y="0"/>
                  </a:cxn>
                  <a:cxn ang="0">
                    <a:pos x="40" y="0"/>
                  </a:cxn>
                  <a:cxn ang="0">
                    <a:pos x="53" y="0"/>
                  </a:cxn>
                  <a:cxn ang="0">
                    <a:pos x="53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40" y="0"/>
                    </a:lnTo>
                    <a:lnTo>
                      <a:pt x="5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2" name="Freeform 846"/>
              <p:cNvSpPr>
                <a:spLocks/>
              </p:cNvSpPr>
              <p:nvPr/>
            </p:nvSpPr>
            <p:spPr bwMode="auto">
              <a:xfrm>
                <a:off x="3931" y="2115"/>
                <a:ext cx="4" cy="6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48"/>
                  </a:cxn>
                  <a:cxn ang="0">
                    <a:pos x="4" y="65"/>
                  </a:cxn>
                  <a:cxn ang="0">
                    <a:pos x="4" y="65"/>
                  </a:cxn>
                  <a:cxn ang="0">
                    <a:pos x="4" y="3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65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48"/>
                    </a:lnTo>
                    <a:lnTo>
                      <a:pt x="4" y="65"/>
                    </a:lnTo>
                    <a:lnTo>
                      <a:pt x="4" y="65"/>
                    </a:lnTo>
                    <a:lnTo>
                      <a:pt x="4" y="3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3" name="Freeform 847"/>
              <p:cNvSpPr>
                <a:spLocks/>
              </p:cNvSpPr>
              <p:nvPr/>
            </p:nvSpPr>
            <p:spPr bwMode="auto">
              <a:xfrm>
                <a:off x="3931" y="2014"/>
                <a:ext cx="4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7"/>
                  </a:cxn>
                  <a:cxn ang="0">
                    <a:pos x="4" y="9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" h="22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7"/>
                    </a:lnTo>
                    <a:lnTo>
                      <a:pt x="4" y="9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4" name="Freeform 848"/>
              <p:cNvSpPr>
                <a:spLocks/>
              </p:cNvSpPr>
              <p:nvPr/>
            </p:nvSpPr>
            <p:spPr bwMode="auto">
              <a:xfrm>
                <a:off x="4145" y="2110"/>
                <a:ext cx="49" cy="44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0" y="35"/>
                  </a:cxn>
                  <a:cxn ang="0">
                    <a:pos x="14" y="31"/>
                  </a:cxn>
                  <a:cxn ang="0">
                    <a:pos x="18" y="35"/>
                  </a:cxn>
                  <a:cxn ang="0">
                    <a:pos x="35" y="44"/>
                  </a:cxn>
                  <a:cxn ang="0">
                    <a:pos x="35" y="44"/>
                  </a:cxn>
                  <a:cxn ang="0">
                    <a:pos x="40" y="40"/>
                  </a:cxn>
                  <a:cxn ang="0">
                    <a:pos x="49" y="40"/>
                  </a:cxn>
                  <a:cxn ang="0">
                    <a:pos x="49" y="40"/>
                  </a:cxn>
                  <a:cxn ang="0">
                    <a:pos x="44" y="18"/>
                  </a:cxn>
                  <a:cxn ang="0">
                    <a:pos x="49" y="5"/>
                  </a:cxn>
                  <a:cxn ang="0">
                    <a:pos x="49" y="5"/>
                  </a:cxn>
                  <a:cxn ang="0">
                    <a:pos x="31" y="0"/>
                  </a:cxn>
                  <a:cxn ang="0">
                    <a:pos x="22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27" y="5"/>
                  </a:cxn>
                  <a:cxn ang="0">
                    <a:pos x="27" y="9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31" y="13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5" y="9"/>
                  </a:cxn>
                  <a:cxn ang="0">
                    <a:pos x="35" y="13"/>
                  </a:cxn>
                  <a:cxn ang="0">
                    <a:pos x="35" y="18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22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13"/>
                  </a:cxn>
                  <a:cxn ang="0">
                    <a:pos x="18" y="13"/>
                  </a:cxn>
                  <a:cxn ang="0">
                    <a:pos x="18" y="13"/>
                  </a:cxn>
                  <a:cxn ang="0">
                    <a:pos x="14" y="9"/>
                  </a:cxn>
                  <a:cxn ang="0">
                    <a:pos x="9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5" y="31"/>
                  </a:cxn>
                  <a:cxn ang="0">
                    <a:pos x="0" y="35"/>
                  </a:cxn>
                  <a:cxn ang="0">
                    <a:pos x="0" y="35"/>
                  </a:cxn>
                </a:cxnLst>
                <a:rect l="0" t="0" r="r" b="b"/>
                <a:pathLst>
                  <a:path w="49" h="44">
                    <a:moveTo>
                      <a:pt x="0" y="35"/>
                    </a:moveTo>
                    <a:lnTo>
                      <a:pt x="0" y="35"/>
                    </a:lnTo>
                    <a:lnTo>
                      <a:pt x="14" y="31"/>
                    </a:lnTo>
                    <a:lnTo>
                      <a:pt x="18" y="35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40" y="40"/>
                    </a:lnTo>
                    <a:lnTo>
                      <a:pt x="49" y="40"/>
                    </a:lnTo>
                    <a:lnTo>
                      <a:pt x="49" y="40"/>
                    </a:lnTo>
                    <a:lnTo>
                      <a:pt x="44" y="18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31" y="0"/>
                    </a:lnTo>
                    <a:lnTo>
                      <a:pt x="22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27" y="5"/>
                    </a:lnTo>
                    <a:lnTo>
                      <a:pt x="27" y="9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31" y="13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5" y="9"/>
                    </a:lnTo>
                    <a:lnTo>
                      <a:pt x="35" y="13"/>
                    </a:lnTo>
                    <a:lnTo>
                      <a:pt x="35" y="18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22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13"/>
                    </a:lnTo>
                    <a:lnTo>
                      <a:pt x="18" y="13"/>
                    </a:lnTo>
                    <a:lnTo>
                      <a:pt x="18" y="13"/>
                    </a:lnTo>
                    <a:lnTo>
                      <a:pt x="14" y="9"/>
                    </a:lnTo>
                    <a:lnTo>
                      <a:pt x="9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5" y="31"/>
                    </a:lnTo>
                    <a:lnTo>
                      <a:pt x="0" y="35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5" name="Freeform 849"/>
              <p:cNvSpPr>
                <a:spLocks/>
              </p:cNvSpPr>
              <p:nvPr/>
            </p:nvSpPr>
            <p:spPr bwMode="auto">
              <a:xfrm>
                <a:off x="3918" y="1755"/>
                <a:ext cx="1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17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7" h="5">
                    <a:moveTo>
                      <a:pt x="0" y="5"/>
                    </a:moveTo>
                    <a:lnTo>
                      <a:pt x="0" y="5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6" name="Freeform 850"/>
              <p:cNvSpPr>
                <a:spLocks/>
              </p:cNvSpPr>
              <p:nvPr/>
            </p:nvSpPr>
            <p:spPr bwMode="auto">
              <a:xfrm>
                <a:off x="3869" y="1733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18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5" y="13"/>
                  </a:cxn>
                  <a:cxn ang="0">
                    <a:pos x="5" y="5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18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7" name="Freeform 851"/>
              <p:cNvSpPr>
                <a:spLocks/>
              </p:cNvSpPr>
              <p:nvPr/>
            </p:nvSpPr>
            <p:spPr bwMode="auto">
              <a:xfrm>
                <a:off x="3904" y="1720"/>
                <a:ext cx="31" cy="18"/>
              </a:xfrm>
              <a:custGeom>
                <a:avLst/>
                <a:gdLst/>
                <a:ahLst/>
                <a:cxnLst>
                  <a:cxn ang="0">
                    <a:pos x="27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5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2" y="18"/>
                  </a:cxn>
                  <a:cxn ang="0">
                    <a:pos x="31" y="18"/>
                  </a:cxn>
                  <a:cxn ang="0">
                    <a:pos x="31" y="13"/>
                  </a:cxn>
                  <a:cxn ang="0">
                    <a:pos x="27" y="13"/>
                  </a:cxn>
                  <a:cxn ang="0">
                    <a:pos x="27" y="13"/>
                  </a:cxn>
                </a:cxnLst>
                <a:rect l="0" t="0" r="r" b="b"/>
                <a:pathLst>
                  <a:path w="31" h="18">
                    <a:moveTo>
                      <a:pt x="27" y="13"/>
                    </a:moveTo>
                    <a:lnTo>
                      <a:pt x="27" y="13"/>
                    </a:lnTo>
                    <a:lnTo>
                      <a:pt x="22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5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2" y="18"/>
                    </a:lnTo>
                    <a:lnTo>
                      <a:pt x="31" y="18"/>
                    </a:lnTo>
                    <a:lnTo>
                      <a:pt x="31" y="13"/>
                    </a:lnTo>
                    <a:lnTo>
                      <a:pt x="27" y="13"/>
                    </a:lnTo>
                    <a:lnTo>
                      <a:pt x="27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8" name="Freeform 852"/>
              <p:cNvSpPr>
                <a:spLocks/>
              </p:cNvSpPr>
              <p:nvPr/>
            </p:nvSpPr>
            <p:spPr bwMode="auto">
              <a:xfrm>
                <a:off x="3926" y="1698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9" name="Freeform 853"/>
              <p:cNvSpPr>
                <a:spLocks/>
              </p:cNvSpPr>
              <p:nvPr/>
            </p:nvSpPr>
            <p:spPr bwMode="auto">
              <a:xfrm>
                <a:off x="3716" y="1711"/>
                <a:ext cx="88" cy="2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26" y="13"/>
                  </a:cxn>
                  <a:cxn ang="0">
                    <a:pos x="48" y="13"/>
                  </a:cxn>
                  <a:cxn ang="0">
                    <a:pos x="48" y="13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8" y="22"/>
                  </a:cxn>
                  <a:cxn ang="0">
                    <a:pos x="48" y="22"/>
                  </a:cxn>
                  <a:cxn ang="0">
                    <a:pos x="53" y="13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70" y="9"/>
                  </a:cxn>
                  <a:cxn ang="0">
                    <a:pos x="79" y="9"/>
                  </a:cxn>
                  <a:cxn ang="0">
                    <a:pos x="88" y="5"/>
                  </a:cxn>
                  <a:cxn ang="0">
                    <a:pos x="88" y="5"/>
                  </a:cxn>
                  <a:cxn ang="0">
                    <a:pos x="44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88" h="22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26" y="13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3" y="13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70" y="9"/>
                    </a:lnTo>
                    <a:lnTo>
                      <a:pt x="79" y="9"/>
                    </a:lnTo>
                    <a:lnTo>
                      <a:pt x="88" y="5"/>
                    </a:lnTo>
                    <a:lnTo>
                      <a:pt x="88" y="5"/>
                    </a:lnTo>
                    <a:lnTo>
                      <a:pt x="44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0" name="Freeform 854"/>
              <p:cNvSpPr>
                <a:spLocks/>
              </p:cNvSpPr>
              <p:nvPr/>
            </p:nvSpPr>
            <p:spPr bwMode="auto">
              <a:xfrm>
                <a:off x="3098" y="2128"/>
                <a:ext cx="53" cy="61"/>
              </a:xfrm>
              <a:custGeom>
                <a:avLst/>
                <a:gdLst/>
                <a:ahLst/>
                <a:cxnLst>
                  <a:cxn ang="0">
                    <a:pos x="26" y="4"/>
                  </a:cxn>
                  <a:cxn ang="0">
                    <a:pos x="26" y="4"/>
                  </a:cxn>
                  <a:cxn ang="0">
                    <a:pos x="31" y="4"/>
                  </a:cxn>
                  <a:cxn ang="0">
                    <a:pos x="26" y="13"/>
                  </a:cxn>
                  <a:cxn ang="0">
                    <a:pos x="26" y="17"/>
                  </a:cxn>
                  <a:cxn ang="0">
                    <a:pos x="31" y="17"/>
                  </a:cxn>
                  <a:cxn ang="0">
                    <a:pos x="31" y="17"/>
                  </a:cxn>
                  <a:cxn ang="0">
                    <a:pos x="22" y="30"/>
                  </a:cxn>
                  <a:cxn ang="0">
                    <a:pos x="13" y="30"/>
                  </a:cxn>
                  <a:cxn ang="0">
                    <a:pos x="9" y="30"/>
                  </a:cxn>
                  <a:cxn ang="0">
                    <a:pos x="9" y="30"/>
                  </a:cxn>
                  <a:cxn ang="0">
                    <a:pos x="4" y="35"/>
                  </a:cxn>
                  <a:cxn ang="0">
                    <a:pos x="4" y="39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9" y="35"/>
                  </a:cxn>
                  <a:cxn ang="0">
                    <a:pos x="13" y="35"/>
                  </a:cxn>
                  <a:cxn ang="0">
                    <a:pos x="13" y="39"/>
                  </a:cxn>
                  <a:cxn ang="0">
                    <a:pos x="13" y="39"/>
                  </a:cxn>
                  <a:cxn ang="0">
                    <a:pos x="22" y="30"/>
                  </a:cxn>
                  <a:cxn ang="0">
                    <a:pos x="31" y="26"/>
                  </a:cxn>
                  <a:cxn ang="0">
                    <a:pos x="39" y="26"/>
                  </a:cxn>
                  <a:cxn ang="0">
                    <a:pos x="39" y="26"/>
                  </a:cxn>
                  <a:cxn ang="0">
                    <a:pos x="35" y="35"/>
                  </a:cxn>
                  <a:cxn ang="0">
                    <a:pos x="35" y="39"/>
                  </a:cxn>
                  <a:cxn ang="0">
                    <a:pos x="35" y="39"/>
                  </a:cxn>
                  <a:cxn ang="0">
                    <a:pos x="44" y="44"/>
                  </a:cxn>
                  <a:cxn ang="0">
                    <a:pos x="48" y="44"/>
                  </a:cxn>
                  <a:cxn ang="0">
                    <a:pos x="48" y="48"/>
                  </a:cxn>
                  <a:cxn ang="0">
                    <a:pos x="48" y="48"/>
                  </a:cxn>
                  <a:cxn ang="0">
                    <a:pos x="44" y="48"/>
                  </a:cxn>
                  <a:cxn ang="0">
                    <a:pos x="44" y="52"/>
                  </a:cxn>
                  <a:cxn ang="0">
                    <a:pos x="48" y="57"/>
                  </a:cxn>
                  <a:cxn ang="0">
                    <a:pos x="53" y="61"/>
                  </a:cxn>
                  <a:cxn ang="0">
                    <a:pos x="53" y="61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35" y="0"/>
                  </a:cxn>
                  <a:cxn ang="0">
                    <a:pos x="31" y="0"/>
                  </a:cxn>
                  <a:cxn ang="0">
                    <a:pos x="26" y="4"/>
                  </a:cxn>
                  <a:cxn ang="0">
                    <a:pos x="26" y="4"/>
                  </a:cxn>
                </a:cxnLst>
                <a:rect l="0" t="0" r="r" b="b"/>
                <a:pathLst>
                  <a:path w="53" h="61">
                    <a:moveTo>
                      <a:pt x="26" y="4"/>
                    </a:moveTo>
                    <a:lnTo>
                      <a:pt x="26" y="4"/>
                    </a:lnTo>
                    <a:lnTo>
                      <a:pt x="31" y="4"/>
                    </a:lnTo>
                    <a:lnTo>
                      <a:pt x="26" y="13"/>
                    </a:lnTo>
                    <a:lnTo>
                      <a:pt x="26" y="17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22" y="30"/>
                    </a:lnTo>
                    <a:lnTo>
                      <a:pt x="13" y="30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4" y="35"/>
                    </a:lnTo>
                    <a:lnTo>
                      <a:pt x="4" y="39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35"/>
                    </a:lnTo>
                    <a:lnTo>
                      <a:pt x="13" y="35"/>
                    </a:lnTo>
                    <a:lnTo>
                      <a:pt x="13" y="39"/>
                    </a:lnTo>
                    <a:lnTo>
                      <a:pt x="13" y="39"/>
                    </a:lnTo>
                    <a:lnTo>
                      <a:pt x="22" y="30"/>
                    </a:lnTo>
                    <a:lnTo>
                      <a:pt x="31" y="26"/>
                    </a:lnTo>
                    <a:lnTo>
                      <a:pt x="39" y="26"/>
                    </a:lnTo>
                    <a:lnTo>
                      <a:pt x="39" y="26"/>
                    </a:lnTo>
                    <a:lnTo>
                      <a:pt x="35" y="35"/>
                    </a:lnTo>
                    <a:lnTo>
                      <a:pt x="35" y="39"/>
                    </a:lnTo>
                    <a:lnTo>
                      <a:pt x="35" y="39"/>
                    </a:lnTo>
                    <a:lnTo>
                      <a:pt x="44" y="44"/>
                    </a:lnTo>
                    <a:lnTo>
                      <a:pt x="48" y="44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4" y="48"/>
                    </a:lnTo>
                    <a:lnTo>
                      <a:pt x="44" y="52"/>
                    </a:lnTo>
                    <a:lnTo>
                      <a:pt x="48" y="57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6" y="4"/>
                    </a:lnTo>
                    <a:lnTo>
                      <a:pt x="26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1" name="Freeform 855"/>
              <p:cNvSpPr>
                <a:spLocks/>
              </p:cNvSpPr>
              <p:nvPr/>
            </p:nvSpPr>
            <p:spPr bwMode="auto">
              <a:xfrm>
                <a:off x="3598" y="1760"/>
                <a:ext cx="26" cy="21"/>
              </a:xfrm>
              <a:custGeom>
                <a:avLst/>
                <a:gdLst/>
                <a:ahLst/>
                <a:cxnLst>
                  <a:cxn ang="0">
                    <a:pos x="22" y="13"/>
                  </a:cxn>
                  <a:cxn ang="0">
                    <a:pos x="22" y="13"/>
                  </a:cxn>
                  <a:cxn ang="0">
                    <a:pos x="17" y="13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17"/>
                  </a:cxn>
                  <a:cxn ang="0">
                    <a:pos x="17" y="17"/>
                  </a:cxn>
                  <a:cxn ang="0">
                    <a:pos x="22" y="17"/>
                  </a:cxn>
                  <a:cxn ang="0">
                    <a:pos x="26" y="21"/>
                  </a:cxn>
                  <a:cxn ang="0">
                    <a:pos x="26" y="21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8"/>
                  </a:cxn>
                  <a:cxn ang="0">
                    <a:pos x="22" y="13"/>
                  </a:cxn>
                  <a:cxn ang="0">
                    <a:pos x="22" y="13"/>
                  </a:cxn>
                </a:cxnLst>
                <a:rect l="0" t="0" r="r" b="b"/>
                <a:pathLst>
                  <a:path w="26" h="21">
                    <a:moveTo>
                      <a:pt x="22" y="13"/>
                    </a:moveTo>
                    <a:lnTo>
                      <a:pt x="22" y="13"/>
                    </a:lnTo>
                    <a:lnTo>
                      <a:pt x="17" y="13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17"/>
                    </a:lnTo>
                    <a:lnTo>
                      <a:pt x="17" y="17"/>
                    </a:lnTo>
                    <a:lnTo>
                      <a:pt x="22" y="17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8"/>
                    </a:lnTo>
                    <a:lnTo>
                      <a:pt x="22" y="13"/>
                    </a:lnTo>
                    <a:lnTo>
                      <a:pt x="22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2" name="Freeform 856"/>
              <p:cNvSpPr>
                <a:spLocks/>
              </p:cNvSpPr>
              <p:nvPr/>
            </p:nvSpPr>
            <p:spPr bwMode="auto">
              <a:xfrm>
                <a:off x="3234" y="2202"/>
                <a:ext cx="1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0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3" name="Freeform 857"/>
              <p:cNvSpPr>
                <a:spLocks/>
              </p:cNvSpPr>
              <p:nvPr/>
            </p:nvSpPr>
            <p:spPr bwMode="auto">
              <a:xfrm>
                <a:off x="3628" y="1803"/>
                <a:ext cx="22" cy="14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9" y="14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22" h="14">
                    <a:moveTo>
                      <a:pt x="13" y="14"/>
                    </a:moveTo>
                    <a:lnTo>
                      <a:pt x="13" y="14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9" y="14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4" name="Freeform 858"/>
              <p:cNvSpPr>
                <a:spLocks/>
              </p:cNvSpPr>
              <p:nvPr/>
            </p:nvSpPr>
            <p:spPr bwMode="auto">
              <a:xfrm>
                <a:off x="3378" y="2224"/>
                <a:ext cx="27" cy="2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4" y="1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5" y="5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18"/>
                  </a:cxn>
                  <a:cxn ang="0">
                    <a:pos x="22" y="13"/>
                  </a:cxn>
                  <a:cxn ang="0">
                    <a:pos x="27" y="13"/>
                  </a:cxn>
                  <a:cxn ang="0">
                    <a:pos x="27" y="9"/>
                  </a:cxn>
                  <a:cxn ang="0">
                    <a:pos x="27" y="9"/>
                  </a:cxn>
                  <a:cxn ang="0">
                    <a:pos x="27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7" h="22">
                    <a:moveTo>
                      <a:pt x="18" y="0"/>
                    </a:move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4" y="1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5" y="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18"/>
                    </a:lnTo>
                    <a:lnTo>
                      <a:pt x="22" y="13"/>
                    </a:lnTo>
                    <a:lnTo>
                      <a:pt x="27" y="13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5" name="Freeform 859"/>
              <p:cNvSpPr>
                <a:spLocks/>
              </p:cNvSpPr>
              <p:nvPr/>
            </p:nvSpPr>
            <p:spPr bwMode="auto">
              <a:xfrm>
                <a:off x="3124" y="2115"/>
                <a:ext cx="18" cy="8"/>
              </a:xfrm>
              <a:custGeom>
                <a:avLst/>
                <a:gdLst/>
                <a:ahLst/>
                <a:cxnLst>
                  <a:cxn ang="0">
                    <a:pos x="18" y="8"/>
                  </a:cxn>
                  <a:cxn ang="0">
                    <a:pos x="18" y="8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18" y="8"/>
                  </a:cxn>
                  <a:cxn ang="0">
                    <a:pos x="18" y="8"/>
                  </a:cxn>
                </a:cxnLst>
                <a:rect l="0" t="0" r="r" b="b"/>
                <a:pathLst>
                  <a:path w="18" h="8">
                    <a:moveTo>
                      <a:pt x="18" y="8"/>
                    </a:moveTo>
                    <a:lnTo>
                      <a:pt x="18" y="8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18" y="8"/>
                    </a:lnTo>
                    <a:lnTo>
                      <a:pt x="18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6" name="Freeform 860"/>
              <p:cNvSpPr>
                <a:spLocks/>
              </p:cNvSpPr>
              <p:nvPr/>
            </p:nvSpPr>
            <p:spPr bwMode="auto">
              <a:xfrm>
                <a:off x="3414" y="2040"/>
                <a:ext cx="13" cy="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8" y="13"/>
                  </a:cxn>
                  <a:cxn ang="0">
                    <a:pos x="8" y="13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18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7" name="Freeform 861"/>
              <p:cNvSpPr>
                <a:spLocks/>
              </p:cNvSpPr>
              <p:nvPr/>
            </p:nvSpPr>
            <p:spPr bwMode="auto">
              <a:xfrm>
                <a:off x="3593" y="1781"/>
                <a:ext cx="40" cy="5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22" y="5"/>
                  </a:cxn>
                  <a:cxn ang="0">
                    <a:pos x="31" y="5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rect l="0" t="0" r="r" b="b"/>
                <a:pathLst>
                  <a:path w="40" h="5">
                    <a:moveTo>
                      <a:pt x="40" y="0"/>
                    </a:moveTo>
                    <a:lnTo>
                      <a:pt x="40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2" y="5"/>
                    </a:lnTo>
                    <a:lnTo>
                      <a:pt x="31" y="5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8" name="Freeform 862"/>
              <p:cNvSpPr>
                <a:spLocks/>
              </p:cNvSpPr>
              <p:nvPr/>
            </p:nvSpPr>
            <p:spPr bwMode="auto">
              <a:xfrm>
                <a:off x="3598" y="1887"/>
                <a:ext cx="30" cy="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7" y="8"/>
                  </a:cxn>
                  <a:cxn ang="0">
                    <a:pos x="26" y="8"/>
                  </a:cxn>
                  <a:cxn ang="0">
                    <a:pos x="30" y="4"/>
                  </a:cxn>
                  <a:cxn ang="0">
                    <a:pos x="30" y="4"/>
                  </a:cxn>
                  <a:cxn ang="0">
                    <a:pos x="26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0" h="8">
                    <a:moveTo>
                      <a:pt x="22" y="0"/>
                    </a:moveTo>
                    <a:lnTo>
                      <a:pt x="22" y="0"/>
                    </a:lnTo>
                    <a:lnTo>
                      <a:pt x="17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26" y="8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26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9" name="Freeform 863"/>
              <p:cNvSpPr>
                <a:spLocks/>
              </p:cNvSpPr>
              <p:nvPr/>
            </p:nvSpPr>
            <p:spPr bwMode="auto">
              <a:xfrm>
                <a:off x="3606" y="1843"/>
                <a:ext cx="27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27" y="4"/>
                  </a:cxn>
                  <a:cxn ang="0">
                    <a:pos x="27" y="4"/>
                  </a:cxn>
                  <a:cxn ang="0">
                    <a:pos x="18" y="4"/>
                  </a:cxn>
                  <a:cxn ang="0">
                    <a:pos x="14" y="4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7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0" name="Freeform 864"/>
              <p:cNvSpPr>
                <a:spLocks/>
              </p:cNvSpPr>
              <p:nvPr/>
            </p:nvSpPr>
            <p:spPr bwMode="auto">
              <a:xfrm>
                <a:off x="3291" y="2198"/>
                <a:ext cx="9" cy="17"/>
              </a:xfrm>
              <a:custGeom>
                <a:avLst/>
                <a:gdLst/>
                <a:ahLst/>
                <a:cxnLst>
                  <a:cxn ang="0">
                    <a:pos x="9" y="17"/>
                  </a:cxn>
                  <a:cxn ang="0">
                    <a:pos x="9" y="17"/>
                  </a:cxn>
                  <a:cxn ang="0">
                    <a:pos x="4" y="13"/>
                  </a:cxn>
                  <a:cxn ang="0">
                    <a:pos x="4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17"/>
                  </a:cxn>
                </a:cxnLst>
                <a:rect l="0" t="0" r="r" b="b"/>
                <a:pathLst>
                  <a:path w="9" h="17">
                    <a:moveTo>
                      <a:pt x="9" y="17"/>
                    </a:moveTo>
                    <a:lnTo>
                      <a:pt x="9" y="17"/>
                    </a:lnTo>
                    <a:lnTo>
                      <a:pt x="4" y="13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1" name="Freeform 865"/>
              <p:cNvSpPr>
                <a:spLocks/>
              </p:cNvSpPr>
              <p:nvPr/>
            </p:nvSpPr>
            <p:spPr bwMode="auto">
              <a:xfrm>
                <a:off x="3251" y="2202"/>
                <a:ext cx="22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14" y="9"/>
                  </a:cxn>
                  <a:cxn ang="0">
                    <a:pos x="18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22" h="9">
                    <a:moveTo>
                      <a:pt x="0" y="5"/>
                    </a:moveTo>
                    <a:lnTo>
                      <a:pt x="0" y="5"/>
                    </a:lnTo>
                    <a:lnTo>
                      <a:pt x="5" y="9"/>
                    </a:lnTo>
                    <a:lnTo>
                      <a:pt x="14" y="9"/>
                    </a:lnTo>
                    <a:lnTo>
                      <a:pt x="18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2" name="Freeform 866"/>
              <p:cNvSpPr>
                <a:spLocks/>
              </p:cNvSpPr>
              <p:nvPr/>
            </p:nvSpPr>
            <p:spPr bwMode="auto">
              <a:xfrm>
                <a:off x="3856" y="1641"/>
                <a:ext cx="1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3" name="Freeform 867"/>
              <p:cNvSpPr>
                <a:spLocks/>
              </p:cNvSpPr>
              <p:nvPr/>
            </p:nvSpPr>
            <p:spPr bwMode="auto">
              <a:xfrm>
                <a:off x="3874" y="1641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4" name="Freeform 868"/>
              <p:cNvSpPr>
                <a:spLocks/>
              </p:cNvSpPr>
              <p:nvPr/>
            </p:nvSpPr>
            <p:spPr bwMode="auto">
              <a:xfrm>
                <a:off x="3891" y="1641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5" name="Freeform 869"/>
              <p:cNvSpPr>
                <a:spLocks/>
              </p:cNvSpPr>
              <p:nvPr/>
            </p:nvSpPr>
            <p:spPr bwMode="auto">
              <a:xfrm>
                <a:off x="3891" y="1650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6" name="Freeform 870"/>
              <p:cNvSpPr>
                <a:spLocks/>
              </p:cNvSpPr>
              <p:nvPr/>
            </p:nvSpPr>
            <p:spPr bwMode="auto">
              <a:xfrm>
                <a:off x="3909" y="1650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7" name="Freeform 871"/>
              <p:cNvSpPr>
                <a:spLocks/>
              </p:cNvSpPr>
              <p:nvPr/>
            </p:nvSpPr>
            <p:spPr bwMode="auto">
              <a:xfrm>
                <a:off x="3839" y="1654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8" name="Freeform 872"/>
              <p:cNvSpPr>
                <a:spLocks/>
              </p:cNvSpPr>
              <p:nvPr/>
            </p:nvSpPr>
            <p:spPr bwMode="auto">
              <a:xfrm>
                <a:off x="3856" y="1654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9" name="Freeform 873"/>
              <p:cNvSpPr>
                <a:spLocks/>
              </p:cNvSpPr>
              <p:nvPr/>
            </p:nvSpPr>
            <p:spPr bwMode="auto">
              <a:xfrm>
                <a:off x="4571" y="1716"/>
                <a:ext cx="13" cy="61"/>
              </a:xfrm>
              <a:custGeom>
                <a:avLst/>
                <a:gdLst/>
                <a:ahLst/>
                <a:cxnLst>
                  <a:cxn ang="0">
                    <a:pos x="8" y="52"/>
                  </a:cxn>
                  <a:cxn ang="0">
                    <a:pos x="8" y="52"/>
                  </a:cxn>
                  <a:cxn ang="0">
                    <a:pos x="4" y="57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8" y="57"/>
                  </a:cxn>
                  <a:cxn ang="0">
                    <a:pos x="8" y="52"/>
                  </a:cxn>
                  <a:cxn ang="0">
                    <a:pos x="13" y="3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6"/>
                  </a:cxn>
                  <a:cxn ang="0">
                    <a:pos x="4" y="35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4" y="52"/>
                  </a:cxn>
                  <a:cxn ang="0">
                    <a:pos x="8" y="52"/>
                  </a:cxn>
                  <a:cxn ang="0">
                    <a:pos x="8" y="52"/>
                  </a:cxn>
                </a:cxnLst>
                <a:rect l="0" t="0" r="r" b="b"/>
                <a:pathLst>
                  <a:path w="13" h="61">
                    <a:moveTo>
                      <a:pt x="8" y="52"/>
                    </a:moveTo>
                    <a:lnTo>
                      <a:pt x="8" y="52"/>
                    </a:lnTo>
                    <a:lnTo>
                      <a:pt x="4" y="57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7"/>
                    </a:lnTo>
                    <a:lnTo>
                      <a:pt x="8" y="52"/>
                    </a:lnTo>
                    <a:lnTo>
                      <a:pt x="13" y="3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6"/>
                    </a:lnTo>
                    <a:lnTo>
                      <a:pt x="4" y="35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4" y="52"/>
                    </a:lnTo>
                    <a:lnTo>
                      <a:pt x="8" y="52"/>
                    </a:lnTo>
                    <a:lnTo>
                      <a:pt x="8" y="5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0" name="Freeform 874"/>
              <p:cNvSpPr>
                <a:spLocks/>
              </p:cNvSpPr>
              <p:nvPr/>
            </p:nvSpPr>
            <p:spPr bwMode="auto">
              <a:xfrm>
                <a:off x="4584" y="1733"/>
                <a:ext cx="4" cy="40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4" y="40"/>
                  </a:cxn>
                  <a:cxn ang="0">
                    <a:pos x="4" y="31"/>
                  </a:cxn>
                  <a:cxn ang="0">
                    <a:pos x="4" y="1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4" y="40"/>
                  </a:cxn>
                  <a:cxn ang="0">
                    <a:pos x="4" y="40"/>
                  </a:cxn>
                </a:cxnLst>
                <a:rect l="0" t="0" r="r" b="b"/>
                <a:pathLst>
                  <a:path w="4" h="40">
                    <a:moveTo>
                      <a:pt x="4" y="40"/>
                    </a:moveTo>
                    <a:lnTo>
                      <a:pt x="4" y="40"/>
                    </a:lnTo>
                    <a:lnTo>
                      <a:pt x="4" y="31"/>
                    </a:lnTo>
                    <a:lnTo>
                      <a:pt x="4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4" y="40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1" name="Freeform 875"/>
              <p:cNvSpPr>
                <a:spLocks/>
              </p:cNvSpPr>
              <p:nvPr/>
            </p:nvSpPr>
            <p:spPr bwMode="auto">
              <a:xfrm>
                <a:off x="4216" y="1777"/>
                <a:ext cx="21" cy="13"/>
              </a:xfrm>
              <a:custGeom>
                <a:avLst/>
                <a:gdLst/>
                <a:ahLst/>
                <a:cxnLst>
                  <a:cxn ang="0">
                    <a:pos x="21" y="9"/>
                  </a:cxn>
                  <a:cxn ang="0">
                    <a:pos x="21" y="9"/>
                  </a:cxn>
                  <a:cxn ang="0">
                    <a:pos x="21" y="4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21" y="9"/>
                  </a:cxn>
                  <a:cxn ang="0">
                    <a:pos x="21" y="9"/>
                  </a:cxn>
                </a:cxnLst>
                <a:rect l="0" t="0" r="r" b="b"/>
                <a:pathLst>
                  <a:path w="21" h="13">
                    <a:moveTo>
                      <a:pt x="21" y="9"/>
                    </a:moveTo>
                    <a:lnTo>
                      <a:pt x="21" y="9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21" y="9"/>
                    </a:ln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2" name="Freeform 876"/>
              <p:cNvSpPr>
                <a:spLocks/>
              </p:cNvSpPr>
              <p:nvPr/>
            </p:nvSpPr>
            <p:spPr bwMode="auto">
              <a:xfrm>
                <a:off x="4255" y="1777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3" name="Freeform 877"/>
              <p:cNvSpPr>
                <a:spLocks/>
              </p:cNvSpPr>
              <p:nvPr/>
            </p:nvSpPr>
            <p:spPr bwMode="auto">
              <a:xfrm>
                <a:off x="4500" y="1781"/>
                <a:ext cx="14" cy="36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5" y="22"/>
                  </a:cxn>
                  <a:cxn ang="0">
                    <a:pos x="9" y="27"/>
                  </a:cxn>
                  <a:cxn ang="0">
                    <a:pos x="9" y="27"/>
                  </a:cxn>
                  <a:cxn ang="0">
                    <a:pos x="5" y="27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5" y="31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14" y="36"/>
                  </a:cxn>
                  <a:cxn ang="0">
                    <a:pos x="14" y="36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5" y="14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14" h="36">
                    <a:moveTo>
                      <a:pt x="0" y="22"/>
                    </a:moveTo>
                    <a:lnTo>
                      <a:pt x="0" y="22"/>
                    </a:lnTo>
                    <a:lnTo>
                      <a:pt x="5" y="22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5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5" y="31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4" name="Freeform 878"/>
              <p:cNvSpPr>
                <a:spLocks/>
              </p:cNvSpPr>
              <p:nvPr/>
            </p:nvSpPr>
            <p:spPr bwMode="auto">
              <a:xfrm>
                <a:off x="4251" y="1790"/>
                <a:ext cx="26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26" y="9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5" name="Freeform 879"/>
              <p:cNvSpPr>
                <a:spLocks/>
              </p:cNvSpPr>
              <p:nvPr/>
            </p:nvSpPr>
            <p:spPr bwMode="auto">
              <a:xfrm>
                <a:off x="4172" y="1803"/>
                <a:ext cx="30" cy="22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6" y="5"/>
                  </a:cxn>
                  <a:cxn ang="0">
                    <a:pos x="30" y="9"/>
                  </a:cxn>
                  <a:cxn ang="0">
                    <a:pos x="30" y="9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30" y="18"/>
                  </a:cxn>
                  <a:cxn ang="0">
                    <a:pos x="30" y="5"/>
                  </a:cxn>
                  <a:cxn ang="0">
                    <a:pos x="30" y="5"/>
                  </a:cxn>
                  <a:cxn ang="0">
                    <a:pos x="17" y="0"/>
                  </a:cxn>
                  <a:cxn ang="0">
                    <a:pos x="8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8" y="9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30" h="22">
                    <a:moveTo>
                      <a:pt x="13" y="14"/>
                    </a:moveTo>
                    <a:lnTo>
                      <a:pt x="13" y="14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6" y="5"/>
                    </a:lnTo>
                    <a:lnTo>
                      <a:pt x="30" y="9"/>
                    </a:lnTo>
                    <a:lnTo>
                      <a:pt x="30" y="9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30" y="18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17" y="0"/>
                    </a:lnTo>
                    <a:lnTo>
                      <a:pt x="8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8" y="9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6" name="Freeform 880"/>
              <p:cNvSpPr>
                <a:spLocks/>
              </p:cNvSpPr>
              <p:nvPr/>
            </p:nvSpPr>
            <p:spPr bwMode="auto">
              <a:xfrm>
                <a:off x="4211" y="1803"/>
                <a:ext cx="31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31" h="9">
                    <a:moveTo>
                      <a:pt x="31" y="5"/>
                    </a:moveTo>
                    <a:lnTo>
                      <a:pt x="31" y="5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7" name="Freeform 881"/>
              <p:cNvSpPr>
                <a:spLocks/>
              </p:cNvSpPr>
              <p:nvPr/>
            </p:nvSpPr>
            <p:spPr bwMode="auto">
              <a:xfrm>
                <a:off x="4251" y="1803"/>
                <a:ext cx="26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13" y="5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5"/>
                    </a:lnTo>
                    <a:lnTo>
                      <a:pt x="13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8" name="Freeform 882"/>
              <p:cNvSpPr>
                <a:spLocks/>
              </p:cNvSpPr>
              <p:nvPr/>
            </p:nvSpPr>
            <p:spPr bwMode="auto">
              <a:xfrm>
                <a:off x="4211" y="1817"/>
                <a:ext cx="26" cy="8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5" y="8"/>
                  </a:cxn>
                  <a:cxn ang="0">
                    <a:pos x="13" y="4"/>
                  </a:cxn>
                  <a:cxn ang="0">
                    <a:pos x="26" y="8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</a:cxnLst>
                <a:rect l="0" t="0" r="r" b="b"/>
                <a:pathLst>
                  <a:path w="26" h="8">
                    <a:moveTo>
                      <a:pt x="5" y="8"/>
                    </a:moveTo>
                    <a:lnTo>
                      <a:pt x="5" y="8"/>
                    </a:lnTo>
                    <a:lnTo>
                      <a:pt x="13" y="4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9" name="Freeform 883"/>
              <p:cNvSpPr>
                <a:spLocks/>
              </p:cNvSpPr>
              <p:nvPr/>
            </p:nvSpPr>
            <p:spPr bwMode="auto">
              <a:xfrm>
                <a:off x="4246" y="1817"/>
                <a:ext cx="31" cy="4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4">
                    <a:moveTo>
                      <a:pt x="31" y="4"/>
                    </a:moveTo>
                    <a:lnTo>
                      <a:pt x="31" y="4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0" name="Freeform 884"/>
              <p:cNvSpPr>
                <a:spLocks/>
              </p:cNvSpPr>
              <p:nvPr/>
            </p:nvSpPr>
            <p:spPr bwMode="auto">
              <a:xfrm>
                <a:off x="4207" y="1825"/>
                <a:ext cx="22" cy="1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9" y="13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13">
                    <a:moveTo>
                      <a:pt x="22" y="5"/>
                    </a:moveTo>
                    <a:lnTo>
                      <a:pt x="22" y="5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13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1" name="Freeform 885"/>
              <p:cNvSpPr>
                <a:spLocks/>
              </p:cNvSpPr>
              <p:nvPr/>
            </p:nvSpPr>
            <p:spPr bwMode="auto">
              <a:xfrm>
                <a:off x="4246" y="1825"/>
                <a:ext cx="3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13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31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13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2" name="Freeform 886"/>
              <p:cNvSpPr>
                <a:spLocks/>
              </p:cNvSpPr>
              <p:nvPr/>
            </p:nvSpPr>
            <p:spPr bwMode="auto">
              <a:xfrm>
                <a:off x="4211" y="1838"/>
                <a:ext cx="31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1" h="9">
                    <a:moveTo>
                      <a:pt x="0" y="0"/>
                    </a:moveTo>
                    <a:lnTo>
                      <a:pt x="0" y="0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3" name="Freeform 887"/>
              <p:cNvSpPr>
                <a:spLocks/>
              </p:cNvSpPr>
              <p:nvPr/>
            </p:nvSpPr>
            <p:spPr bwMode="auto">
              <a:xfrm>
                <a:off x="4246" y="1847"/>
                <a:ext cx="31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7" y="9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31" h="9">
                    <a:moveTo>
                      <a:pt x="31" y="5"/>
                    </a:moveTo>
                    <a:lnTo>
                      <a:pt x="31" y="5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7" y="9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4" name="Freeform 888"/>
              <p:cNvSpPr>
                <a:spLocks/>
              </p:cNvSpPr>
              <p:nvPr/>
            </p:nvSpPr>
            <p:spPr bwMode="auto">
              <a:xfrm>
                <a:off x="4220" y="1852"/>
                <a:ext cx="2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5" name="Freeform 889"/>
              <p:cNvSpPr>
                <a:spLocks/>
              </p:cNvSpPr>
              <p:nvPr/>
            </p:nvSpPr>
            <p:spPr bwMode="auto">
              <a:xfrm>
                <a:off x="4255" y="1860"/>
                <a:ext cx="26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26" h="9">
                    <a:moveTo>
                      <a:pt x="0" y="9"/>
                    </a:move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6" name="Freeform 890"/>
              <p:cNvSpPr>
                <a:spLocks/>
              </p:cNvSpPr>
              <p:nvPr/>
            </p:nvSpPr>
            <p:spPr bwMode="auto">
              <a:xfrm>
                <a:off x="3330" y="1865"/>
                <a:ext cx="9" cy="8"/>
              </a:xfrm>
              <a:custGeom>
                <a:avLst/>
                <a:gdLst/>
                <a:ahLst/>
                <a:cxnLst>
                  <a:cxn ang="0">
                    <a:pos x="9" y="8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8"/>
                  </a:cxn>
                  <a:cxn ang="0">
                    <a:pos x="9" y="8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lnTo>
                      <a:pt x="9" y="8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8"/>
                    </a:lnTo>
                    <a:lnTo>
                      <a:pt x="9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7" name="Freeform 891"/>
              <p:cNvSpPr>
                <a:spLocks/>
              </p:cNvSpPr>
              <p:nvPr/>
            </p:nvSpPr>
            <p:spPr bwMode="auto">
              <a:xfrm>
                <a:off x="4211" y="1860"/>
                <a:ext cx="26" cy="9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9">
                    <a:moveTo>
                      <a:pt x="26" y="9"/>
                    </a:moveTo>
                    <a:lnTo>
                      <a:pt x="26" y="9"/>
                    </a:lnTo>
                    <a:lnTo>
                      <a:pt x="26" y="5"/>
                    </a:lnTo>
                    <a:lnTo>
                      <a:pt x="22" y="5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8" name="Freeform 892"/>
              <p:cNvSpPr>
                <a:spLocks/>
              </p:cNvSpPr>
              <p:nvPr/>
            </p:nvSpPr>
            <p:spPr bwMode="auto">
              <a:xfrm>
                <a:off x="4202" y="1873"/>
                <a:ext cx="4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31" y="5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40" h="9">
                    <a:moveTo>
                      <a:pt x="0" y="9"/>
                    </a:moveTo>
                    <a:lnTo>
                      <a:pt x="0" y="9"/>
                    </a:lnTo>
                    <a:lnTo>
                      <a:pt x="18" y="9"/>
                    </a:lnTo>
                    <a:lnTo>
                      <a:pt x="31" y="5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9" name="Freeform 893"/>
              <p:cNvSpPr>
                <a:spLocks/>
              </p:cNvSpPr>
              <p:nvPr/>
            </p:nvSpPr>
            <p:spPr bwMode="auto">
              <a:xfrm>
                <a:off x="4246" y="1869"/>
                <a:ext cx="31" cy="13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2" y="0"/>
                  </a:cxn>
                  <a:cxn ang="0">
                    <a:pos x="13" y="4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13"/>
                  </a:cxn>
                  <a:cxn ang="0">
                    <a:pos x="22" y="9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13">
                    <a:moveTo>
                      <a:pt x="31" y="4"/>
                    </a:moveTo>
                    <a:lnTo>
                      <a:pt x="31" y="4"/>
                    </a:lnTo>
                    <a:lnTo>
                      <a:pt x="22" y="0"/>
                    </a:lnTo>
                    <a:lnTo>
                      <a:pt x="13" y="4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13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0" name="Freeform 894"/>
              <p:cNvSpPr>
                <a:spLocks/>
              </p:cNvSpPr>
              <p:nvPr/>
            </p:nvSpPr>
            <p:spPr bwMode="auto">
              <a:xfrm>
                <a:off x="3181" y="1878"/>
                <a:ext cx="57" cy="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31" y="9"/>
                  </a:cxn>
                  <a:cxn ang="0">
                    <a:pos x="48" y="9"/>
                  </a:cxn>
                  <a:cxn ang="0">
                    <a:pos x="53" y="4"/>
                  </a:cxn>
                  <a:cxn ang="0">
                    <a:pos x="57" y="0"/>
                  </a:cxn>
                  <a:cxn ang="0">
                    <a:pos x="57" y="0"/>
                  </a:cxn>
                </a:cxnLst>
                <a:rect l="0" t="0" r="r" b="b"/>
                <a:pathLst>
                  <a:path w="57" h="9">
                    <a:moveTo>
                      <a:pt x="57" y="0"/>
                    </a:moveTo>
                    <a:lnTo>
                      <a:pt x="57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1" y="9"/>
                    </a:lnTo>
                    <a:lnTo>
                      <a:pt x="48" y="9"/>
                    </a:lnTo>
                    <a:lnTo>
                      <a:pt x="53" y="4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1" name="Freeform 895"/>
              <p:cNvSpPr>
                <a:spLocks/>
              </p:cNvSpPr>
              <p:nvPr/>
            </p:nvSpPr>
            <p:spPr bwMode="auto">
              <a:xfrm>
                <a:off x="4202" y="1887"/>
                <a:ext cx="40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22" y="4"/>
                  </a:cxn>
                  <a:cxn ang="0">
                    <a:pos x="35" y="4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0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4"/>
                    </a:lnTo>
                    <a:lnTo>
                      <a:pt x="22" y="4"/>
                    </a:lnTo>
                    <a:lnTo>
                      <a:pt x="35" y="4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2" name="Freeform 896"/>
              <p:cNvSpPr>
                <a:spLocks/>
              </p:cNvSpPr>
              <p:nvPr/>
            </p:nvSpPr>
            <p:spPr bwMode="auto">
              <a:xfrm>
                <a:off x="4251" y="1882"/>
                <a:ext cx="26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26" y="9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8" y="0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8" y="0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3" name="Freeform 897"/>
              <p:cNvSpPr>
                <a:spLocks/>
              </p:cNvSpPr>
              <p:nvPr/>
            </p:nvSpPr>
            <p:spPr bwMode="auto">
              <a:xfrm>
                <a:off x="3172" y="1891"/>
                <a:ext cx="84" cy="9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44" y="0"/>
                  </a:cxn>
                  <a:cxn ang="0">
                    <a:pos x="18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9" y="9"/>
                  </a:cxn>
                  <a:cxn ang="0">
                    <a:pos x="71" y="4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84" h="9">
                    <a:moveTo>
                      <a:pt x="84" y="0"/>
                    </a:moveTo>
                    <a:lnTo>
                      <a:pt x="84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9" y="9"/>
                    </a:lnTo>
                    <a:lnTo>
                      <a:pt x="71" y="4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4" name="Freeform 898"/>
              <p:cNvSpPr>
                <a:spLocks/>
              </p:cNvSpPr>
              <p:nvPr/>
            </p:nvSpPr>
            <p:spPr bwMode="auto">
              <a:xfrm>
                <a:off x="3260" y="1891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5" name="Freeform 899"/>
              <p:cNvSpPr>
                <a:spLocks/>
              </p:cNvSpPr>
              <p:nvPr/>
            </p:nvSpPr>
            <p:spPr bwMode="auto">
              <a:xfrm>
                <a:off x="3273" y="1891"/>
                <a:ext cx="40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8" y="9"/>
                  </a:cxn>
                  <a:cxn ang="0">
                    <a:pos x="31" y="4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0" h="9">
                    <a:moveTo>
                      <a:pt x="0" y="0"/>
                    </a:moveTo>
                    <a:lnTo>
                      <a:pt x="0" y="0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8" y="9"/>
                    </a:lnTo>
                    <a:lnTo>
                      <a:pt x="31" y="4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6" name="Freeform 900"/>
              <p:cNvSpPr>
                <a:spLocks/>
              </p:cNvSpPr>
              <p:nvPr/>
            </p:nvSpPr>
            <p:spPr bwMode="auto">
              <a:xfrm>
                <a:off x="3172" y="1900"/>
                <a:ext cx="84" cy="9"/>
              </a:xfrm>
              <a:custGeom>
                <a:avLst/>
                <a:gdLst/>
                <a:ahLst/>
                <a:cxnLst>
                  <a:cxn ang="0">
                    <a:pos x="84" y="9"/>
                  </a:cxn>
                  <a:cxn ang="0">
                    <a:pos x="84" y="9"/>
                  </a:cxn>
                  <a:cxn ang="0">
                    <a:pos x="66" y="4"/>
                  </a:cxn>
                  <a:cxn ang="0">
                    <a:pos x="44" y="0"/>
                  </a:cxn>
                  <a:cxn ang="0">
                    <a:pos x="1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4" y="9"/>
                  </a:cxn>
                  <a:cxn ang="0">
                    <a:pos x="84" y="9"/>
                  </a:cxn>
                  <a:cxn ang="0">
                    <a:pos x="84" y="9"/>
                  </a:cxn>
                </a:cxnLst>
                <a:rect l="0" t="0" r="r" b="b"/>
                <a:pathLst>
                  <a:path w="84" h="9">
                    <a:moveTo>
                      <a:pt x="84" y="9"/>
                    </a:moveTo>
                    <a:lnTo>
                      <a:pt x="84" y="9"/>
                    </a:lnTo>
                    <a:lnTo>
                      <a:pt x="66" y="4"/>
                    </a:lnTo>
                    <a:lnTo>
                      <a:pt x="44" y="0"/>
                    </a:lnTo>
                    <a:lnTo>
                      <a:pt x="1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4" y="9"/>
                    </a:lnTo>
                    <a:lnTo>
                      <a:pt x="84" y="9"/>
                    </a:lnTo>
                    <a:lnTo>
                      <a:pt x="8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7" name="Freeform 901"/>
              <p:cNvSpPr>
                <a:spLocks/>
              </p:cNvSpPr>
              <p:nvPr/>
            </p:nvSpPr>
            <p:spPr bwMode="auto">
              <a:xfrm>
                <a:off x="3260" y="1900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8" name="Freeform 902"/>
              <p:cNvSpPr>
                <a:spLocks/>
              </p:cNvSpPr>
              <p:nvPr/>
            </p:nvSpPr>
            <p:spPr bwMode="auto">
              <a:xfrm>
                <a:off x="3313" y="1900"/>
                <a:ext cx="13" cy="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9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9" name="Freeform 903"/>
              <p:cNvSpPr>
                <a:spLocks/>
              </p:cNvSpPr>
              <p:nvPr/>
            </p:nvSpPr>
            <p:spPr bwMode="auto">
              <a:xfrm>
                <a:off x="4202" y="1909"/>
                <a:ext cx="40" cy="8"/>
              </a:xfrm>
              <a:custGeom>
                <a:avLst/>
                <a:gdLst/>
                <a:ahLst/>
                <a:cxnLst>
                  <a:cxn ang="0">
                    <a:pos x="40" y="8"/>
                  </a:cxn>
                  <a:cxn ang="0">
                    <a:pos x="40" y="8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4"/>
                  </a:cxn>
                  <a:cxn ang="0">
                    <a:pos x="40" y="8"/>
                  </a:cxn>
                  <a:cxn ang="0">
                    <a:pos x="40" y="8"/>
                  </a:cxn>
                </a:cxnLst>
                <a:rect l="0" t="0" r="r" b="b"/>
                <a:pathLst>
                  <a:path w="40" h="8">
                    <a:moveTo>
                      <a:pt x="40" y="8"/>
                    </a:moveTo>
                    <a:lnTo>
                      <a:pt x="40" y="8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4"/>
                    </a:lnTo>
                    <a:lnTo>
                      <a:pt x="40" y="8"/>
                    </a:lnTo>
                    <a:lnTo>
                      <a:pt x="4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0" name="Freeform 904"/>
              <p:cNvSpPr>
                <a:spLocks/>
              </p:cNvSpPr>
              <p:nvPr/>
            </p:nvSpPr>
            <p:spPr bwMode="auto">
              <a:xfrm>
                <a:off x="3330" y="1913"/>
                <a:ext cx="1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1" name="Freeform 905"/>
              <p:cNvSpPr>
                <a:spLocks/>
              </p:cNvSpPr>
              <p:nvPr/>
            </p:nvSpPr>
            <p:spPr bwMode="auto">
              <a:xfrm>
                <a:off x="3352" y="1913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4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2" name="Freeform 906"/>
              <p:cNvSpPr>
                <a:spLocks/>
              </p:cNvSpPr>
              <p:nvPr/>
            </p:nvSpPr>
            <p:spPr bwMode="auto">
              <a:xfrm>
                <a:off x="3365" y="1913"/>
                <a:ext cx="22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9">
                    <a:moveTo>
                      <a:pt x="22" y="0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3" name="Freeform 907"/>
              <p:cNvSpPr>
                <a:spLocks/>
              </p:cNvSpPr>
              <p:nvPr/>
            </p:nvSpPr>
            <p:spPr bwMode="auto">
              <a:xfrm>
                <a:off x="4207" y="1917"/>
                <a:ext cx="30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13" y="13"/>
                  </a:cxn>
                  <a:cxn ang="0">
                    <a:pos x="26" y="9"/>
                  </a:cxn>
                  <a:cxn ang="0">
                    <a:pos x="30" y="5"/>
                  </a:cxn>
                  <a:cxn ang="0">
                    <a:pos x="30" y="5"/>
                  </a:cxn>
                  <a:cxn ang="0">
                    <a:pos x="26" y="5"/>
                  </a:cxn>
                  <a:cxn ang="0">
                    <a:pos x="17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0" h="13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13" y="13"/>
                    </a:lnTo>
                    <a:lnTo>
                      <a:pt x="26" y="9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26" y="5"/>
                    </a:lnTo>
                    <a:lnTo>
                      <a:pt x="17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4" name="Freeform 908"/>
              <p:cNvSpPr>
                <a:spLocks/>
              </p:cNvSpPr>
              <p:nvPr/>
            </p:nvSpPr>
            <p:spPr bwMode="auto">
              <a:xfrm>
                <a:off x="4251" y="1917"/>
                <a:ext cx="26" cy="9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5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9">
                    <a:moveTo>
                      <a:pt x="26" y="9"/>
                    </a:moveTo>
                    <a:lnTo>
                      <a:pt x="26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0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7" y="5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5" name="Freeform 909"/>
              <p:cNvSpPr>
                <a:spLocks/>
              </p:cNvSpPr>
              <p:nvPr/>
            </p:nvSpPr>
            <p:spPr bwMode="auto">
              <a:xfrm>
                <a:off x="4540" y="1926"/>
                <a:ext cx="13" cy="18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4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4" y="13"/>
                  </a:cxn>
                  <a:cxn ang="0">
                    <a:pos x="4" y="13"/>
                  </a:cxn>
                </a:cxnLst>
                <a:rect l="0" t="0" r="r" b="b"/>
                <a:pathLst>
                  <a:path w="13" h="18">
                    <a:moveTo>
                      <a:pt x="4" y="13"/>
                    </a:moveTo>
                    <a:lnTo>
                      <a:pt x="4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4" y="13"/>
                    </a:lnTo>
                    <a:lnTo>
                      <a:pt x="4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6" name="Freeform 910"/>
              <p:cNvSpPr>
                <a:spLocks/>
              </p:cNvSpPr>
              <p:nvPr/>
            </p:nvSpPr>
            <p:spPr bwMode="auto">
              <a:xfrm>
                <a:off x="4413" y="1935"/>
                <a:ext cx="4" cy="31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4" y="31"/>
                  </a:cxn>
                  <a:cxn ang="0">
                    <a:pos x="4" y="1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4" y="31"/>
                  </a:cxn>
                  <a:cxn ang="0">
                    <a:pos x="4" y="31"/>
                  </a:cxn>
                </a:cxnLst>
                <a:rect l="0" t="0" r="r" b="b"/>
                <a:pathLst>
                  <a:path w="4" h="31">
                    <a:moveTo>
                      <a:pt x="4" y="31"/>
                    </a:moveTo>
                    <a:lnTo>
                      <a:pt x="4" y="31"/>
                    </a:lnTo>
                    <a:lnTo>
                      <a:pt x="4" y="13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4" y="31"/>
                    </a:lnTo>
                    <a:lnTo>
                      <a:pt x="4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7" name="Freeform 911"/>
              <p:cNvSpPr>
                <a:spLocks/>
              </p:cNvSpPr>
              <p:nvPr/>
            </p:nvSpPr>
            <p:spPr bwMode="auto">
              <a:xfrm>
                <a:off x="4202" y="1944"/>
                <a:ext cx="18" cy="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18" h="4">
                    <a:moveTo>
                      <a:pt x="18" y="4"/>
                    </a:moveTo>
                    <a:lnTo>
                      <a:pt x="18" y="4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8" name="Freeform 912"/>
              <p:cNvSpPr>
                <a:spLocks/>
              </p:cNvSpPr>
              <p:nvPr/>
            </p:nvSpPr>
            <p:spPr bwMode="auto">
              <a:xfrm>
                <a:off x="3615" y="1948"/>
                <a:ext cx="22" cy="9"/>
              </a:xfrm>
              <a:custGeom>
                <a:avLst/>
                <a:gdLst/>
                <a:ahLst/>
                <a:cxnLst>
                  <a:cxn ang="0">
                    <a:pos x="22" y="9"/>
                  </a:cxn>
                  <a:cxn ang="0">
                    <a:pos x="22" y="9"/>
                  </a:cxn>
                  <a:cxn ang="0">
                    <a:pos x="22" y="4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2" y="9"/>
                  </a:cxn>
                </a:cxnLst>
                <a:rect l="0" t="0" r="r" b="b"/>
                <a:pathLst>
                  <a:path w="22" h="9">
                    <a:moveTo>
                      <a:pt x="22" y="9"/>
                    </a:moveTo>
                    <a:lnTo>
                      <a:pt x="22" y="9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2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9" name="Freeform 913"/>
              <p:cNvSpPr>
                <a:spLocks/>
              </p:cNvSpPr>
              <p:nvPr/>
            </p:nvSpPr>
            <p:spPr bwMode="auto">
              <a:xfrm>
                <a:off x="4246" y="1952"/>
                <a:ext cx="22" cy="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13" y="5"/>
                  </a:cxn>
                  <a:cxn ang="0">
                    <a:pos x="18" y="5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2" h="5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13" y="5"/>
                    </a:lnTo>
                    <a:lnTo>
                      <a:pt x="18" y="5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0" name="Freeform 914"/>
              <p:cNvSpPr>
                <a:spLocks/>
              </p:cNvSpPr>
              <p:nvPr/>
            </p:nvSpPr>
            <p:spPr bwMode="auto">
              <a:xfrm>
                <a:off x="3825" y="1957"/>
                <a:ext cx="5" cy="22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5" y="22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5" y="22"/>
                  </a:cxn>
                </a:cxnLst>
                <a:rect l="0" t="0" r="r" b="b"/>
                <a:pathLst>
                  <a:path w="5" h="22">
                    <a:moveTo>
                      <a:pt x="5" y="22"/>
                    </a:moveTo>
                    <a:lnTo>
                      <a:pt x="5" y="2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1" name="Freeform 915"/>
              <p:cNvSpPr>
                <a:spLocks/>
              </p:cNvSpPr>
              <p:nvPr/>
            </p:nvSpPr>
            <p:spPr bwMode="auto">
              <a:xfrm>
                <a:off x="4075" y="1957"/>
                <a:ext cx="27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18" y="13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4"/>
                  </a:cxn>
                  <a:cxn ang="0">
                    <a:pos x="13" y="4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13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27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18" y="13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4"/>
                    </a:lnTo>
                    <a:lnTo>
                      <a:pt x="13" y="4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13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2" name="Freeform 916"/>
              <p:cNvSpPr>
                <a:spLocks/>
              </p:cNvSpPr>
              <p:nvPr/>
            </p:nvSpPr>
            <p:spPr bwMode="auto">
              <a:xfrm>
                <a:off x="3155" y="1957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7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8" y="9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7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8" y="9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3" name="Freeform 917"/>
              <p:cNvSpPr>
                <a:spLocks/>
              </p:cNvSpPr>
              <p:nvPr/>
            </p:nvSpPr>
            <p:spPr bwMode="auto">
              <a:xfrm>
                <a:off x="3593" y="1957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4" name="Freeform 918"/>
              <p:cNvSpPr>
                <a:spLocks/>
              </p:cNvSpPr>
              <p:nvPr/>
            </p:nvSpPr>
            <p:spPr bwMode="auto">
              <a:xfrm>
                <a:off x="3624" y="1957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5" name="Freeform 919"/>
              <p:cNvSpPr>
                <a:spLocks/>
              </p:cNvSpPr>
              <p:nvPr/>
            </p:nvSpPr>
            <p:spPr bwMode="auto">
              <a:xfrm>
                <a:off x="3804" y="1957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13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6" name="Freeform 920"/>
              <p:cNvSpPr>
                <a:spLocks/>
              </p:cNvSpPr>
              <p:nvPr/>
            </p:nvSpPr>
            <p:spPr bwMode="auto">
              <a:xfrm>
                <a:off x="4242" y="1966"/>
                <a:ext cx="22" cy="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4">
                    <a:moveTo>
                      <a:pt x="22" y="0"/>
                    </a:move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7" name="Freeform 921"/>
              <p:cNvSpPr>
                <a:spLocks/>
              </p:cNvSpPr>
              <p:nvPr/>
            </p:nvSpPr>
            <p:spPr bwMode="auto">
              <a:xfrm>
                <a:off x="3155" y="1966"/>
                <a:ext cx="83" cy="8"/>
              </a:xfrm>
              <a:custGeom>
                <a:avLst/>
                <a:gdLst/>
                <a:ahLst/>
                <a:cxnLst>
                  <a:cxn ang="0">
                    <a:pos x="83" y="8"/>
                  </a:cxn>
                  <a:cxn ang="0">
                    <a:pos x="83" y="8"/>
                  </a:cxn>
                  <a:cxn ang="0">
                    <a:pos x="74" y="4"/>
                  </a:cxn>
                  <a:cxn ang="0">
                    <a:pos x="66" y="0"/>
                  </a:cxn>
                  <a:cxn ang="0">
                    <a:pos x="44" y="4"/>
                  </a:cxn>
                  <a:cxn ang="0">
                    <a:pos x="22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17" y="8"/>
                  </a:cxn>
                  <a:cxn ang="0">
                    <a:pos x="39" y="8"/>
                  </a:cxn>
                  <a:cxn ang="0">
                    <a:pos x="61" y="8"/>
                  </a:cxn>
                  <a:cxn ang="0">
                    <a:pos x="83" y="8"/>
                  </a:cxn>
                  <a:cxn ang="0">
                    <a:pos x="83" y="8"/>
                  </a:cxn>
                </a:cxnLst>
                <a:rect l="0" t="0" r="r" b="b"/>
                <a:pathLst>
                  <a:path w="83" h="8">
                    <a:moveTo>
                      <a:pt x="83" y="8"/>
                    </a:moveTo>
                    <a:lnTo>
                      <a:pt x="83" y="8"/>
                    </a:lnTo>
                    <a:lnTo>
                      <a:pt x="74" y="4"/>
                    </a:lnTo>
                    <a:lnTo>
                      <a:pt x="66" y="0"/>
                    </a:lnTo>
                    <a:lnTo>
                      <a:pt x="44" y="4"/>
                    </a:lnTo>
                    <a:lnTo>
                      <a:pt x="2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17" y="8"/>
                    </a:lnTo>
                    <a:lnTo>
                      <a:pt x="39" y="8"/>
                    </a:lnTo>
                    <a:lnTo>
                      <a:pt x="61" y="8"/>
                    </a:lnTo>
                    <a:lnTo>
                      <a:pt x="83" y="8"/>
                    </a:lnTo>
                    <a:lnTo>
                      <a:pt x="83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8" name="Freeform 922"/>
              <p:cNvSpPr>
                <a:spLocks/>
              </p:cNvSpPr>
              <p:nvPr/>
            </p:nvSpPr>
            <p:spPr bwMode="auto">
              <a:xfrm>
                <a:off x="3655" y="1966"/>
                <a:ext cx="35" cy="3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21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8" y="26"/>
                  </a:cxn>
                  <a:cxn ang="0">
                    <a:pos x="17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1"/>
                  </a:cxn>
                  <a:cxn ang="0">
                    <a:pos x="30" y="21"/>
                  </a:cxn>
                  <a:cxn ang="0">
                    <a:pos x="17" y="21"/>
                  </a:cxn>
                  <a:cxn ang="0">
                    <a:pos x="8" y="21"/>
                  </a:cxn>
                  <a:cxn ang="0">
                    <a:pos x="4" y="21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21" y="17"/>
                  </a:cxn>
                  <a:cxn ang="0">
                    <a:pos x="30" y="17"/>
                  </a:cxn>
                  <a:cxn ang="0">
                    <a:pos x="35" y="8"/>
                  </a:cxn>
                  <a:cxn ang="0">
                    <a:pos x="35" y="8"/>
                  </a:cxn>
                  <a:cxn ang="0">
                    <a:pos x="17" y="13"/>
                  </a:cxn>
                  <a:cxn ang="0">
                    <a:pos x="8" y="13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4"/>
                  </a:cxn>
                  <a:cxn ang="0">
                    <a:pos x="21" y="4"/>
                  </a:cxn>
                  <a:cxn ang="0">
                    <a:pos x="30" y="4"/>
                  </a:cxn>
                  <a:cxn ang="0">
                    <a:pos x="35" y="0"/>
                  </a:cxn>
                  <a:cxn ang="0">
                    <a:pos x="35" y="0"/>
                  </a:cxn>
                </a:cxnLst>
                <a:rect l="0" t="0" r="r" b="b"/>
                <a:pathLst>
                  <a:path w="35" h="35">
                    <a:moveTo>
                      <a:pt x="35" y="0"/>
                    </a:moveTo>
                    <a:lnTo>
                      <a:pt x="35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1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8" y="26"/>
                    </a:lnTo>
                    <a:lnTo>
                      <a:pt x="17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5" y="21"/>
                    </a:lnTo>
                    <a:lnTo>
                      <a:pt x="30" y="21"/>
                    </a:lnTo>
                    <a:lnTo>
                      <a:pt x="17" y="21"/>
                    </a:lnTo>
                    <a:lnTo>
                      <a:pt x="8" y="21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21" y="17"/>
                    </a:lnTo>
                    <a:lnTo>
                      <a:pt x="30" y="17"/>
                    </a:lnTo>
                    <a:lnTo>
                      <a:pt x="35" y="8"/>
                    </a:lnTo>
                    <a:lnTo>
                      <a:pt x="35" y="8"/>
                    </a:lnTo>
                    <a:lnTo>
                      <a:pt x="17" y="13"/>
                    </a:lnTo>
                    <a:lnTo>
                      <a:pt x="8" y="13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4"/>
                    </a:lnTo>
                    <a:lnTo>
                      <a:pt x="21" y="4"/>
                    </a:lnTo>
                    <a:lnTo>
                      <a:pt x="30" y="4"/>
                    </a:lnTo>
                    <a:lnTo>
                      <a:pt x="35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9" name="Freeform 923"/>
              <p:cNvSpPr>
                <a:spLocks/>
              </p:cNvSpPr>
              <p:nvPr/>
            </p:nvSpPr>
            <p:spPr bwMode="auto">
              <a:xfrm>
                <a:off x="3593" y="1970"/>
                <a:ext cx="13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3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0" name="Freeform 924"/>
              <p:cNvSpPr>
                <a:spLocks/>
              </p:cNvSpPr>
              <p:nvPr/>
            </p:nvSpPr>
            <p:spPr bwMode="auto">
              <a:xfrm>
                <a:off x="3606" y="1970"/>
                <a:ext cx="14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9" y="13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4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9" y="13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1" name="Freeform 925"/>
              <p:cNvSpPr>
                <a:spLocks/>
              </p:cNvSpPr>
              <p:nvPr/>
            </p:nvSpPr>
            <p:spPr bwMode="auto">
              <a:xfrm>
                <a:off x="3624" y="1970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" name="Freeform 926"/>
              <p:cNvSpPr>
                <a:spLocks/>
              </p:cNvSpPr>
              <p:nvPr/>
            </p:nvSpPr>
            <p:spPr bwMode="auto">
              <a:xfrm>
                <a:off x="3637" y="1970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3" name="Freeform 927"/>
              <p:cNvSpPr>
                <a:spLocks/>
              </p:cNvSpPr>
              <p:nvPr/>
            </p:nvSpPr>
            <p:spPr bwMode="auto">
              <a:xfrm>
                <a:off x="3155" y="1979"/>
                <a:ext cx="83" cy="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9" y="0"/>
                  </a:cxn>
                  <a:cxn ang="0">
                    <a:pos x="17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8"/>
                  </a:cxn>
                  <a:cxn ang="0">
                    <a:pos x="48" y="4"/>
                  </a:cxn>
                  <a:cxn ang="0">
                    <a:pos x="70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8">
                    <a:moveTo>
                      <a:pt x="83" y="0"/>
                    </a:moveTo>
                    <a:lnTo>
                      <a:pt x="83" y="0"/>
                    </a:lnTo>
                    <a:lnTo>
                      <a:pt x="39" y="0"/>
                    </a:lnTo>
                    <a:lnTo>
                      <a:pt x="17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8"/>
                    </a:lnTo>
                    <a:lnTo>
                      <a:pt x="48" y="4"/>
                    </a:lnTo>
                    <a:lnTo>
                      <a:pt x="70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" name="Freeform 928"/>
              <p:cNvSpPr>
                <a:spLocks/>
              </p:cNvSpPr>
              <p:nvPr/>
            </p:nvSpPr>
            <p:spPr bwMode="auto">
              <a:xfrm>
                <a:off x="3812" y="1979"/>
                <a:ext cx="1" cy="44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0" y="35"/>
                  </a:cxn>
                  <a:cxn ang="0">
                    <a:pos x="0" y="22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2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h="44">
                    <a:moveTo>
                      <a:pt x="0" y="44"/>
                    </a:moveTo>
                    <a:lnTo>
                      <a:pt x="0" y="44"/>
                    </a:lnTo>
                    <a:lnTo>
                      <a:pt x="0" y="35"/>
                    </a:lnTo>
                    <a:lnTo>
                      <a:pt x="0" y="22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" name="Freeform 929"/>
              <p:cNvSpPr>
                <a:spLocks/>
              </p:cNvSpPr>
              <p:nvPr/>
            </p:nvSpPr>
            <p:spPr bwMode="auto">
              <a:xfrm>
                <a:off x="3825" y="1983"/>
                <a:ext cx="9" cy="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48"/>
                  </a:cxn>
                  <a:cxn ang="0">
                    <a:pos x="5" y="61"/>
                  </a:cxn>
                  <a:cxn ang="0">
                    <a:pos x="5" y="61"/>
                  </a:cxn>
                  <a:cxn ang="0">
                    <a:pos x="5" y="44"/>
                  </a:cxn>
                  <a:cxn ang="0">
                    <a:pos x="9" y="26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61">
                    <a:moveTo>
                      <a:pt x="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48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5" y="44"/>
                    </a:lnTo>
                    <a:lnTo>
                      <a:pt x="9" y="26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6" name="Freeform 930"/>
              <p:cNvSpPr>
                <a:spLocks/>
              </p:cNvSpPr>
              <p:nvPr/>
            </p:nvSpPr>
            <p:spPr bwMode="auto">
              <a:xfrm>
                <a:off x="3155" y="1992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44" y="4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44" y="4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7" name="Freeform 931"/>
              <p:cNvSpPr>
                <a:spLocks/>
              </p:cNvSpPr>
              <p:nvPr/>
            </p:nvSpPr>
            <p:spPr bwMode="auto">
              <a:xfrm>
                <a:off x="3593" y="1992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8" name="Freeform 932"/>
              <p:cNvSpPr>
                <a:spLocks/>
              </p:cNvSpPr>
              <p:nvPr/>
            </p:nvSpPr>
            <p:spPr bwMode="auto">
              <a:xfrm>
                <a:off x="3606" y="1992"/>
                <a:ext cx="14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4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9" name="Freeform 933"/>
              <p:cNvSpPr>
                <a:spLocks/>
              </p:cNvSpPr>
              <p:nvPr/>
            </p:nvSpPr>
            <p:spPr bwMode="auto">
              <a:xfrm>
                <a:off x="3624" y="1992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0" name="Freeform 934"/>
              <p:cNvSpPr>
                <a:spLocks/>
              </p:cNvSpPr>
              <p:nvPr/>
            </p:nvSpPr>
            <p:spPr bwMode="auto">
              <a:xfrm>
                <a:off x="3637" y="1992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1" name="Freeform 935"/>
              <p:cNvSpPr>
                <a:spLocks/>
              </p:cNvSpPr>
              <p:nvPr/>
            </p:nvSpPr>
            <p:spPr bwMode="auto">
              <a:xfrm>
                <a:off x="3655" y="1996"/>
                <a:ext cx="35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35" y="9"/>
                  </a:cxn>
                  <a:cxn ang="0">
                    <a:pos x="35" y="9"/>
                  </a:cxn>
                  <a:cxn ang="0">
                    <a:pos x="30" y="5"/>
                  </a:cxn>
                  <a:cxn ang="0">
                    <a:pos x="17" y="0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35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13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0" y="5"/>
                    </a:lnTo>
                    <a:lnTo>
                      <a:pt x="17" y="0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2" name="Freeform 936"/>
              <p:cNvSpPr>
                <a:spLocks/>
              </p:cNvSpPr>
              <p:nvPr/>
            </p:nvSpPr>
            <p:spPr bwMode="auto">
              <a:xfrm>
                <a:off x="4088" y="2001"/>
                <a:ext cx="5" cy="1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17"/>
                  </a:cxn>
                  <a:cxn ang="0">
                    <a:pos x="5" y="8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5" h="17">
                    <a:moveTo>
                      <a:pt x="0" y="17"/>
                    </a:moveTo>
                    <a:lnTo>
                      <a:pt x="0" y="17"/>
                    </a:lnTo>
                    <a:lnTo>
                      <a:pt x="5" y="8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3" name="Freeform 937"/>
              <p:cNvSpPr>
                <a:spLocks/>
              </p:cNvSpPr>
              <p:nvPr/>
            </p:nvSpPr>
            <p:spPr bwMode="auto">
              <a:xfrm>
                <a:off x="3155" y="2001"/>
                <a:ext cx="83" cy="8"/>
              </a:xfrm>
              <a:custGeom>
                <a:avLst/>
                <a:gdLst/>
                <a:ahLst/>
                <a:cxnLst>
                  <a:cxn ang="0">
                    <a:pos x="83" y="4"/>
                  </a:cxn>
                  <a:cxn ang="0">
                    <a:pos x="83" y="4"/>
                  </a:cxn>
                  <a:cxn ang="0">
                    <a:pos x="70" y="0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4" y="8"/>
                  </a:cxn>
                  <a:cxn ang="0">
                    <a:pos x="83" y="4"/>
                  </a:cxn>
                  <a:cxn ang="0">
                    <a:pos x="83" y="4"/>
                  </a:cxn>
                </a:cxnLst>
                <a:rect l="0" t="0" r="r" b="b"/>
                <a:pathLst>
                  <a:path w="83" h="8">
                    <a:moveTo>
                      <a:pt x="83" y="4"/>
                    </a:moveTo>
                    <a:lnTo>
                      <a:pt x="83" y="4"/>
                    </a:lnTo>
                    <a:lnTo>
                      <a:pt x="70" y="0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4" y="8"/>
                    </a:lnTo>
                    <a:lnTo>
                      <a:pt x="83" y="4"/>
                    </a:lnTo>
                    <a:lnTo>
                      <a:pt x="83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4" name="Freeform 938"/>
              <p:cNvSpPr>
                <a:spLocks/>
              </p:cNvSpPr>
              <p:nvPr/>
            </p:nvSpPr>
            <p:spPr bwMode="auto">
              <a:xfrm>
                <a:off x="3624" y="2001"/>
                <a:ext cx="13" cy="30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4" y="22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13" y="30"/>
                  </a:cxn>
                  <a:cxn ang="0">
                    <a:pos x="13" y="30"/>
                  </a:cxn>
                  <a:cxn ang="0">
                    <a:pos x="13" y="22"/>
                  </a:cxn>
                  <a:cxn ang="0">
                    <a:pos x="13" y="17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30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4" y="22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22"/>
                    </a:lnTo>
                    <a:lnTo>
                      <a:pt x="13" y="17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5" name="Freeform 939"/>
              <p:cNvSpPr>
                <a:spLocks/>
              </p:cNvSpPr>
              <p:nvPr/>
            </p:nvSpPr>
            <p:spPr bwMode="auto">
              <a:xfrm>
                <a:off x="3637" y="2001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6" name="Freeform 940"/>
              <p:cNvSpPr>
                <a:spLocks/>
              </p:cNvSpPr>
              <p:nvPr/>
            </p:nvSpPr>
            <p:spPr bwMode="auto">
              <a:xfrm>
                <a:off x="3637" y="2009"/>
                <a:ext cx="53" cy="35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8" y="14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9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9" y="22"/>
                  </a:cxn>
                  <a:cxn ang="0">
                    <a:pos x="13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31"/>
                  </a:cxn>
                  <a:cxn ang="0">
                    <a:pos x="18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22" y="27"/>
                  </a:cxn>
                  <a:cxn ang="0">
                    <a:pos x="26" y="27"/>
                  </a:cxn>
                  <a:cxn ang="0">
                    <a:pos x="31" y="31"/>
                  </a:cxn>
                  <a:cxn ang="0">
                    <a:pos x="35" y="31"/>
                  </a:cxn>
                  <a:cxn ang="0">
                    <a:pos x="35" y="31"/>
                  </a:cxn>
                  <a:cxn ang="0">
                    <a:pos x="35" y="22"/>
                  </a:cxn>
                  <a:cxn ang="0">
                    <a:pos x="31" y="22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2" y="22"/>
                  </a:cxn>
                  <a:cxn ang="0">
                    <a:pos x="26" y="18"/>
                  </a:cxn>
                  <a:cxn ang="0">
                    <a:pos x="31" y="18"/>
                  </a:cxn>
                  <a:cxn ang="0">
                    <a:pos x="35" y="18"/>
                  </a:cxn>
                  <a:cxn ang="0">
                    <a:pos x="35" y="14"/>
                  </a:cxn>
                  <a:cxn ang="0">
                    <a:pos x="35" y="14"/>
                  </a:cxn>
                  <a:cxn ang="0">
                    <a:pos x="35" y="9"/>
                  </a:cxn>
                  <a:cxn ang="0">
                    <a:pos x="26" y="14"/>
                  </a:cxn>
                  <a:cxn ang="0">
                    <a:pos x="22" y="1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31" y="9"/>
                  </a:cxn>
                  <a:cxn ang="0">
                    <a:pos x="39" y="5"/>
                  </a:cxn>
                  <a:cxn ang="0">
                    <a:pos x="48" y="5"/>
                  </a:cxn>
                  <a:cxn ang="0">
                    <a:pos x="53" y="5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48" y="0"/>
                  </a:cxn>
                  <a:cxn ang="0">
                    <a:pos x="35" y="0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53" h="35">
                    <a:moveTo>
                      <a:pt x="18" y="5"/>
                    </a:moveTo>
                    <a:lnTo>
                      <a:pt x="18" y="5"/>
                    </a:lnTo>
                    <a:lnTo>
                      <a:pt x="18" y="14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9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9" y="22"/>
                    </a:lnTo>
                    <a:lnTo>
                      <a:pt x="13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31"/>
                    </a:lnTo>
                    <a:lnTo>
                      <a:pt x="18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22" y="27"/>
                    </a:lnTo>
                    <a:lnTo>
                      <a:pt x="26" y="27"/>
                    </a:lnTo>
                    <a:lnTo>
                      <a:pt x="31" y="31"/>
                    </a:lnTo>
                    <a:lnTo>
                      <a:pt x="35" y="31"/>
                    </a:lnTo>
                    <a:lnTo>
                      <a:pt x="35" y="31"/>
                    </a:lnTo>
                    <a:lnTo>
                      <a:pt x="35" y="22"/>
                    </a:lnTo>
                    <a:lnTo>
                      <a:pt x="31" y="22"/>
                    </a:lnTo>
                    <a:lnTo>
                      <a:pt x="26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6" y="18"/>
                    </a:lnTo>
                    <a:lnTo>
                      <a:pt x="31" y="18"/>
                    </a:lnTo>
                    <a:lnTo>
                      <a:pt x="35" y="18"/>
                    </a:lnTo>
                    <a:lnTo>
                      <a:pt x="35" y="14"/>
                    </a:lnTo>
                    <a:lnTo>
                      <a:pt x="35" y="14"/>
                    </a:lnTo>
                    <a:lnTo>
                      <a:pt x="35" y="9"/>
                    </a:lnTo>
                    <a:lnTo>
                      <a:pt x="26" y="14"/>
                    </a:lnTo>
                    <a:lnTo>
                      <a:pt x="22" y="1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31" y="9"/>
                    </a:lnTo>
                    <a:lnTo>
                      <a:pt x="39" y="5"/>
                    </a:lnTo>
                    <a:lnTo>
                      <a:pt x="48" y="5"/>
                    </a:lnTo>
                    <a:lnTo>
                      <a:pt x="53" y="5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8" y="0"/>
                    </a:lnTo>
                    <a:lnTo>
                      <a:pt x="35" y="0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7" name="Freeform 941"/>
              <p:cNvSpPr>
                <a:spLocks/>
              </p:cNvSpPr>
              <p:nvPr/>
            </p:nvSpPr>
            <p:spPr bwMode="auto">
              <a:xfrm>
                <a:off x="3786" y="2018"/>
                <a:ext cx="13" cy="18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4" y="18"/>
                  </a:cxn>
                  <a:cxn ang="0">
                    <a:pos x="9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4" y="18"/>
                  </a:cxn>
                  <a:cxn ang="0">
                    <a:pos x="4" y="18"/>
                  </a:cxn>
                </a:cxnLst>
                <a:rect l="0" t="0" r="r" b="b"/>
                <a:pathLst>
                  <a:path w="13" h="18">
                    <a:moveTo>
                      <a:pt x="4" y="18"/>
                    </a:moveTo>
                    <a:lnTo>
                      <a:pt x="4" y="18"/>
                    </a:lnTo>
                    <a:lnTo>
                      <a:pt x="9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4" y="18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8" name="Freeform 942"/>
              <p:cNvSpPr>
                <a:spLocks/>
              </p:cNvSpPr>
              <p:nvPr/>
            </p:nvSpPr>
            <p:spPr bwMode="auto">
              <a:xfrm>
                <a:off x="3563" y="2023"/>
                <a:ext cx="13" cy="8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8" y="8"/>
                  </a:cxn>
                  <a:cxn ang="0">
                    <a:pos x="13" y="8"/>
                  </a:cxn>
                  <a:cxn ang="0">
                    <a:pos x="13" y="8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13" y="8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9" name="Freeform 943"/>
              <p:cNvSpPr>
                <a:spLocks/>
              </p:cNvSpPr>
              <p:nvPr/>
            </p:nvSpPr>
            <p:spPr bwMode="auto">
              <a:xfrm>
                <a:off x="3580" y="2023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0" name="Freeform 944"/>
              <p:cNvSpPr>
                <a:spLocks/>
              </p:cNvSpPr>
              <p:nvPr/>
            </p:nvSpPr>
            <p:spPr bwMode="auto">
              <a:xfrm>
                <a:off x="3606" y="2023"/>
                <a:ext cx="14" cy="8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4"/>
                  </a:cxn>
                  <a:cxn ang="0">
                    <a:pos x="14" y="4"/>
                  </a:cxn>
                </a:cxnLst>
                <a:rect l="0" t="0" r="r" b="b"/>
                <a:pathLst>
                  <a:path w="14" h="8">
                    <a:moveTo>
                      <a:pt x="14" y="4"/>
                    </a:moveTo>
                    <a:lnTo>
                      <a:pt x="14" y="4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4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1" name="Freeform 945"/>
              <p:cNvSpPr>
                <a:spLocks/>
              </p:cNvSpPr>
              <p:nvPr/>
            </p:nvSpPr>
            <p:spPr bwMode="auto">
              <a:xfrm>
                <a:off x="4093" y="2023"/>
                <a:ext cx="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8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2" name="Freeform 946"/>
              <p:cNvSpPr>
                <a:spLocks/>
              </p:cNvSpPr>
              <p:nvPr/>
            </p:nvSpPr>
            <p:spPr bwMode="auto">
              <a:xfrm>
                <a:off x="3291" y="2031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3" name="Freeform 947"/>
              <p:cNvSpPr>
                <a:spLocks/>
              </p:cNvSpPr>
              <p:nvPr/>
            </p:nvSpPr>
            <p:spPr bwMode="auto">
              <a:xfrm>
                <a:off x="3089" y="2036"/>
                <a:ext cx="18" cy="13"/>
              </a:xfrm>
              <a:custGeom>
                <a:avLst/>
                <a:gdLst/>
                <a:ahLst/>
                <a:cxnLst>
                  <a:cxn ang="0">
                    <a:pos x="18" y="13"/>
                  </a:cxn>
                  <a:cxn ang="0">
                    <a:pos x="18" y="13"/>
                  </a:cxn>
                  <a:cxn ang="0">
                    <a:pos x="18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8" y="13"/>
                  </a:cxn>
                  <a:cxn ang="0">
                    <a:pos x="18" y="13"/>
                  </a:cxn>
                </a:cxnLst>
                <a:rect l="0" t="0" r="r" b="b"/>
                <a:pathLst>
                  <a:path w="18" h="13">
                    <a:moveTo>
                      <a:pt x="18" y="13"/>
                    </a:moveTo>
                    <a:lnTo>
                      <a:pt x="18" y="13"/>
                    </a:lnTo>
                    <a:lnTo>
                      <a:pt x="18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8" y="13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4" name="Freeform 948"/>
              <p:cNvSpPr>
                <a:spLocks/>
              </p:cNvSpPr>
              <p:nvPr/>
            </p:nvSpPr>
            <p:spPr bwMode="auto">
              <a:xfrm>
                <a:off x="3593" y="2036"/>
                <a:ext cx="13" cy="1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7">
                    <a:moveTo>
                      <a:pt x="13" y="0"/>
                    </a:move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5" name="Freeform 949"/>
              <p:cNvSpPr>
                <a:spLocks/>
              </p:cNvSpPr>
              <p:nvPr/>
            </p:nvSpPr>
            <p:spPr bwMode="auto">
              <a:xfrm>
                <a:off x="3606" y="2036"/>
                <a:ext cx="14" cy="17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17">
                    <a:moveTo>
                      <a:pt x="14" y="0"/>
                    </a:moveTo>
                    <a:lnTo>
                      <a:pt x="14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6" name="Freeform 950"/>
              <p:cNvSpPr>
                <a:spLocks/>
              </p:cNvSpPr>
              <p:nvPr/>
            </p:nvSpPr>
            <p:spPr bwMode="auto">
              <a:xfrm>
                <a:off x="3624" y="2036"/>
                <a:ext cx="13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4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4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7" name="Freeform 951"/>
              <p:cNvSpPr>
                <a:spLocks/>
              </p:cNvSpPr>
              <p:nvPr/>
            </p:nvSpPr>
            <p:spPr bwMode="auto">
              <a:xfrm>
                <a:off x="3637" y="2036"/>
                <a:ext cx="13" cy="17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4" y="8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3" h="17">
                    <a:moveTo>
                      <a:pt x="4" y="4"/>
                    </a:moveTo>
                    <a:lnTo>
                      <a:pt x="4" y="4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8" name="Freeform 952"/>
              <p:cNvSpPr>
                <a:spLocks/>
              </p:cNvSpPr>
              <p:nvPr/>
            </p:nvSpPr>
            <p:spPr bwMode="auto">
              <a:xfrm>
                <a:off x="3655" y="2044"/>
                <a:ext cx="17" cy="9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5"/>
                  </a:cxn>
                  <a:cxn ang="0">
                    <a:pos x="17" y="5"/>
                  </a:cxn>
                  <a:cxn ang="0">
                    <a:pos x="17" y="5"/>
                  </a:cxn>
                </a:cxnLst>
                <a:rect l="0" t="0" r="r" b="b"/>
                <a:pathLst>
                  <a:path w="17" h="9">
                    <a:moveTo>
                      <a:pt x="17" y="5"/>
                    </a:moveTo>
                    <a:lnTo>
                      <a:pt x="17" y="5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9" name="Freeform 953"/>
              <p:cNvSpPr>
                <a:spLocks/>
              </p:cNvSpPr>
              <p:nvPr/>
            </p:nvSpPr>
            <p:spPr bwMode="auto">
              <a:xfrm>
                <a:off x="3799" y="2049"/>
                <a:ext cx="13" cy="3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3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5" y="17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35"/>
                  </a:cxn>
                  <a:cxn ang="0">
                    <a:pos x="13" y="26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35">
                    <a:moveTo>
                      <a:pt x="13" y="0"/>
                    </a:moveTo>
                    <a:lnTo>
                      <a:pt x="13" y="0"/>
                    </a:lnTo>
                    <a:lnTo>
                      <a:pt x="13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35"/>
                    </a:lnTo>
                    <a:lnTo>
                      <a:pt x="13" y="26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0" name="Freeform 954"/>
              <p:cNvSpPr>
                <a:spLocks/>
              </p:cNvSpPr>
              <p:nvPr/>
            </p:nvSpPr>
            <p:spPr bwMode="auto">
              <a:xfrm>
                <a:off x="3098" y="2049"/>
                <a:ext cx="9" cy="1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9" h="17">
                    <a:moveTo>
                      <a:pt x="4" y="0"/>
                    </a:moveTo>
                    <a:lnTo>
                      <a:pt x="4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1" name="Freeform 955"/>
              <p:cNvSpPr>
                <a:spLocks/>
              </p:cNvSpPr>
              <p:nvPr/>
            </p:nvSpPr>
            <p:spPr bwMode="auto">
              <a:xfrm>
                <a:off x="3107" y="2049"/>
                <a:ext cx="8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8" y="17"/>
                  </a:cxn>
                  <a:cxn ang="0">
                    <a:pos x="8" y="9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17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8" y="17"/>
                    </a:lnTo>
                    <a:lnTo>
                      <a:pt x="8" y="9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2" name="Freeform 956"/>
              <p:cNvSpPr>
                <a:spLocks/>
              </p:cNvSpPr>
              <p:nvPr/>
            </p:nvSpPr>
            <p:spPr bwMode="auto">
              <a:xfrm>
                <a:off x="4641" y="2049"/>
                <a:ext cx="22" cy="26"/>
              </a:xfrm>
              <a:custGeom>
                <a:avLst/>
                <a:gdLst/>
                <a:ahLst/>
                <a:cxnLst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8" y="17"/>
                  </a:cxn>
                  <a:cxn ang="0">
                    <a:pos x="17" y="22"/>
                  </a:cxn>
                  <a:cxn ang="0">
                    <a:pos x="22" y="26"/>
                  </a:cxn>
                  <a:cxn ang="0">
                    <a:pos x="22" y="26"/>
                  </a:cxn>
                </a:cxnLst>
                <a:rect l="0" t="0" r="r" b="b"/>
                <a:pathLst>
                  <a:path w="22" h="26">
                    <a:moveTo>
                      <a:pt x="22" y="26"/>
                    </a:moveTo>
                    <a:lnTo>
                      <a:pt x="22" y="26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8" y="17"/>
                    </a:lnTo>
                    <a:lnTo>
                      <a:pt x="17" y="22"/>
                    </a:lnTo>
                    <a:lnTo>
                      <a:pt x="22" y="26"/>
                    </a:lnTo>
                    <a:lnTo>
                      <a:pt x="22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3" name="Freeform 957"/>
              <p:cNvSpPr>
                <a:spLocks/>
              </p:cNvSpPr>
              <p:nvPr/>
            </p:nvSpPr>
            <p:spPr bwMode="auto">
              <a:xfrm>
                <a:off x="3650" y="2053"/>
                <a:ext cx="22" cy="1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5" y="13"/>
                  </a:cxn>
                  <a:cxn ang="0">
                    <a:pos x="18" y="9"/>
                  </a:cxn>
                  <a:cxn ang="0">
                    <a:pos x="22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13">
                    <a:moveTo>
                      <a:pt x="22" y="5"/>
                    </a:moveTo>
                    <a:lnTo>
                      <a:pt x="22" y="5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18" y="9"/>
                    </a:lnTo>
                    <a:lnTo>
                      <a:pt x="22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4" name="Freeform 958"/>
              <p:cNvSpPr>
                <a:spLocks/>
              </p:cNvSpPr>
              <p:nvPr/>
            </p:nvSpPr>
            <p:spPr bwMode="auto">
              <a:xfrm>
                <a:off x="3563" y="2058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4"/>
                  </a:cxn>
                  <a:cxn ang="0">
                    <a:pos x="8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4"/>
                    </a:lnTo>
                    <a:lnTo>
                      <a:pt x="8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5" name="Freeform 959"/>
              <p:cNvSpPr>
                <a:spLocks/>
              </p:cNvSpPr>
              <p:nvPr/>
            </p:nvSpPr>
            <p:spPr bwMode="auto">
              <a:xfrm>
                <a:off x="3580" y="2058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6" name="Freeform 960"/>
              <p:cNvSpPr>
                <a:spLocks/>
              </p:cNvSpPr>
              <p:nvPr/>
            </p:nvSpPr>
            <p:spPr bwMode="auto">
              <a:xfrm>
                <a:off x="3593" y="2058"/>
                <a:ext cx="13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3" h="8">
                    <a:moveTo>
                      <a:pt x="0" y="8"/>
                    </a:moveTo>
                    <a:lnTo>
                      <a:pt x="0" y="8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7" name="Freeform 961"/>
              <p:cNvSpPr>
                <a:spLocks/>
              </p:cNvSpPr>
              <p:nvPr/>
            </p:nvSpPr>
            <p:spPr bwMode="auto">
              <a:xfrm>
                <a:off x="3606" y="2058"/>
                <a:ext cx="14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  <a:cxn ang="0">
                    <a:pos x="5" y="8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4" h="8">
                    <a:moveTo>
                      <a:pt x="0" y="4"/>
                    </a:move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8" name="Freeform 962"/>
              <p:cNvSpPr>
                <a:spLocks/>
              </p:cNvSpPr>
              <p:nvPr/>
            </p:nvSpPr>
            <p:spPr bwMode="auto">
              <a:xfrm>
                <a:off x="3624" y="2058"/>
                <a:ext cx="13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8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9" name="Freeform 963"/>
              <p:cNvSpPr>
                <a:spLocks/>
              </p:cNvSpPr>
              <p:nvPr/>
            </p:nvSpPr>
            <p:spPr bwMode="auto">
              <a:xfrm>
                <a:off x="3637" y="2058"/>
                <a:ext cx="1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0" name="Freeform 964"/>
              <p:cNvSpPr>
                <a:spLocks/>
              </p:cNvSpPr>
              <p:nvPr/>
            </p:nvSpPr>
            <p:spPr bwMode="auto">
              <a:xfrm>
                <a:off x="3655" y="2066"/>
                <a:ext cx="17" cy="9"/>
              </a:xfrm>
              <a:custGeom>
                <a:avLst/>
                <a:gdLst/>
                <a:ahLst/>
                <a:cxnLst>
                  <a:cxn ang="0">
                    <a:pos x="17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5"/>
                  </a:cxn>
                  <a:cxn ang="0">
                    <a:pos x="8" y="5"/>
                  </a:cxn>
                  <a:cxn ang="0">
                    <a:pos x="17" y="9"/>
                  </a:cxn>
                  <a:cxn ang="0">
                    <a:pos x="17" y="9"/>
                  </a:cxn>
                </a:cxnLst>
                <a:rect l="0" t="0" r="r" b="b"/>
                <a:pathLst>
                  <a:path w="17" h="9">
                    <a:moveTo>
                      <a:pt x="17" y="9"/>
                    </a:move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5"/>
                    </a:lnTo>
                    <a:lnTo>
                      <a:pt x="8" y="5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1" name="Freeform 965"/>
              <p:cNvSpPr>
                <a:spLocks/>
              </p:cNvSpPr>
              <p:nvPr/>
            </p:nvSpPr>
            <p:spPr bwMode="auto">
              <a:xfrm>
                <a:off x="3563" y="2066"/>
                <a:ext cx="13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8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8" y="9"/>
                  </a:cxn>
                  <a:cxn ang="0">
                    <a:pos x="8" y="9"/>
                  </a:cxn>
                </a:cxnLst>
                <a:rect l="0" t="0" r="r" b="b"/>
                <a:pathLst>
                  <a:path w="13" h="18">
                    <a:moveTo>
                      <a:pt x="8" y="9"/>
                    </a:moveTo>
                    <a:lnTo>
                      <a:pt x="8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8" y="9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2" name="Freeform 966"/>
              <p:cNvSpPr>
                <a:spLocks/>
              </p:cNvSpPr>
              <p:nvPr/>
            </p:nvSpPr>
            <p:spPr bwMode="auto">
              <a:xfrm>
                <a:off x="3580" y="2066"/>
                <a:ext cx="9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4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9" h="18">
                    <a:moveTo>
                      <a:pt x="0" y="18"/>
                    </a:moveTo>
                    <a:lnTo>
                      <a:pt x="0" y="18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3" name="Freeform 967"/>
              <p:cNvSpPr>
                <a:spLocks/>
              </p:cNvSpPr>
              <p:nvPr/>
            </p:nvSpPr>
            <p:spPr bwMode="auto">
              <a:xfrm>
                <a:off x="3593" y="2066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4" name="Freeform 968"/>
              <p:cNvSpPr>
                <a:spLocks/>
              </p:cNvSpPr>
              <p:nvPr/>
            </p:nvSpPr>
            <p:spPr bwMode="auto">
              <a:xfrm>
                <a:off x="3624" y="2066"/>
                <a:ext cx="13" cy="31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4" y="14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9" y="1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13" h="31">
                    <a:moveTo>
                      <a:pt x="9" y="9"/>
                    </a:moveTo>
                    <a:lnTo>
                      <a:pt x="9" y="9"/>
                    </a:lnTo>
                    <a:lnTo>
                      <a:pt x="4" y="14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5" name="Freeform 969"/>
              <p:cNvSpPr>
                <a:spLocks/>
              </p:cNvSpPr>
              <p:nvPr/>
            </p:nvSpPr>
            <p:spPr bwMode="auto">
              <a:xfrm>
                <a:off x="3637" y="2066"/>
                <a:ext cx="13" cy="31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13" y="22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</a:cxnLst>
                <a:rect l="0" t="0" r="r" b="b"/>
                <a:pathLst>
                  <a:path w="13" h="31">
                    <a:moveTo>
                      <a:pt x="13" y="5"/>
                    </a:move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3" y="2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6" name="Freeform 970"/>
              <p:cNvSpPr>
                <a:spLocks/>
              </p:cNvSpPr>
              <p:nvPr/>
            </p:nvSpPr>
            <p:spPr bwMode="auto">
              <a:xfrm>
                <a:off x="3760" y="2075"/>
                <a:ext cx="9" cy="18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9" h="18">
                    <a:moveTo>
                      <a:pt x="4" y="5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7" name="Freeform 971"/>
              <p:cNvSpPr>
                <a:spLocks/>
              </p:cNvSpPr>
              <p:nvPr/>
            </p:nvSpPr>
            <p:spPr bwMode="auto">
              <a:xfrm>
                <a:off x="3291" y="2075"/>
                <a:ext cx="13" cy="9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3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</a:cxnLst>
                <a:rect l="0" t="0" r="r" b="b"/>
                <a:pathLst>
                  <a:path w="13" h="9">
                    <a:moveTo>
                      <a:pt x="13" y="5"/>
                    </a:moveTo>
                    <a:lnTo>
                      <a:pt x="13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8" name="Freeform 972"/>
              <p:cNvSpPr>
                <a:spLocks/>
              </p:cNvSpPr>
              <p:nvPr/>
            </p:nvSpPr>
            <p:spPr bwMode="auto">
              <a:xfrm>
                <a:off x="3330" y="2075"/>
                <a:ext cx="9" cy="9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9" h="9">
                    <a:moveTo>
                      <a:pt x="9" y="9"/>
                    </a:move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9" name="Freeform 973"/>
              <p:cNvSpPr>
                <a:spLocks/>
              </p:cNvSpPr>
              <p:nvPr/>
            </p:nvSpPr>
            <p:spPr bwMode="auto">
              <a:xfrm>
                <a:off x="3365" y="2088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0" name="Freeform 974"/>
              <p:cNvSpPr>
                <a:spLocks/>
              </p:cNvSpPr>
              <p:nvPr/>
            </p:nvSpPr>
            <p:spPr bwMode="auto">
              <a:xfrm>
                <a:off x="3549" y="2088"/>
                <a:ext cx="14" cy="9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4" y="9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1" name="Freeform 975"/>
              <p:cNvSpPr>
                <a:spLocks/>
              </p:cNvSpPr>
              <p:nvPr/>
            </p:nvSpPr>
            <p:spPr bwMode="auto">
              <a:xfrm>
                <a:off x="3563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2" name="Freeform 976"/>
              <p:cNvSpPr>
                <a:spLocks/>
              </p:cNvSpPr>
              <p:nvPr/>
            </p:nvSpPr>
            <p:spPr bwMode="auto">
              <a:xfrm>
                <a:off x="3580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3" name="Freeform 977"/>
              <p:cNvSpPr>
                <a:spLocks/>
              </p:cNvSpPr>
              <p:nvPr/>
            </p:nvSpPr>
            <p:spPr bwMode="auto">
              <a:xfrm>
                <a:off x="3593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4" name="Freeform 978"/>
              <p:cNvSpPr>
                <a:spLocks/>
              </p:cNvSpPr>
              <p:nvPr/>
            </p:nvSpPr>
            <p:spPr bwMode="auto">
              <a:xfrm>
                <a:off x="3606" y="2088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5" name="Freeform 979"/>
              <p:cNvSpPr>
                <a:spLocks/>
              </p:cNvSpPr>
              <p:nvPr/>
            </p:nvSpPr>
            <p:spPr bwMode="auto">
              <a:xfrm>
                <a:off x="3773" y="2088"/>
                <a:ext cx="13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13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6" name="Freeform 980"/>
              <p:cNvSpPr>
                <a:spLocks/>
              </p:cNvSpPr>
              <p:nvPr/>
            </p:nvSpPr>
            <p:spPr bwMode="auto">
              <a:xfrm>
                <a:off x="3812" y="2097"/>
                <a:ext cx="1" cy="61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0" y="61"/>
                  </a:cxn>
                  <a:cxn ang="0">
                    <a:pos x="0" y="26"/>
                  </a:cxn>
                  <a:cxn ang="0">
                    <a:pos x="0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0" y="61"/>
                  </a:cxn>
                  <a:cxn ang="0">
                    <a:pos x="0" y="61"/>
                  </a:cxn>
                </a:cxnLst>
                <a:rect l="0" t="0" r="r" b="b"/>
                <a:pathLst>
                  <a:path h="61">
                    <a:moveTo>
                      <a:pt x="0" y="61"/>
                    </a:moveTo>
                    <a:lnTo>
                      <a:pt x="0" y="61"/>
                    </a:lnTo>
                    <a:lnTo>
                      <a:pt x="0" y="26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0" y="61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7" name="Freeform 981"/>
              <p:cNvSpPr>
                <a:spLocks/>
              </p:cNvSpPr>
              <p:nvPr/>
            </p:nvSpPr>
            <p:spPr bwMode="auto">
              <a:xfrm>
                <a:off x="3549" y="2110"/>
                <a:ext cx="14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8" name="Freeform 982"/>
              <p:cNvSpPr>
                <a:spLocks/>
              </p:cNvSpPr>
              <p:nvPr/>
            </p:nvSpPr>
            <p:spPr bwMode="auto">
              <a:xfrm>
                <a:off x="4110" y="2110"/>
                <a:ext cx="9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9" name="Freeform 983"/>
              <p:cNvSpPr>
                <a:spLocks/>
              </p:cNvSpPr>
              <p:nvPr/>
            </p:nvSpPr>
            <p:spPr bwMode="auto">
              <a:xfrm>
                <a:off x="3707" y="2119"/>
                <a:ext cx="22" cy="9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2" y="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9" y="9"/>
                  </a:cxn>
                  <a:cxn ang="0">
                    <a:pos x="18" y="4"/>
                  </a:cxn>
                  <a:cxn ang="0">
                    <a:pos x="22" y="4"/>
                  </a:cxn>
                  <a:cxn ang="0">
                    <a:pos x="22" y="4"/>
                  </a:cxn>
                </a:cxnLst>
                <a:rect l="0" t="0" r="r" b="b"/>
                <a:pathLst>
                  <a:path w="22" h="9">
                    <a:moveTo>
                      <a:pt x="22" y="4"/>
                    </a:moveTo>
                    <a:lnTo>
                      <a:pt x="22" y="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9" y="9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0" name="Freeform 984"/>
              <p:cNvSpPr>
                <a:spLocks/>
              </p:cNvSpPr>
              <p:nvPr/>
            </p:nvSpPr>
            <p:spPr bwMode="auto">
              <a:xfrm>
                <a:off x="3733" y="2119"/>
                <a:ext cx="18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1" name="Freeform 985"/>
              <p:cNvSpPr>
                <a:spLocks/>
              </p:cNvSpPr>
              <p:nvPr/>
            </p:nvSpPr>
            <p:spPr bwMode="auto">
              <a:xfrm>
                <a:off x="3229" y="2123"/>
                <a:ext cx="18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0" y="5"/>
                    </a:lnTo>
                    <a:lnTo>
                      <a:pt x="9" y="5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2" name="Freeform 986"/>
              <p:cNvSpPr>
                <a:spLocks/>
              </p:cNvSpPr>
              <p:nvPr/>
            </p:nvSpPr>
            <p:spPr bwMode="auto">
              <a:xfrm>
                <a:off x="3352" y="2123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3" name="Freeform 987"/>
              <p:cNvSpPr>
                <a:spLocks/>
              </p:cNvSpPr>
              <p:nvPr/>
            </p:nvSpPr>
            <p:spPr bwMode="auto">
              <a:xfrm>
                <a:off x="3663" y="2132"/>
                <a:ext cx="22" cy="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4">
                    <a:moveTo>
                      <a:pt x="22" y="0"/>
                    </a:moveTo>
                    <a:lnTo>
                      <a:pt x="22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4" name="Freeform 988"/>
              <p:cNvSpPr>
                <a:spLocks/>
              </p:cNvSpPr>
              <p:nvPr/>
            </p:nvSpPr>
            <p:spPr bwMode="auto">
              <a:xfrm>
                <a:off x="3712" y="2141"/>
                <a:ext cx="17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9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5" name="Freeform 989"/>
              <p:cNvSpPr>
                <a:spLocks/>
              </p:cNvSpPr>
              <p:nvPr/>
            </p:nvSpPr>
            <p:spPr bwMode="auto">
              <a:xfrm>
                <a:off x="3352" y="2154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6" name="Freeform 990"/>
              <p:cNvSpPr>
                <a:spLocks/>
              </p:cNvSpPr>
              <p:nvPr/>
            </p:nvSpPr>
            <p:spPr bwMode="auto">
              <a:xfrm>
                <a:off x="3365" y="2154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7" name="Freeform 991"/>
              <p:cNvSpPr>
                <a:spLocks/>
              </p:cNvSpPr>
              <p:nvPr/>
            </p:nvSpPr>
            <p:spPr bwMode="auto">
              <a:xfrm>
                <a:off x="3655" y="2154"/>
                <a:ext cx="30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17" y="4"/>
                  </a:cxn>
                  <a:cxn ang="0">
                    <a:pos x="26" y="4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0" h="4">
                    <a:moveTo>
                      <a:pt x="0" y="4"/>
                    </a:moveTo>
                    <a:lnTo>
                      <a:pt x="0" y="4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89" name="Group 1193"/>
            <p:cNvGrpSpPr>
              <a:grpSpLocks/>
            </p:cNvGrpSpPr>
            <p:nvPr/>
          </p:nvGrpSpPr>
          <p:grpSpPr bwMode="auto">
            <a:xfrm>
              <a:off x="2918" y="1632"/>
              <a:ext cx="1898" cy="1184"/>
              <a:chOff x="2918" y="1632"/>
              <a:chExt cx="1898" cy="1184"/>
            </a:xfrm>
          </p:grpSpPr>
          <p:sp>
            <p:nvSpPr>
              <p:cNvPr id="5089" name="Freeform 993"/>
              <p:cNvSpPr>
                <a:spLocks/>
              </p:cNvSpPr>
              <p:nvPr/>
            </p:nvSpPr>
            <p:spPr bwMode="auto">
              <a:xfrm>
                <a:off x="3707" y="2154"/>
                <a:ext cx="22" cy="4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3" y="4"/>
                  </a:cxn>
                  <a:cxn ang="0">
                    <a:pos x="18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22" h="4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13" y="4"/>
                    </a:lnTo>
                    <a:lnTo>
                      <a:pt x="18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0" name="Freeform 994"/>
              <p:cNvSpPr>
                <a:spLocks/>
              </p:cNvSpPr>
              <p:nvPr/>
            </p:nvSpPr>
            <p:spPr bwMode="auto">
              <a:xfrm>
                <a:off x="3703" y="2163"/>
                <a:ext cx="26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7" y="9"/>
                  </a:cxn>
                  <a:cxn ang="0">
                    <a:pos x="22" y="9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6" h="9">
                    <a:moveTo>
                      <a:pt x="0" y="4"/>
                    </a:moveTo>
                    <a:lnTo>
                      <a:pt x="0" y="4"/>
                    </a:lnTo>
                    <a:lnTo>
                      <a:pt x="17" y="9"/>
                    </a:lnTo>
                    <a:lnTo>
                      <a:pt x="22" y="9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1" name="Freeform 995"/>
              <p:cNvSpPr>
                <a:spLocks/>
              </p:cNvSpPr>
              <p:nvPr/>
            </p:nvSpPr>
            <p:spPr bwMode="auto">
              <a:xfrm>
                <a:off x="3812" y="2163"/>
                <a:ext cx="1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0" y="1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30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1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2" name="Freeform 996"/>
              <p:cNvSpPr>
                <a:spLocks/>
              </p:cNvSpPr>
              <p:nvPr/>
            </p:nvSpPr>
            <p:spPr bwMode="auto">
              <a:xfrm>
                <a:off x="3300" y="2167"/>
                <a:ext cx="13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3" name="Freeform 997"/>
              <p:cNvSpPr>
                <a:spLocks/>
              </p:cNvSpPr>
              <p:nvPr/>
            </p:nvSpPr>
            <p:spPr bwMode="auto">
              <a:xfrm>
                <a:off x="3365" y="2167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9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9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4" name="Freeform 998"/>
              <p:cNvSpPr>
                <a:spLocks/>
              </p:cNvSpPr>
              <p:nvPr/>
            </p:nvSpPr>
            <p:spPr bwMode="auto">
              <a:xfrm>
                <a:off x="3655" y="2167"/>
                <a:ext cx="26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3" y="5"/>
                  </a:cxn>
                  <a:cxn ang="0">
                    <a:pos x="21" y="0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5">
                    <a:moveTo>
                      <a:pt x="0" y="0"/>
                    </a:moveTo>
                    <a:lnTo>
                      <a:pt x="0" y="0"/>
                    </a:lnTo>
                    <a:lnTo>
                      <a:pt x="4" y="5"/>
                    </a:lnTo>
                    <a:lnTo>
                      <a:pt x="13" y="5"/>
                    </a:lnTo>
                    <a:lnTo>
                      <a:pt x="21" y="0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5" name="Freeform 999"/>
              <p:cNvSpPr>
                <a:spLocks/>
              </p:cNvSpPr>
              <p:nvPr/>
            </p:nvSpPr>
            <p:spPr bwMode="auto">
              <a:xfrm>
                <a:off x="3786" y="2167"/>
                <a:ext cx="13" cy="22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13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22">
                    <a:moveTo>
                      <a:pt x="0" y="9"/>
                    </a:moveTo>
                    <a:lnTo>
                      <a:pt x="0" y="9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1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6" name="Freeform 1000"/>
              <p:cNvSpPr>
                <a:spLocks/>
              </p:cNvSpPr>
              <p:nvPr/>
            </p:nvSpPr>
            <p:spPr bwMode="auto">
              <a:xfrm>
                <a:off x="3655" y="2176"/>
                <a:ext cx="21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1" y="4"/>
                  </a:cxn>
                  <a:cxn ang="0">
                    <a:pos x="21" y="4"/>
                  </a:cxn>
                  <a:cxn ang="0">
                    <a:pos x="21" y="4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1" h="4">
                    <a:moveTo>
                      <a:pt x="0" y="4"/>
                    </a:moveTo>
                    <a:lnTo>
                      <a:pt x="0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7" name="Freeform 1001"/>
              <p:cNvSpPr>
                <a:spLocks noEditPoints="1"/>
              </p:cNvSpPr>
              <p:nvPr/>
            </p:nvSpPr>
            <p:spPr bwMode="auto">
              <a:xfrm>
                <a:off x="3028" y="1632"/>
                <a:ext cx="1740" cy="732"/>
              </a:xfrm>
              <a:custGeom>
                <a:avLst/>
                <a:gdLst/>
                <a:ahLst/>
                <a:cxnLst>
                  <a:cxn ang="0">
                    <a:pos x="960" y="640"/>
                  </a:cxn>
                  <a:cxn ang="0">
                    <a:pos x="1245" y="588"/>
                  </a:cxn>
                  <a:cxn ang="0">
                    <a:pos x="1617" y="601"/>
                  </a:cxn>
                  <a:cxn ang="0">
                    <a:pos x="1551" y="281"/>
                  </a:cxn>
                  <a:cxn ang="0">
                    <a:pos x="1630" y="342"/>
                  </a:cxn>
                  <a:cxn ang="0">
                    <a:pos x="1683" y="334"/>
                  </a:cxn>
                  <a:cxn ang="0">
                    <a:pos x="1503" y="355"/>
                  </a:cxn>
                  <a:cxn ang="0">
                    <a:pos x="1499" y="198"/>
                  </a:cxn>
                  <a:cxn ang="0">
                    <a:pos x="1459" y="417"/>
                  </a:cxn>
                  <a:cxn ang="0">
                    <a:pos x="1205" y="136"/>
                  </a:cxn>
                  <a:cxn ang="0">
                    <a:pos x="1262" y="259"/>
                  </a:cxn>
                  <a:cxn ang="0">
                    <a:pos x="1262" y="417"/>
                  </a:cxn>
                  <a:cxn ang="0">
                    <a:pos x="1113" y="364"/>
                  </a:cxn>
                  <a:cxn ang="0">
                    <a:pos x="1030" y="491"/>
                  </a:cxn>
                  <a:cxn ang="0">
                    <a:pos x="806" y="62"/>
                  </a:cxn>
                  <a:cxn ang="0">
                    <a:pos x="736" y="294"/>
                  </a:cxn>
                  <a:cxn ang="0">
                    <a:pos x="723" y="557"/>
                  </a:cxn>
                  <a:cxn ang="0">
                    <a:pos x="543" y="478"/>
                  </a:cxn>
                  <a:cxn ang="0">
                    <a:pos x="530" y="386"/>
                  </a:cxn>
                  <a:cxn ang="0">
                    <a:pos x="648" y="316"/>
                  </a:cxn>
                  <a:cxn ang="0">
                    <a:pos x="648" y="228"/>
                  </a:cxn>
                  <a:cxn ang="0">
                    <a:pos x="587" y="119"/>
                  </a:cxn>
                  <a:cxn ang="0">
                    <a:pos x="552" y="66"/>
                  </a:cxn>
                  <a:cxn ang="0">
                    <a:pos x="565" y="18"/>
                  </a:cxn>
                  <a:cxn ang="0">
                    <a:pos x="478" y="110"/>
                  </a:cxn>
                  <a:cxn ang="0">
                    <a:pos x="473" y="180"/>
                  </a:cxn>
                  <a:cxn ang="0">
                    <a:pos x="434" y="294"/>
                  </a:cxn>
                  <a:cxn ang="0">
                    <a:pos x="464" y="377"/>
                  </a:cxn>
                  <a:cxn ang="0">
                    <a:pos x="495" y="500"/>
                  </a:cxn>
                  <a:cxn ang="0">
                    <a:pos x="451" y="487"/>
                  </a:cxn>
                  <a:cxn ang="0">
                    <a:pos x="425" y="408"/>
                  </a:cxn>
                  <a:cxn ang="0">
                    <a:pos x="386" y="377"/>
                  </a:cxn>
                  <a:cxn ang="0">
                    <a:pos x="329" y="298"/>
                  </a:cxn>
                  <a:cxn ang="0">
                    <a:pos x="302" y="364"/>
                  </a:cxn>
                  <a:cxn ang="0">
                    <a:pos x="250" y="557"/>
                  </a:cxn>
                  <a:cxn ang="0">
                    <a:pos x="166" y="509"/>
                  </a:cxn>
                  <a:cxn ang="0">
                    <a:pos x="184" y="430"/>
                  </a:cxn>
                  <a:cxn ang="0">
                    <a:pos x="109" y="404"/>
                  </a:cxn>
                  <a:cxn ang="0">
                    <a:pos x="13" y="667"/>
                  </a:cxn>
                  <a:cxn ang="0">
                    <a:pos x="1358" y="417"/>
                  </a:cxn>
                  <a:cxn ang="0">
                    <a:pos x="1341" y="452"/>
                  </a:cxn>
                  <a:cxn ang="0">
                    <a:pos x="1380" y="443"/>
                  </a:cxn>
                  <a:cxn ang="0">
                    <a:pos x="1341" y="452"/>
                  </a:cxn>
                  <a:cxn ang="0">
                    <a:pos x="1170" y="426"/>
                  </a:cxn>
                  <a:cxn ang="0">
                    <a:pos x="1218" y="518"/>
                  </a:cxn>
                  <a:cxn ang="0">
                    <a:pos x="1144" y="417"/>
                  </a:cxn>
                  <a:cxn ang="0">
                    <a:pos x="1144" y="469"/>
                  </a:cxn>
                  <a:cxn ang="0">
                    <a:pos x="903" y="386"/>
                  </a:cxn>
                  <a:cxn ang="0">
                    <a:pos x="881" y="136"/>
                  </a:cxn>
                  <a:cxn ang="0">
                    <a:pos x="736" y="97"/>
                  </a:cxn>
                  <a:cxn ang="0">
                    <a:pos x="964" y="325"/>
                  </a:cxn>
                  <a:cxn ang="0">
                    <a:pos x="1034" y="535"/>
                  </a:cxn>
                  <a:cxn ang="0">
                    <a:pos x="578" y="193"/>
                  </a:cxn>
                  <a:cxn ang="0">
                    <a:pos x="613" y="171"/>
                  </a:cxn>
                  <a:cxn ang="0">
                    <a:pos x="486" y="27"/>
                  </a:cxn>
                  <a:cxn ang="0">
                    <a:pos x="438" y="259"/>
                  </a:cxn>
                  <a:cxn ang="0">
                    <a:pos x="394" y="408"/>
                  </a:cxn>
                  <a:cxn ang="0">
                    <a:pos x="193" y="597"/>
                  </a:cxn>
                  <a:cxn ang="0">
                    <a:pos x="359" y="610"/>
                  </a:cxn>
                  <a:cxn ang="0">
                    <a:pos x="526" y="570"/>
                  </a:cxn>
                  <a:cxn ang="0">
                    <a:pos x="570" y="640"/>
                  </a:cxn>
                  <a:cxn ang="0">
                    <a:pos x="1126" y="693"/>
                  </a:cxn>
                  <a:cxn ang="0">
                    <a:pos x="1499" y="697"/>
                  </a:cxn>
                </a:cxnLst>
                <a:rect l="0" t="0" r="r" b="b"/>
                <a:pathLst>
                  <a:path w="1740" h="732">
                    <a:moveTo>
                      <a:pt x="1740" y="640"/>
                    </a:moveTo>
                    <a:lnTo>
                      <a:pt x="1740" y="640"/>
                    </a:lnTo>
                    <a:lnTo>
                      <a:pt x="1713" y="636"/>
                    </a:lnTo>
                    <a:lnTo>
                      <a:pt x="1705" y="636"/>
                    </a:lnTo>
                    <a:lnTo>
                      <a:pt x="1696" y="640"/>
                    </a:lnTo>
                    <a:lnTo>
                      <a:pt x="1696" y="640"/>
                    </a:lnTo>
                    <a:lnTo>
                      <a:pt x="1700" y="640"/>
                    </a:lnTo>
                    <a:lnTo>
                      <a:pt x="1700" y="645"/>
                    </a:lnTo>
                    <a:lnTo>
                      <a:pt x="1700" y="649"/>
                    </a:lnTo>
                    <a:lnTo>
                      <a:pt x="1700" y="649"/>
                    </a:lnTo>
                    <a:lnTo>
                      <a:pt x="1705" y="645"/>
                    </a:lnTo>
                    <a:lnTo>
                      <a:pt x="1709" y="640"/>
                    </a:lnTo>
                    <a:lnTo>
                      <a:pt x="1718" y="645"/>
                    </a:lnTo>
                    <a:lnTo>
                      <a:pt x="1731" y="654"/>
                    </a:lnTo>
                    <a:lnTo>
                      <a:pt x="1735" y="662"/>
                    </a:lnTo>
                    <a:lnTo>
                      <a:pt x="1735" y="662"/>
                    </a:lnTo>
                    <a:lnTo>
                      <a:pt x="1722" y="658"/>
                    </a:lnTo>
                    <a:lnTo>
                      <a:pt x="1709" y="662"/>
                    </a:lnTo>
                    <a:lnTo>
                      <a:pt x="1700" y="662"/>
                    </a:lnTo>
                    <a:lnTo>
                      <a:pt x="1678" y="662"/>
                    </a:lnTo>
                    <a:lnTo>
                      <a:pt x="1678" y="662"/>
                    </a:lnTo>
                    <a:lnTo>
                      <a:pt x="1678" y="640"/>
                    </a:lnTo>
                    <a:lnTo>
                      <a:pt x="1678" y="640"/>
                    </a:lnTo>
                    <a:lnTo>
                      <a:pt x="1591" y="636"/>
                    </a:lnTo>
                    <a:lnTo>
                      <a:pt x="1543" y="636"/>
                    </a:lnTo>
                    <a:lnTo>
                      <a:pt x="1503" y="640"/>
                    </a:lnTo>
                    <a:lnTo>
                      <a:pt x="1503" y="640"/>
                    </a:lnTo>
                    <a:lnTo>
                      <a:pt x="1516" y="649"/>
                    </a:lnTo>
                    <a:lnTo>
                      <a:pt x="1521" y="654"/>
                    </a:lnTo>
                    <a:lnTo>
                      <a:pt x="1521" y="658"/>
                    </a:lnTo>
                    <a:lnTo>
                      <a:pt x="1521" y="658"/>
                    </a:lnTo>
                    <a:lnTo>
                      <a:pt x="1477" y="658"/>
                    </a:lnTo>
                    <a:lnTo>
                      <a:pt x="1477" y="658"/>
                    </a:lnTo>
                    <a:lnTo>
                      <a:pt x="1477" y="640"/>
                    </a:lnTo>
                    <a:lnTo>
                      <a:pt x="1477" y="640"/>
                    </a:lnTo>
                    <a:lnTo>
                      <a:pt x="1394" y="636"/>
                    </a:lnTo>
                    <a:lnTo>
                      <a:pt x="1310" y="636"/>
                    </a:lnTo>
                    <a:lnTo>
                      <a:pt x="1310" y="636"/>
                    </a:lnTo>
                    <a:lnTo>
                      <a:pt x="1319" y="640"/>
                    </a:lnTo>
                    <a:lnTo>
                      <a:pt x="1328" y="649"/>
                    </a:lnTo>
                    <a:lnTo>
                      <a:pt x="1332" y="654"/>
                    </a:lnTo>
                    <a:lnTo>
                      <a:pt x="1332" y="658"/>
                    </a:lnTo>
                    <a:lnTo>
                      <a:pt x="1332" y="658"/>
                    </a:lnTo>
                    <a:lnTo>
                      <a:pt x="1284" y="658"/>
                    </a:lnTo>
                    <a:lnTo>
                      <a:pt x="1284" y="658"/>
                    </a:lnTo>
                    <a:lnTo>
                      <a:pt x="1284" y="645"/>
                    </a:lnTo>
                    <a:lnTo>
                      <a:pt x="1280" y="636"/>
                    </a:lnTo>
                    <a:lnTo>
                      <a:pt x="1280" y="636"/>
                    </a:lnTo>
                    <a:lnTo>
                      <a:pt x="1201" y="636"/>
                    </a:lnTo>
                    <a:lnTo>
                      <a:pt x="1161" y="636"/>
                    </a:lnTo>
                    <a:lnTo>
                      <a:pt x="1126" y="640"/>
                    </a:lnTo>
                    <a:lnTo>
                      <a:pt x="1126" y="640"/>
                    </a:lnTo>
                    <a:lnTo>
                      <a:pt x="1139" y="649"/>
                    </a:lnTo>
                    <a:lnTo>
                      <a:pt x="1144" y="654"/>
                    </a:lnTo>
                    <a:lnTo>
                      <a:pt x="1144" y="658"/>
                    </a:lnTo>
                    <a:lnTo>
                      <a:pt x="1144" y="658"/>
                    </a:lnTo>
                    <a:lnTo>
                      <a:pt x="1139" y="658"/>
                    </a:lnTo>
                    <a:lnTo>
                      <a:pt x="1131" y="658"/>
                    </a:lnTo>
                    <a:lnTo>
                      <a:pt x="1113" y="662"/>
                    </a:lnTo>
                    <a:lnTo>
                      <a:pt x="1113" y="662"/>
                    </a:lnTo>
                    <a:lnTo>
                      <a:pt x="1109" y="654"/>
                    </a:lnTo>
                    <a:lnTo>
                      <a:pt x="1109" y="640"/>
                    </a:lnTo>
                    <a:lnTo>
                      <a:pt x="1109" y="640"/>
                    </a:lnTo>
                    <a:lnTo>
                      <a:pt x="1030" y="636"/>
                    </a:lnTo>
                    <a:lnTo>
                      <a:pt x="955" y="636"/>
                    </a:lnTo>
                    <a:lnTo>
                      <a:pt x="955" y="636"/>
                    </a:lnTo>
                    <a:lnTo>
                      <a:pt x="955" y="640"/>
                    </a:lnTo>
                    <a:lnTo>
                      <a:pt x="955" y="645"/>
                    </a:lnTo>
                    <a:lnTo>
                      <a:pt x="955" y="649"/>
                    </a:lnTo>
                    <a:lnTo>
                      <a:pt x="960" y="649"/>
                    </a:lnTo>
                    <a:lnTo>
                      <a:pt x="960" y="649"/>
                    </a:lnTo>
                    <a:lnTo>
                      <a:pt x="960" y="640"/>
                    </a:lnTo>
                    <a:lnTo>
                      <a:pt x="964" y="640"/>
                    </a:lnTo>
                    <a:lnTo>
                      <a:pt x="964" y="640"/>
                    </a:lnTo>
                    <a:lnTo>
                      <a:pt x="977" y="645"/>
                    </a:lnTo>
                    <a:lnTo>
                      <a:pt x="982" y="654"/>
                    </a:lnTo>
                    <a:lnTo>
                      <a:pt x="982" y="658"/>
                    </a:lnTo>
                    <a:lnTo>
                      <a:pt x="982" y="658"/>
                    </a:lnTo>
                    <a:lnTo>
                      <a:pt x="960" y="658"/>
                    </a:lnTo>
                    <a:lnTo>
                      <a:pt x="946" y="654"/>
                    </a:lnTo>
                    <a:lnTo>
                      <a:pt x="938" y="654"/>
                    </a:lnTo>
                    <a:lnTo>
                      <a:pt x="938" y="654"/>
                    </a:lnTo>
                    <a:lnTo>
                      <a:pt x="938" y="645"/>
                    </a:lnTo>
                    <a:lnTo>
                      <a:pt x="942" y="636"/>
                    </a:lnTo>
                    <a:lnTo>
                      <a:pt x="942" y="636"/>
                    </a:lnTo>
                    <a:lnTo>
                      <a:pt x="885" y="636"/>
                    </a:lnTo>
                    <a:lnTo>
                      <a:pt x="828" y="636"/>
                    </a:lnTo>
                    <a:lnTo>
                      <a:pt x="776" y="636"/>
                    </a:lnTo>
                    <a:lnTo>
                      <a:pt x="758" y="636"/>
                    </a:lnTo>
                    <a:lnTo>
                      <a:pt x="736" y="627"/>
                    </a:lnTo>
                    <a:lnTo>
                      <a:pt x="736" y="627"/>
                    </a:lnTo>
                    <a:lnTo>
                      <a:pt x="741" y="627"/>
                    </a:lnTo>
                    <a:lnTo>
                      <a:pt x="741" y="623"/>
                    </a:lnTo>
                    <a:lnTo>
                      <a:pt x="741" y="618"/>
                    </a:lnTo>
                    <a:lnTo>
                      <a:pt x="745" y="618"/>
                    </a:lnTo>
                    <a:lnTo>
                      <a:pt x="745" y="618"/>
                    </a:lnTo>
                    <a:lnTo>
                      <a:pt x="876" y="601"/>
                    </a:lnTo>
                    <a:lnTo>
                      <a:pt x="876" y="601"/>
                    </a:lnTo>
                    <a:lnTo>
                      <a:pt x="881" y="610"/>
                    </a:lnTo>
                    <a:lnTo>
                      <a:pt x="890" y="610"/>
                    </a:lnTo>
                    <a:lnTo>
                      <a:pt x="898" y="605"/>
                    </a:lnTo>
                    <a:lnTo>
                      <a:pt x="903" y="601"/>
                    </a:lnTo>
                    <a:lnTo>
                      <a:pt x="903" y="601"/>
                    </a:lnTo>
                    <a:lnTo>
                      <a:pt x="920" y="605"/>
                    </a:lnTo>
                    <a:lnTo>
                      <a:pt x="946" y="610"/>
                    </a:lnTo>
                    <a:lnTo>
                      <a:pt x="995" y="610"/>
                    </a:lnTo>
                    <a:lnTo>
                      <a:pt x="1047" y="605"/>
                    </a:lnTo>
                    <a:lnTo>
                      <a:pt x="1091" y="610"/>
                    </a:lnTo>
                    <a:lnTo>
                      <a:pt x="1091" y="610"/>
                    </a:lnTo>
                    <a:lnTo>
                      <a:pt x="1091" y="601"/>
                    </a:lnTo>
                    <a:lnTo>
                      <a:pt x="1091" y="601"/>
                    </a:lnTo>
                    <a:lnTo>
                      <a:pt x="1091" y="601"/>
                    </a:lnTo>
                    <a:lnTo>
                      <a:pt x="1091" y="610"/>
                    </a:lnTo>
                    <a:lnTo>
                      <a:pt x="1091" y="610"/>
                    </a:lnTo>
                    <a:lnTo>
                      <a:pt x="1126" y="605"/>
                    </a:lnTo>
                    <a:lnTo>
                      <a:pt x="1139" y="605"/>
                    </a:lnTo>
                    <a:lnTo>
                      <a:pt x="1152" y="610"/>
                    </a:lnTo>
                    <a:lnTo>
                      <a:pt x="1152" y="610"/>
                    </a:lnTo>
                    <a:lnTo>
                      <a:pt x="1157" y="605"/>
                    </a:lnTo>
                    <a:lnTo>
                      <a:pt x="1157" y="605"/>
                    </a:lnTo>
                    <a:lnTo>
                      <a:pt x="1161" y="605"/>
                    </a:lnTo>
                    <a:lnTo>
                      <a:pt x="1166" y="605"/>
                    </a:lnTo>
                    <a:lnTo>
                      <a:pt x="1166" y="605"/>
                    </a:lnTo>
                    <a:lnTo>
                      <a:pt x="1161" y="597"/>
                    </a:lnTo>
                    <a:lnTo>
                      <a:pt x="1166" y="592"/>
                    </a:lnTo>
                    <a:lnTo>
                      <a:pt x="1166" y="592"/>
                    </a:lnTo>
                    <a:lnTo>
                      <a:pt x="1166" y="592"/>
                    </a:lnTo>
                    <a:lnTo>
                      <a:pt x="1166" y="601"/>
                    </a:lnTo>
                    <a:lnTo>
                      <a:pt x="1170" y="597"/>
                    </a:lnTo>
                    <a:lnTo>
                      <a:pt x="1174" y="588"/>
                    </a:lnTo>
                    <a:lnTo>
                      <a:pt x="1174" y="588"/>
                    </a:lnTo>
                    <a:lnTo>
                      <a:pt x="1174" y="597"/>
                    </a:lnTo>
                    <a:lnTo>
                      <a:pt x="1179" y="605"/>
                    </a:lnTo>
                    <a:lnTo>
                      <a:pt x="1179" y="605"/>
                    </a:lnTo>
                    <a:lnTo>
                      <a:pt x="1196" y="605"/>
                    </a:lnTo>
                    <a:lnTo>
                      <a:pt x="1214" y="610"/>
                    </a:lnTo>
                    <a:lnTo>
                      <a:pt x="1214" y="610"/>
                    </a:lnTo>
                    <a:lnTo>
                      <a:pt x="1218" y="605"/>
                    </a:lnTo>
                    <a:lnTo>
                      <a:pt x="1214" y="597"/>
                    </a:lnTo>
                    <a:lnTo>
                      <a:pt x="1214" y="592"/>
                    </a:lnTo>
                    <a:lnTo>
                      <a:pt x="1218" y="588"/>
                    </a:lnTo>
                    <a:lnTo>
                      <a:pt x="1218" y="588"/>
                    </a:lnTo>
                    <a:lnTo>
                      <a:pt x="1231" y="588"/>
                    </a:lnTo>
                    <a:lnTo>
                      <a:pt x="1245" y="588"/>
                    </a:lnTo>
                    <a:lnTo>
                      <a:pt x="1245" y="588"/>
                    </a:lnTo>
                    <a:lnTo>
                      <a:pt x="1240" y="592"/>
                    </a:lnTo>
                    <a:lnTo>
                      <a:pt x="1240" y="597"/>
                    </a:lnTo>
                    <a:lnTo>
                      <a:pt x="1240" y="601"/>
                    </a:lnTo>
                    <a:lnTo>
                      <a:pt x="1236" y="601"/>
                    </a:lnTo>
                    <a:lnTo>
                      <a:pt x="1236" y="601"/>
                    </a:lnTo>
                    <a:lnTo>
                      <a:pt x="1236" y="592"/>
                    </a:lnTo>
                    <a:lnTo>
                      <a:pt x="1227" y="592"/>
                    </a:lnTo>
                    <a:lnTo>
                      <a:pt x="1227" y="592"/>
                    </a:lnTo>
                    <a:lnTo>
                      <a:pt x="1231" y="601"/>
                    </a:lnTo>
                    <a:lnTo>
                      <a:pt x="1231" y="605"/>
                    </a:lnTo>
                    <a:lnTo>
                      <a:pt x="1231" y="605"/>
                    </a:lnTo>
                    <a:lnTo>
                      <a:pt x="1319" y="605"/>
                    </a:lnTo>
                    <a:lnTo>
                      <a:pt x="1319" y="605"/>
                    </a:lnTo>
                    <a:lnTo>
                      <a:pt x="1319" y="592"/>
                    </a:lnTo>
                    <a:lnTo>
                      <a:pt x="1319" y="588"/>
                    </a:lnTo>
                    <a:lnTo>
                      <a:pt x="1323" y="588"/>
                    </a:lnTo>
                    <a:lnTo>
                      <a:pt x="1323" y="588"/>
                    </a:lnTo>
                    <a:lnTo>
                      <a:pt x="1319" y="597"/>
                    </a:lnTo>
                    <a:lnTo>
                      <a:pt x="1323" y="610"/>
                    </a:lnTo>
                    <a:lnTo>
                      <a:pt x="1323" y="610"/>
                    </a:lnTo>
                    <a:lnTo>
                      <a:pt x="1437" y="605"/>
                    </a:lnTo>
                    <a:lnTo>
                      <a:pt x="1547" y="610"/>
                    </a:lnTo>
                    <a:lnTo>
                      <a:pt x="1547" y="610"/>
                    </a:lnTo>
                    <a:lnTo>
                      <a:pt x="1547" y="601"/>
                    </a:lnTo>
                    <a:lnTo>
                      <a:pt x="1551" y="597"/>
                    </a:lnTo>
                    <a:lnTo>
                      <a:pt x="1547" y="588"/>
                    </a:lnTo>
                    <a:lnTo>
                      <a:pt x="1547" y="588"/>
                    </a:lnTo>
                    <a:lnTo>
                      <a:pt x="1551" y="588"/>
                    </a:lnTo>
                    <a:lnTo>
                      <a:pt x="1556" y="588"/>
                    </a:lnTo>
                    <a:lnTo>
                      <a:pt x="1556" y="597"/>
                    </a:lnTo>
                    <a:lnTo>
                      <a:pt x="1560" y="605"/>
                    </a:lnTo>
                    <a:lnTo>
                      <a:pt x="1560" y="605"/>
                    </a:lnTo>
                    <a:lnTo>
                      <a:pt x="1560" y="601"/>
                    </a:lnTo>
                    <a:lnTo>
                      <a:pt x="1560" y="601"/>
                    </a:lnTo>
                    <a:lnTo>
                      <a:pt x="1564" y="597"/>
                    </a:lnTo>
                    <a:lnTo>
                      <a:pt x="1564" y="597"/>
                    </a:lnTo>
                    <a:lnTo>
                      <a:pt x="1573" y="605"/>
                    </a:lnTo>
                    <a:lnTo>
                      <a:pt x="1573" y="605"/>
                    </a:lnTo>
                    <a:lnTo>
                      <a:pt x="1573" y="592"/>
                    </a:lnTo>
                    <a:lnTo>
                      <a:pt x="1573" y="588"/>
                    </a:lnTo>
                    <a:lnTo>
                      <a:pt x="1578" y="583"/>
                    </a:lnTo>
                    <a:lnTo>
                      <a:pt x="1578" y="583"/>
                    </a:lnTo>
                    <a:lnTo>
                      <a:pt x="1582" y="588"/>
                    </a:lnTo>
                    <a:lnTo>
                      <a:pt x="1586" y="597"/>
                    </a:lnTo>
                    <a:lnTo>
                      <a:pt x="1591" y="610"/>
                    </a:lnTo>
                    <a:lnTo>
                      <a:pt x="1591" y="610"/>
                    </a:lnTo>
                    <a:lnTo>
                      <a:pt x="1595" y="610"/>
                    </a:lnTo>
                    <a:lnTo>
                      <a:pt x="1595" y="605"/>
                    </a:lnTo>
                    <a:lnTo>
                      <a:pt x="1604" y="605"/>
                    </a:lnTo>
                    <a:lnTo>
                      <a:pt x="1604" y="605"/>
                    </a:lnTo>
                    <a:lnTo>
                      <a:pt x="1608" y="601"/>
                    </a:lnTo>
                    <a:lnTo>
                      <a:pt x="1604" y="592"/>
                    </a:lnTo>
                    <a:lnTo>
                      <a:pt x="1600" y="588"/>
                    </a:lnTo>
                    <a:lnTo>
                      <a:pt x="1600" y="583"/>
                    </a:lnTo>
                    <a:lnTo>
                      <a:pt x="1600" y="583"/>
                    </a:lnTo>
                    <a:lnTo>
                      <a:pt x="1604" y="583"/>
                    </a:lnTo>
                    <a:lnTo>
                      <a:pt x="1608" y="579"/>
                    </a:lnTo>
                    <a:lnTo>
                      <a:pt x="1608" y="579"/>
                    </a:lnTo>
                    <a:lnTo>
                      <a:pt x="1617" y="583"/>
                    </a:lnTo>
                    <a:lnTo>
                      <a:pt x="1617" y="583"/>
                    </a:lnTo>
                    <a:lnTo>
                      <a:pt x="1617" y="588"/>
                    </a:lnTo>
                    <a:lnTo>
                      <a:pt x="1613" y="588"/>
                    </a:lnTo>
                    <a:lnTo>
                      <a:pt x="1608" y="588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13" y="597"/>
                    </a:lnTo>
                    <a:lnTo>
                      <a:pt x="1617" y="601"/>
                    </a:lnTo>
                    <a:lnTo>
                      <a:pt x="1617" y="601"/>
                    </a:lnTo>
                    <a:lnTo>
                      <a:pt x="1621" y="592"/>
                    </a:lnTo>
                    <a:lnTo>
                      <a:pt x="1630" y="588"/>
                    </a:lnTo>
                    <a:lnTo>
                      <a:pt x="1648" y="592"/>
                    </a:lnTo>
                    <a:lnTo>
                      <a:pt x="1648" y="592"/>
                    </a:lnTo>
                    <a:lnTo>
                      <a:pt x="1643" y="601"/>
                    </a:lnTo>
                    <a:lnTo>
                      <a:pt x="1648" y="610"/>
                    </a:lnTo>
                    <a:lnTo>
                      <a:pt x="1648" y="610"/>
                    </a:lnTo>
                    <a:lnTo>
                      <a:pt x="1661" y="605"/>
                    </a:lnTo>
                    <a:lnTo>
                      <a:pt x="1674" y="605"/>
                    </a:lnTo>
                    <a:lnTo>
                      <a:pt x="1700" y="610"/>
                    </a:lnTo>
                    <a:lnTo>
                      <a:pt x="1700" y="610"/>
                    </a:lnTo>
                    <a:lnTo>
                      <a:pt x="1700" y="601"/>
                    </a:lnTo>
                    <a:lnTo>
                      <a:pt x="1705" y="597"/>
                    </a:lnTo>
                    <a:lnTo>
                      <a:pt x="1705" y="597"/>
                    </a:lnTo>
                    <a:lnTo>
                      <a:pt x="1705" y="610"/>
                    </a:lnTo>
                    <a:lnTo>
                      <a:pt x="1705" y="610"/>
                    </a:lnTo>
                    <a:lnTo>
                      <a:pt x="1727" y="605"/>
                    </a:lnTo>
                    <a:lnTo>
                      <a:pt x="1740" y="605"/>
                    </a:lnTo>
                    <a:lnTo>
                      <a:pt x="1740" y="241"/>
                    </a:lnTo>
                    <a:lnTo>
                      <a:pt x="1740" y="241"/>
                    </a:lnTo>
                    <a:lnTo>
                      <a:pt x="1735" y="255"/>
                    </a:lnTo>
                    <a:lnTo>
                      <a:pt x="1735" y="255"/>
                    </a:lnTo>
                    <a:lnTo>
                      <a:pt x="1735" y="101"/>
                    </a:lnTo>
                    <a:lnTo>
                      <a:pt x="1735" y="101"/>
                    </a:lnTo>
                    <a:lnTo>
                      <a:pt x="1692" y="101"/>
                    </a:lnTo>
                    <a:lnTo>
                      <a:pt x="1648" y="101"/>
                    </a:lnTo>
                    <a:lnTo>
                      <a:pt x="1648" y="101"/>
                    </a:lnTo>
                    <a:lnTo>
                      <a:pt x="1643" y="149"/>
                    </a:lnTo>
                    <a:lnTo>
                      <a:pt x="1643" y="189"/>
                    </a:lnTo>
                    <a:lnTo>
                      <a:pt x="1643" y="224"/>
                    </a:lnTo>
                    <a:lnTo>
                      <a:pt x="1639" y="263"/>
                    </a:lnTo>
                    <a:lnTo>
                      <a:pt x="1639" y="263"/>
                    </a:lnTo>
                    <a:lnTo>
                      <a:pt x="1635" y="259"/>
                    </a:lnTo>
                    <a:lnTo>
                      <a:pt x="1635" y="255"/>
                    </a:lnTo>
                    <a:lnTo>
                      <a:pt x="1635" y="246"/>
                    </a:lnTo>
                    <a:lnTo>
                      <a:pt x="1635" y="246"/>
                    </a:lnTo>
                    <a:lnTo>
                      <a:pt x="1630" y="246"/>
                    </a:lnTo>
                    <a:lnTo>
                      <a:pt x="1626" y="250"/>
                    </a:lnTo>
                    <a:lnTo>
                      <a:pt x="1626" y="250"/>
                    </a:lnTo>
                    <a:lnTo>
                      <a:pt x="1626" y="255"/>
                    </a:lnTo>
                    <a:lnTo>
                      <a:pt x="1626" y="263"/>
                    </a:lnTo>
                    <a:lnTo>
                      <a:pt x="1621" y="272"/>
                    </a:lnTo>
                    <a:lnTo>
                      <a:pt x="1617" y="277"/>
                    </a:lnTo>
                    <a:lnTo>
                      <a:pt x="1617" y="277"/>
                    </a:lnTo>
                    <a:lnTo>
                      <a:pt x="1617" y="268"/>
                    </a:lnTo>
                    <a:lnTo>
                      <a:pt x="1617" y="259"/>
                    </a:lnTo>
                    <a:lnTo>
                      <a:pt x="1617" y="259"/>
                    </a:lnTo>
                    <a:lnTo>
                      <a:pt x="1613" y="263"/>
                    </a:lnTo>
                    <a:lnTo>
                      <a:pt x="1608" y="259"/>
                    </a:lnTo>
                    <a:lnTo>
                      <a:pt x="1608" y="259"/>
                    </a:lnTo>
                    <a:lnTo>
                      <a:pt x="1604" y="259"/>
                    </a:lnTo>
                    <a:lnTo>
                      <a:pt x="1604" y="259"/>
                    </a:lnTo>
                    <a:lnTo>
                      <a:pt x="1600" y="246"/>
                    </a:lnTo>
                    <a:lnTo>
                      <a:pt x="1600" y="233"/>
                    </a:lnTo>
                    <a:lnTo>
                      <a:pt x="1600" y="202"/>
                    </a:lnTo>
                    <a:lnTo>
                      <a:pt x="1600" y="189"/>
                    </a:lnTo>
                    <a:lnTo>
                      <a:pt x="1600" y="176"/>
                    </a:lnTo>
                    <a:lnTo>
                      <a:pt x="1591" y="167"/>
                    </a:lnTo>
                    <a:lnTo>
                      <a:pt x="1582" y="163"/>
                    </a:lnTo>
                    <a:lnTo>
                      <a:pt x="1582" y="163"/>
                    </a:lnTo>
                    <a:lnTo>
                      <a:pt x="1582" y="149"/>
                    </a:lnTo>
                    <a:lnTo>
                      <a:pt x="1582" y="149"/>
                    </a:lnTo>
                    <a:lnTo>
                      <a:pt x="1578" y="171"/>
                    </a:lnTo>
                    <a:lnTo>
                      <a:pt x="1578" y="202"/>
                    </a:lnTo>
                    <a:lnTo>
                      <a:pt x="1578" y="237"/>
                    </a:lnTo>
                    <a:lnTo>
                      <a:pt x="1578" y="272"/>
                    </a:lnTo>
                    <a:lnTo>
                      <a:pt x="1578" y="272"/>
                    </a:lnTo>
                    <a:lnTo>
                      <a:pt x="1569" y="272"/>
                    </a:lnTo>
                    <a:lnTo>
                      <a:pt x="1564" y="277"/>
                    </a:lnTo>
                    <a:lnTo>
                      <a:pt x="1560" y="281"/>
                    </a:lnTo>
                    <a:lnTo>
                      <a:pt x="1551" y="281"/>
                    </a:lnTo>
                    <a:lnTo>
                      <a:pt x="1551" y="281"/>
                    </a:lnTo>
                    <a:lnTo>
                      <a:pt x="1560" y="285"/>
                    </a:lnTo>
                    <a:lnTo>
                      <a:pt x="1564" y="285"/>
                    </a:lnTo>
                    <a:lnTo>
                      <a:pt x="1564" y="290"/>
                    </a:lnTo>
                    <a:lnTo>
                      <a:pt x="1573" y="294"/>
                    </a:lnTo>
                    <a:lnTo>
                      <a:pt x="1573" y="294"/>
                    </a:lnTo>
                    <a:lnTo>
                      <a:pt x="1564" y="298"/>
                    </a:lnTo>
                    <a:lnTo>
                      <a:pt x="1560" y="303"/>
                    </a:lnTo>
                    <a:lnTo>
                      <a:pt x="1560" y="307"/>
                    </a:lnTo>
                    <a:lnTo>
                      <a:pt x="1560" y="307"/>
                    </a:lnTo>
                    <a:lnTo>
                      <a:pt x="1564" y="312"/>
                    </a:lnTo>
                    <a:lnTo>
                      <a:pt x="1564" y="312"/>
                    </a:lnTo>
                    <a:lnTo>
                      <a:pt x="1569" y="307"/>
                    </a:lnTo>
                    <a:lnTo>
                      <a:pt x="1573" y="312"/>
                    </a:lnTo>
                    <a:lnTo>
                      <a:pt x="1573" y="312"/>
                    </a:lnTo>
                    <a:lnTo>
                      <a:pt x="1573" y="307"/>
                    </a:lnTo>
                    <a:lnTo>
                      <a:pt x="1573" y="303"/>
                    </a:lnTo>
                    <a:lnTo>
                      <a:pt x="1573" y="303"/>
                    </a:lnTo>
                    <a:lnTo>
                      <a:pt x="1578" y="298"/>
                    </a:lnTo>
                    <a:lnTo>
                      <a:pt x="1578" y="303"/>
                    </a:lnTo>
                    <a:lnTo>
                      <a:pt x="1578" y="316"/>
                    </a:lnTo>
                    <a:lnTo>
                      <a:pt x="1578" y="316"/>
                    </a:lnTo>
                    <a:lnTo>
                      <a:pt x="1586" y="316"/>
                    </a:lnTo>
                    <a:lnTo>
                      <a:pt x="1591" y="316"/>
                    </a:lnTo>
                    <a:lnTo>
                      <a:pt x="1608" y="316"/>
                    </a:lnTo>
                    <a:lnTo>
                      <a:pt x="1608" y="316"/>
                    </a:lnTo>
                    <a:lnTo>
                      <a:pt x="1600" y="325"/>
                    </a:lnTo>
                    <a:lnTo>
                      <a:pt x="1586" y="325"/>
                    </a:lnTo>
                    <a:lnTo>
                      <a:pt x="1573" y="325"/>
                    </a:lnTo>
                    <a:lnTo>
                      <a:pt x="1556" y="325"/>
                    </a:lnTo>
                    <a:lnTo>
                      <a:pt x="1556" y="325"/>
                    </a:lnTo>
                    <a:lnTo>
                      <a:pt x="1556" y="320"/>
                    </a:lnTo>
                    <a:lnTo>
                      <a:pt x="1564" y="320"/>
                    </a:lnTo>
                    <a:lnTo>
                      <a:pt x="1569" y="320"/>
                    </a:lnTo>
                    <a:lnTo>
                      <a:pt x="1573" y="316"/>
                    </a:lnTo>
                    <a:lnTo>
                      <a:pt x="1573" y="316"/>
                    </a:lnTo>
                    <a:lnTo>
                      <a:pt x="1569" y="316"/>
                    </a:lnTo>
                    <a:lnTo>
                      <a:pt x="1564" y="316"/>
                    </a:lnTo>
                    <a:lnTo>
                      <a:pt x="1560" y="316"/>
                    </a:lnTo>
                    <a:lnTo>
                      <a:pt x="1556" y="316"/>
                    </a:lnTo>
                    <a:lnTo>
                      <a:pt x="1556" y="316"/>
                    </a:lnTo>
                    <a:lnTo>
                      <a:pt x="1551" y="320"/>
                    </a:lnTo>
                    <a:lnTo>
                      <a:pt x="1551" y="325"/>
                    </a:lnTo>
                    <a:lnTo>
                      <a:pt x="1551" y="325"/>
                    </a:lnTo>
                    <a:lnTo>
                      <a:pt x="1547" y="325"/>
                    </a:lnTo>
                    <a:lnTo>
                      <a:pt x="1543" y="325"/>
                    </a:lnTo>
                    <a:lnTo>
                      <a:pt x="1534" y="325"/>
                    </a:lnTo>
                    <a:lnTo>
                      <a:pt x="1534" y="320"/>
                    </a:lnTo>
                    <a:lnTo>
                      <a:pt x="1534" y="320"/>
                    </a:lnTo>
                    <a:lnTo>
                      <a:pt x="1529" y="325"/>
                    </a:lnTo>
                    <a:lnTo>
                      <a:pt x="1525" y="329"/>
                    </a:lnTo>
                    <a:lnTo>
                      <a:pt x="1525" y="338"/>
                    </a:lnTo>
                    <a:lnTo>
                      <a:pt x="1516" y="338"/>
                    </a:lnTo>
                    <a:lnTo>
                      <a:pt x="1516" y="338"/>
                    </a:lnTo>
                    <a:lnTo>
                      <a:pt x="1521" y="342"/>
                    </a:lnTo>
                    <a:lnTo>
                      <a:pt x="1516" y="347"/>
                    </a:lnTo>
                    <a:lnTo>
                      <a:pt x="1516" y="355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51"/>
                    </a:lnTo>
                    <a:lnTo>
                      <a:pt x="1521" y="351"/>
                    </a:lnTo>
                    <a:lnTo>
                      <a:pt x="1543" y="355"/>
                    </a:lnTo>
                    <a:lnTo>
                      <a:pt x="1560" y="355"/>
                    </a:lnTo>
                    <a:lnTo>
                      <a:pt x="1582" y="355"/>
                    </a:lnTo>
                    <a:lnTo>
                      <a:pt x="1608" y="360"/>
                    </a:lnTo>
                    <a:lnTo>
                      <a:pt x="1608" y="360"/>
                    </a:lnTo>
                    <a:lnTo>
                      <a:pt x="1608" y="355"/>
                    </a:lnTo>
                    <a:lnTo>
                      <a:pt x="1608" y="351"/>
                    </a:lnTo>
                    <a:lnTo>
                      <a:pt x="1608" y="342"/>
                    </a:lnTo>
                    <a:lnTo>
                      <a:pt x="1608" y="342"/>
                    </a:lnTo>
                    <a:lnTo>
                      <a:pt x="1630" y="342"/>
                    </a:lnTo>
                    <a:lnTo>
                      <a:pt x="1630" y="342"/>
                    </a:lnTo>
                    <a:lnTo>
                      <a:pt x="1626" y="338"/>
                    </a:lnTo>
                    <a:lnTo>
                      <a:pt x="1621" y="338"/>
                    </a:lnTo>
                    <a:lnTo>
                      <a:pt x="1608" y="338"/>
                    </a:lnTo>
                    <a:lnTo>
                      <a:pt x="1608" y="338"/>
                    </a:lnTo>
                    <a:lnTo>
                      <a:pt x="1617" y="325"/>
                    </a:lnTo>
                    <a:lnTo>
                      <a:pt x="1630" y="316"/>
                    </a:lnTo>
                    <a:lnTo>
                      <a:pt x="1639" y="303"/>
                    </a:lnTo>
                    <a:lnTo>
                      <a:pt x="1639" y="294"/>
                    </a:lnTo>
                    <a:lnTo>
                      <a:pt x="1639" y="281"/>
                    </a:lnTo>
                    <a:lnTo>
                      <a:pt x="1639" y="281"/>
                    </a:lnTo>
                    <a:lnTo>
                      <a:pt x="1652" y="272"/>
                    </a:lnTo>
                    <a:lnTo>
                      <a:pt x="1661" y="263"/>
                    </a:lnTo>
                    <a:lnTo>
                      <a:pt x="1670" y="255"/>
                    </a:lnTo>
                    <a:lnTo>
                      <a:pt x="1683" y="250"/>
                    </a:lnTo>
                    <a:lnTo>
                      <a:pt x="1683" y="250"/>
                    </a:lnTo>
                    <a:lnTo>
                      <a:pt x="1692" y="255"/>
                    </a:lnTo>
                    <a:lnTo>
                      <a:pt x="1700" y="263"/>
                    </a:lnTo>
                    <a:lnTo>
                      <a:pt x="1705" y="268"/>
                    </a:lnTo>
                    <a:lnTo>
                      <a:pt x="1718" y="263"/>
                    </a:lnTo>
                    <a:lnTo>
                      <a:pt x="1718" y="263"/>
                    </a:lnTo>
                    <a:lnTo>
                      <a:pt x="1713" y="268"/>
                    </a:lnTo>
                    <a:lnTo>
                      <a:pt x="1709" y="272"/>
                    </a:lnTo>
                    <a:lnTo>
                      <a:pt x="1709" y="277"/>
                    </a:lnTo>
                    <a:lnTo>
                      <a:pt x="1709" y="277"/>
                    </a:lnTo>
                    <a:lnTo>
                      <a:pt x="1722" y="263"/>
                    </a:lnTo>
                    <a:lnTo>
                      <a:pt x="1727" y="263"/>
                    </a:lnTo>
                    <a:lnTo>
                      <a:pt x="1735" y="263"/>
                    </a:lnTo>
                    <a:lnTo>
                      <a:pt x="1735" y="263"/>
                    </a:lnTo>
                    <a:lnTo>
                      <a:pt x="1735" y="272"/>
                    </a:lnTo>
                    <a:lnTo>
                      <a:pt x="1740" y="277"/>
                    </a:lnTo>
                    <a:lnTo>
                      <a:pt x="1740" y="277"/>
                    </a:lnTo>
                    <a:lnTo>
                      <a:pt x="1735" y="277"/>
                    </a:lnTo>
                    <a:lnTo>
                      <a:pt x="1731" y="277"/>
                    </a:lnTo>
                    <a:lnTo>
                      <a:pt x="1718" y="277"/>
                    </a:lnTo>
                    <a:lnTo>
                      <a:pt x="1718" y="277"/>
                    </a:lnTo>
                    <a:lnTo>
                      <a:pt x="1718" y="434"/>
                    </a:lnTo>
                    <a:lnTo>
                      <a:pt x="1718" y="434"/>
                    </a:lnTo>
                    <a:lnTo>
                      <a:pt x="1713" y="434"/>
                    </a:lnTo>
                    <a:lnTo>
                      <a:pt x="1713" y="434"/>
                    </a:lnTo>
                    <a:lnTo>
                      <a:pt x="1718" y="430"/>
                    </a:lnTo>
                    <a:lnTo>
                      <a:pt x="1713" y="426"/>
                    </a:lnTo>
                    <a:lnTo>
                      <a:pt x="1713" y="426"/>
                    </a:lnTo>
                    <a:lnTo>
                      <a:pt x="1709" y="434"/>
                    </a:lnTo>
                    <a:lnTo>
                      <a:pt x="1709" y="439"/>
                    </a:lnTo>
                    <a:lnTo>
                      <a:pt x="1713" y="443"/>
                    </a:lnTo>
                    <a:lnTo>
                      <a:pt x="1709" y="452"/>
                    </a:lnTo>
                    <a:lnTo>
                      <a:pt x="1709" y="452"/>
                    </a:lnTo>
                    <a:lnTo>
                      <a:pt x="1705" y="452"/>
                    </a:lnTo>
                    <a:lnTo>
                      <a:pt x="1700" y="452"/>
                    </a:lnTo>
                    <a:lnTo>
                      <a:pt x="1700" y="452"/>
                    </a:lnTo>
                    <a:lnTo>
                      <a:pt x="1700" y="452"/>
                    </a:lnTo>
                    <a:lnTo>
                      <a:pt x="1700" y="448"/>
                    </a:lnTo>
                    <a:lnTo>
                      <a:pt x="1705" y="443"/>
                    </a:lnTo>
                    <a:lnTo>
                      <a:pt x="1709" y="443"/>
                    </a:lnTo>
                    <a:lnTo>
                      <a:pt x="1709" y="443"/>
                    </a:lnTo>
                    <a:lnTo>
                      <a:pt x="1709" y="443"/>
                    </a:lnTo>
                    <a:lnTo>
                      <a:pt x="1700" y="443"/>
                    </a:lnTo>
                    <a:lnTo>
                      <a:pt x="1700" y="443"/>
                    </a:lnTo>
                    <a:lnTo>
                      <a:pt x="1705" y="404"/>
                    </a:lnTo>
                    <a:lnTo>
                      <a:pt x="1709" y="364"/>
                    </a:lnTo>
                    <a:lnTo>
                      <a:pt x="1705" y="325"/>
                    </a:lnTo>
                    <a:lnTo>
                      <a:pt x="1709" y="285"/>
                    </a:lnTo>
                    <a:lnTo>
                      <a:pt x="1709" y="285"/>
                    </a:lnTo>
                    <a:lnTo>
                      <a:pt x="1678" y="285"/>
                    </a:lnTo>
                    <a:lnTo>
                      <a:pt x="1665" y="285"/>
                    </a:lnTo>
                    <a:lnTo>
                      <a:pt x="1652" y="290"/>
                    </a:lnTo>
                    <a:lnTo>
                      <a:pt x="1652" y="290"/>
                    </a:lnTo>
                    <a:lnTo>
                      <a:pt x="1652" y="307"/>
                    </a:lnTo>
                    <a:lnTo>
                      <a:pt x="1661" y="320"/>
                    </a:lnTo>
                    <a:lnTo>
                      <a:pt x="1683" y="334"/>
                    </a:lnTo>
                    <a:lnTo>
                      <a:pt x="1683" y="334"/>
                    </a:lnTo>
                    <a:lnTo>
                      <a:pt x="1678" y="338"/>
                    </a:lnTo>
                    <a:lnTo>
                      <a:pt x="1665" y="338"/>
                    </a:lnTo>
                    <a:lnTo>
                      <a:pt x="1648" y="338"/>
                    </a:lnTo>
                    <a:lnTo>
                      <a:pt x="1648" y="338"/>
                    </a:lnTo>
                    <a:lnTo>
                      <a:pt x="1652" y="342"/>
                    </a:lnTo>
                    <a:lnTo>
                      <a:pt x="1656" y="342"/>
                    </a:lnTo>
                    <a:lnTo>
                      <a:pt x="1674" y="342"/>
                    </a:lnTo>
                    <a:lnTo>
                      <a:pt x="1674" y="342"/>
                    </a:lnTo>
                    <a:lnTo>
                      <a:pt x="1678" y="355"/>
                    </a:lnTo>
                    <a:lnTo>
                      <a:pt x="1678" y="373"/>
                    </a:lnTo>
                    <a:lnTo>
                      <a:pt x="1678" y="391"/>
                    </a:lnTo>
                    <a:lnTo>
                      <a:pt x="1683" y="404"/>
                    </a:lnTo>
                    <a:lnTo>
                      <a:pt x="1683" y="404"/>
                    </a:lnTo>
                    <a:lnTo>
                      <a:pt x="1639" y="404"/>
                    </a:lnTo>
                    <a:lnTo>
                      <a:pt x="1639" y="404"/>
                    </a:lnTo>
                    <a:lnTo>
                      <a:pt x="1656" y="408"/>
                    </a:lnTo>
                    <a:lnTo>
                      <a:pt x="1678" y="408"/>
                    </a:lnTo>
                    <a:lnTo>
                      <a:pt x="1678" y="408"/>
                    </a:lnTo>
                    <a:lnTo>
                      <a:pt x="1678" y="434"/>
                    </a:lnTo>
                    <a:lnTo>
                      <a:pt x="1683" y="461"/>
                    </a:lnTo>
                    <a:lnTo>
                      <a:pt x="1683" y="461"/>
                    </a:lnTo>
                    <a:lnTo>
                      <a:pt x="1674" y="456"/>
                    </a:lnTo>
                    <a:lnTo>
                      <a:pt x="1674" y="443"/>
                    </a:lnTo>
                    <a:lnTo>
                      <a:pt x="1674" y="430"/>
                    </a:lnTo>
                    <a:lnTo>
                      <a:pt x="1674" y="417"/>
                    </a:lnTo>
                    <a:lnTo>
                      <a:pt x="1674" y="417"/>
                    </a:lnTo>
                    <a:lnTo>
                      <a:pt x="1656" y="426"/>
                    </a:lnTo>
                    <a:lnTo>
                      <a:pt x="1648" y="430"/>
                    </a:lnTo>
                    <a:lnTo>
                      <a:pt x="1643" y="426"/>
                    </a:lnTo>
                    <a:lnTo>
                      <a:pt x="1643" y="426"/>
                    </a:lnTo>
                    <a:lnTo>
                      <a:pt x="1639" y="430"/>
                    </a:lnTo>
                    <a:lnTo>
                      <a:pt x="1639" y="439"/>
                    </a:lnTo>
                    <a:lnTo>
                      <a:pt x="1648" y="452"/>
                    </a:lnTo>
                    <a:lnTo>
                      <a:pt x="1648" y="452"/>
                    </a:lnTo>
                    <a:lnTo>
                      <a:pt x="1648" y="452"/>
                    </a:lnTo>
                    <a:lnTo>
                      <a:pt x="1656" y="448"/>
                    </a:lnTo>
                    <a:lnTo>
                      <a:pt x="1656" y="448"/>
                    </a:lnTo>
                    <a:lnTo>
                      <a:pt x="1643" y="456"/>
                    </a:lnTo>
                    <a:lnTo>
                      <a:pt x="1630" y="461"/>
                    </a:lnTo>
                    <a:lnTo>
                      <a:pt x="1600" y="478"/>
                    </a:lnTo>
                    <a:lnTo>
                      <a:pt x="1600" y="478"/>
                    </a:lnTo>
                    <a:lnTo>
                      <a:pt x="1604" y="448"/>
                    </a:lnTo>
                    <a:lnTo>
                      <a:pt x="1608" y="412"/>
                    </a:lnTo>
                    <a:lnTo>
                      <a:pt x="1608" y="412"/>
                    </a:lnTo>
                    <a:lnTo>
                      <a:pt x="1621" y="408"/>
                    </a:lnTo>
                    <a:lnTo>
                      <a:pt x="1635" y="408"/>
                    </a:lnTo>
                    <a:lnTo>
                      <a:pt x="1635" y="408"/>
                    </a:lnTo>
                    <a:lnTo>
                      <a:pt x="1613" y="404"/>
                    </a:lnTo>
                    <a:lnTo>
                      <a:pt x="1582" y="399"/>
                    </a:lnTo>
                    <a:lnTo>
                      <a:pt x="1582" y="399"/>
                    </a:lnTo>
                    <a:lnTo>
                      <a:pt x="1582" y="391"/>
                    </a:lnTo>
                    <a:lnTo>
                      <a:pt x="1582" y="382"/>
                    </a:lnTo>
                    <a:lnTo>
                      <a:pt x="1582" y="382"/>
                    </a:lnTo>
                    <a:lnTo>
                      <a:pt x="1551" y="386"/>
                    </a:lnTo>
                    <a:lnTo>
                      <a:pt x="1525" y="382"/>
                    </a:lnTo>
                    <a:lnTo>
                      <a:pt x="1525" y="382"/>
                    </a:lnTo>
                    <a:lnTo>
                      <a:pt x="1516" y="386"/>
                    </a:lnTo>
                    <a:lnTo>
                      <a:pt x="1516" y="391"/>
                    </a:lnTo>
                    <a:lnTo>
                      <a:pt x="1512" y="404"/>
                    </a:lnTo>
                    <a:lnTo>
                      <a:pt x="1512" y="404"/>
                    </a:lnTo>
                    <a:lnTo>
                      <a:pt x="1503" y="399"/>
                    </a:lnTo>
                    <a:lnTo>
                      <a:pt x="1494" y="399"/>
                    </a:lnTo>
                    <a:lnTo>
                      <a:pt x="1494" y="399"/>
                    </a:lnTo>
                    <a:lnTo>
                      <a:pt x="1499" y="377"/>
                    </a:lnTo>
                    <a:lnTo>
                      <a:pt x="1499" y="369"/>
                    </a:lnTo>
                    <a:lnTo>
                      <a:pt x="1494" y="360"/>
                    </a:lnTo>
                    <a:lnTo>
                      <a:pt x="1494" y="360"/>
                    </a:lnTo>
                    <a:lnTo>
                      <a:pt x="1494" y="355"/>
                    </a:lnTo>
                    <a:lnTo>
                      <a:pt x="1494" y="355"/>
                    </a:lnTo>
                    <a:lnTo>
                      <a:pt x="1499" y="360"/>
                    </a:lnTo>
                    <a:lnTo>
                      <a:pt x="1503" y="355"/>
                    </a:lnTo>
                    <a:lnTo>
                      <a:pt x="1503" y="355"/>
                    </a:lnTo>
                    <a:lnTo>
                      <a:pt x="1499" y="351"/>
                    </a:lnTo>
                    <a:lnTo>
                      <a:pt x="1494" y="351"/>
                    </a:lnTo>
                    <a:lnTo>
                      <a:pt x="1494" y="351"/>
                    </a:lnTo>
                    <a:lnTo>
                      <a:pt x="1499" y="351"/>
                    </a:lnTo>
                    <a:lnTo>
                      <a:pt x="1503" y="351"/>
                    </a:lnTo>
                    <a:lnTo>
                      <a:pt x="1503" y="351"/>
                    </a:lnTo>
                    <a:lnTo>
                      <a:pt x="1499" y="347"/>
                    </a:lnTo>
                    <a:lnTo>
                      <a:pt x="1494" y="342"/>
                    </a:lnTo>
                    <a:lnTo>
                      <a:pt x="1494" y="342"/>
                    </a:lnTo>
                    <a:lnTo>
                      <a:pt x="1503" y="342"/>
                    </a:lnTo>
                    <a:lnTo>
                      <a:pt x="1503" y="342"/>
                    </a:lnTo>
                    <a:lnTo>
                      <a:pt x="1499" y="338"/>
                    </a:lnTo>
                    <a:lnTo>
                      <a:pt x="1494" y="334"/>
                    </a:lnTo>
                    <a:lnTo>
                      <a:pt x="1499" y="329"/>
                    </a:lnTo>
                    <a:lnTo>
                      <a:pt x="1503" y="325"/>
                    </a:lnTo>
                    <a:lnTo>
                      <a:pt x="1503" y="325"/>
                    </a:lnTo>
                    <a:lnTo>
                      <a:pt x="1499" y="325"/>
                    </a:lnTo>
                    <a:lnTo>
                      <a:pt x="1494" y="325"/>
                    </a:lnTo>
                    <a:lnTo>
                      <a:pt x="1494" y="325"/>
                    </a:lnTo>
                    <a:lnTo>
                      <a:pt x="1499" y="316"/>
                    </a:lnTo>
                    <a:lnTo>
                      <a:pt x="1494" y="307"/>
                    </a:lnTo>
                    <a:lnTo>
                      <a:pt x="1494" y="307"/>
                    </a:lnTo>
                    <a:lnTo>
                      <a:pt x="1499" y="312"/>
                    </a:lnTo>
                    <a:lnTo>
                      <a:pt x="1499" y="312"/>
                    </a:lnTo>
                    <a:lnTo>
                      <a:pt x="1499" y="307"/>
                    </a:lnTo>
                    <a:lnTo>
                      <a:pt x="1499" y="303"/>
                    </a:lnTo>
                    <a:lnTo>
                      <a:pt x="1494" y="303"/>
                    </a:lnTo>
                    <a:lnTo>
                      <a:pt x="1494" y="298"/>
                    </a:lnTo>
                    <a:lnTo>
                      <a:pt x="1494" y="298"/>
                    </a:lnTo>
                    <a:lnTo>
                      <a:pt x="1499" y="303"/>
                    </a:lnTo>
                    <a:lnTo>
                      <a:pt x="1503" y="298"/>
                    </a:lnTo>
                    <a:lnTo>
                      <a:pt x="1503" y="298"/>
                    </a:lnTo>
                    <a:lnTo>
                      <a:pt x="1499" y="294"/>
                    </a:lnTo>
                    <a:lnTo>
                      <a:pt x="1494" y="290"/>
                    </a:lnTo>
                    <a:lnTo>
                      <a:pt x="1499" y="285"/>
                    </a:lnTo>
                    <a:lnTo>
                      <a:pt x="1503" y="285"/>
                    </a:lnTo>
                    <a:lnTo>
                      <a:pt x="1503" y="285"/>
                    </a:lnTo>
                    <a:lnTo>
                      <a:pt x="1499" y="281"/>
                    </a:lnTo>
                    <a:lnTo>
                      <a:pt x="1494" y="281"/>
                    </a:lnTo>
                    <a:lnTo>
                      <a:pt x="1494" y="281"/>
                    </a:lnTo>
                    <a:lnTo>
                      <a:pt x="1494" y="277"/>
                    </a:lnTo>
                    <a:lnTo>
                      <a:pt x="1494" y="277"/>
                    </a:lnTo>
                    <a:lnTo>
                      <a:pt x="1503" y="277"/>
                    </a:lnTo>
                    <a:lnTo>
                      <a:pt x="1503" y="277"/>
                    </a:lnTo>
                    <a:lnTo>
                      <a:pt x="1499" y="272"/>
                    </a:lnTo>
                    <a:lnTo>
                      <a:pt x="1494" y="268"/>
                    </a:lnTo>
                    <a:lnTo>
                      <a:pt x="1499" y="263"/>
                    </a:lnTo>
                    <a:lnTo>
                      <a:pt x="1503" y="259"/>
                    </a:lnTo>
                    <a:lnTo>
                      <a:pt x="1503" y="259"/>
                    </a:lnTo>
                    <a:lnTo>
                      <a:pt x="1499" y="259"/>
                    </a:lnTo>
                    <a:lnTo>
                      <a:pt x="1494" y="259"/>
                    </a:lnTo>
                    <a:lnTo>
                      <a:pt x="1494" y="259"/>
                    </a:lnTo>
                    <a:lnTo>
                      <a:pt x="1494" y="255"/>
                    </a:lnTo>
                    <a:lnTo>
                      <a:pt x="1494" y="250"/>
                    </a:lnTo>
                    <a:lnTo>
                      <a:pt x="1503" y="250"/>
                    </a:lnTo>
                    <a:lnTo>
                      <a:pt x="1503" y="250"/>
                    </a:lnTo>
                    <a:lnTo>
                      <a:pt x="1499" y="250"/>
                    </a:lnTo>
                    <a:lnTo>
                      <a:pt x="1494" y="250"/>
                    </a:lnTo>
                    <a:lnTo>
                      <a:pt x="1494" y="250"/>
                    </a:lnTo>
                    <a:lnTo>
                      <a:pt x="1494" y="233"/>
                    </a:lnTo>
                    <a:lnTo>
                      <a:pt x="1494" y="228"/>
                    </a:lnTo>
                    <a:lnTo>
                      <a:pt x="1499" y="224"/>
                    </a:lnTo>
                    <a:lnTo>
                      <a:pt x="1499" y="224"/>
                    </a:lnTo>
                    <a:lnTo>
                      <a:pt x="1494" y="220"/>
                    </a:lnTo>
                    <a:lnTo>
                      <a:pt x="1494" y="215"/>
                    </a:lnTo>
                    <a:lnTo>
                      <a:pt x="1499" y="206"/>
                    </a:lnTo>
                    <a:lnTo>
                      <a:pt x="1494" y="202"/>
                    </a:lnTo>
                    <a:lnTo>
                      <a:pt x="1494" y="202"/>
                    </a:lnTo>
                    <a:lnTo>
                      <a:pt x="1499" y="202"/>
                    </a:lnTo>
                    <a:lnTo>
                      <a:pt x="1503" y="202"/>
                    </a:lnTo>
                    <a:lnTo>
                      <a:pt x="1503" y="202"/>
                    </a:lnTo>
                    <a:lnTo>
                      <a:pt x="1499" y="198"/>
                    </a:lnTo>
                    <a:lnTo>
                      <a:pt x="1494" y="193"/>
                    </a:lnTo>
                    <a:lnTo>
                      <a:pt x="1494" y="189"/>
                    </a:lnTo>
                    <a:lnTo>
                      <a:pt x="1503" y="185"/>
                    </a:lnTo>
                    <a:lnTo>
                      <a:pt x="1503" y="185"/>
                    </a:lnTo>
                    <a:lnTo>
                      <a:pt x="1499" y="185"/>
                    </a:lnTo>
                    <a:lnTo>
                      <a:pt x="1494" y="180"/>
                    </a:lnTo>
                    <a:lnTo>
                      <a:pt x="1494" y="163"/>
                    </a:lnTo>
                    <a:lnTo>
                      <a:pt x="1494" y="163"/>
                    </a:lnTo>
                    <a:lnTo>
                      <a:pt x="1503" y="163"/>
                    </a:lnTo>
                    <a:lnTo>
                      <a:pt x="1503" y="163"/>
                    </a:lnTo>
                    <a:lnTo>
                      <a:pt x="1499" y="158"/>
                    </a:lnTo>
                    <a:lnTo>
                      <a:pt x="1494" y="158"/>
                    </a:lnTo>
                    <a:lnTo>
                      <a:pt x="1494" y="158"/>
                    </a:lnTo>
                    <a:lnTo>
                      <a:pt x="1499" y="141"/>
                    </a:lnTo>
                    <a:lnTo>
                      <a:pt x="1499" y="123"/>
                    </a:lnTo>
                    <a:lnTo>
                      <a:pt x="1494" y="84"/>
                    </a:lnTo>
                    <a:lnTo>
                      <a:pt x="1494" y="84"/>
                    </a:lnTo>
                    <a:lnTo>
                      <a:pt x="1486" y="101"/>
                    </a:lnTo>
                    <a:lnTo>
                      <a:pt x="1481" y="119"/>
                    </a:lnTo>
                    <a:lnTo>
                      <a:pt x="1481" y="136"/>
                    </a:lnTo>
                    <a:lnTo>
                      <a:pt x="1490" y="149"/>
                    </a:lnTo>
                    <a:lnTo>
                      <a:pt x="1490" y="149"/>
                    </a:lnTo>
                    <a:lnTo>
                      <a:pt x="1490" y="342"/>
                    </a:lnTo>
                    <a:lnTo>
                      <a:pt x="1490" y="342"/>
                    </a:lnTo>
                    <a:lnTo>
                      <a:pt x="1490" y="386"/>
                    </a:lnTo>
                    <a:lnTo>
                      <a:pt x="1490" y="386"/>
                    </a:lnTo>
                    <a:lnTo>
                      <a:pt x="1486" y="399"/>
                    </a:lnTo>
                    <a:lnTo>
                      <a:pt x="1486" y="399"/>
                    </a:lnTo>
                    <a:lnTo>
                      <a:pt x="1486" y="377"/>
                    </a:lnTo>
                    <a:lnTo>
                      <a:pt x="1486" y="377"/>
                    </a:lnTo>
                    <a:lnTo>
                      <a:pt x="1486" y="198"/>
                    </a:lnTo>
                    <a:lnTo>
                      <a:pt x="1486" y="198"/>
                    </a:lnTo>
                    <a:lnTo>
                      <a:pt x="1477" y="198"/>
                    </a:lnTo>
                    <a:lnTo>
                      <a:pt x="1477" y="198"/>
                    </a:lnTo>
                    <a:lnTo>
                      <a:pt x="1477" y="211"/>
                    </a:lnTo>
                    <a:lnTo>
                      <a:pt x="1472" y="220"/>
                    </a:lnTo>
                    <a:lnTo>
                      <a:pt x="1477" y="233"/>
                    </a:lnTo>
                    <a:lnTo>
                      <a:pt x="1481" y="246"/>
                    </a:lnTo>
                    <a:lnTo>
                      <a:pt x="1481" y="246"/>
                    </a:lnTo>
                    <a:lnTo>
                      <a:pt x="1477" y="250"/>
                    </a:lnTo>
                    <a:lnTo>
                      <a:pt x="1472" y="250"/>
                    </a:lnTo>
                    <a:lnTo>
                      <a:pt x="1472" y="250"/>
                    </a:lnTo>
                    <a:lnTo>
                      <a:pt x="1477" y="277"/>
                    </a:lnTo>
                    <a:lnTo>
                      <a:pt x="1472" y="307"/>
                    </a:lnTo>
                    <a:lnTo>
                      <a:pt x="1472" y="342"/>
                    </a:lnTo>
                    <a:lnTo>
                      <a:pt x="1477" y="386"/>
                    </a:lnTo>
                    <a:lnTo>
                      <a:pt x="1477" y="386"/>
                    </a:lnTo>
                    <a:lnTo>
                      <a:pt x="1468" y="386"/>
                    </a:lnTo>
                    <a:lnTo>
                      <a:pt x="1464" y="386"/>
                    </a:lnTo>
                    <a:lnTo>
                      <a:pt x="1459" y="386"/>
                    </a:lnTo>
                    <a:lnTo>
                      <a:pt x="1459" y="386"/>
                    </a:lnTo>
                    <a:lnTo>
                      <a:pt x="1464" y="391"/>
                    </a:lnTo>
                    <a:lnTo>
                      <a:pt x="1468" y="391"/>
                    </a:lnTo>
                    <a:lnTo>
                      <a:pt x="1477" y="391"/>
                    </a:lnTo>
                    <a:lnTo>
                      <a:pt x="1477" y="391"/>
                    </a:lnTo>
                    <a:lnTo>
                      <a:pt x="1477" y="391"/>
                    </a:lnTo>
                    <a:lnTo>
                      <a:pt x="1477" y="430"/>
                    </a:lnTo>
                    <a:lnTo>
                      <a:pt x="1481" y="456"/>
                    </a:lnTo>
                    <a:lnTo>
                      <a:pt x="1481" y="456"/>
                    </a:lnTo>
                    <a:lnTo>
                      <a:pt x="1477" y="465"/>
                    </a:lnTo>
                    <a:lnTo>
                      <a:pt x="1472" y="465"/>
                    </a:lnTo>
                    <a:lnTo>
                      <a:pt x="1468" y="465"/>
                    </a:lnTo>
                    <a:lnTo>
                      <a:pt x="1468" y="465"/>
                    </a:lnTo>
                    <a:lnTo>
                      <a:pt x="1468" y="469"/>
                    </a:lnTo>
                    <a:lnTo>
                      <a:pt x="1472" y="469"/>
                    </a:lnTo>
                    <a:lnTo>
                      <a:pt x="1477" y="469"/>
                    </a:lnTo>
                    <a:lnTo>
                      <a:pt x="1477" y="474"/>
                    </a:lnTo>
                    <a:lnTo>
                      <a:pt x="1477" y="474"/>
                    </a:lnTo>
                    <a:lnTo>
                      <a:pt x="1468" y="469"/>
                    </a:lnTo>
                    <a:lnTo>
                      <a:pt x="1464" y="465"/>
                    </a:lnTo>
                    <a:lnTo>
                      <a:pt x="1459" y="443"/>
                    </a:lnTo>
                    <a:lnTo>
                      <a:pt x="1459" y="417"/>
                    </a:lnTo>
                    <a:lnTo>
                      <a:pt x="1459" y="399"/>
                    </a:lnTo>
                    <a:lnTo>
                      <a:pt x="1459" y="399"/>
                    </a:lnTo>
                    <a:lnTo>
                      <a:pt x="1451" y="399"/>
                    </a:lnTo>
                    <a:lnTo>
                      <a:pt x="1446" y="404"/>
                    </a:lnTo>
                    <a:lnTo>
                      <a:pt x="1442" y="399"/>
                    </a:lnTo>
                    <a:lnTo>
                      <a:pt x="1442" y="399"/>
                    </a:lnTo>
                    <a:lnTo>
                      <a:pt x="1442" y="342"/>
                    </a:lnTo>
                    <a:lnTo>
                      <a:pt x="1442" y="312"/>
                    </a:lnTo>
                    <a:lnTo>
                      <a:pt x="1446" y="285"/>
                    </a:lnTo>
                    <a:lnTo>
                      <a:pt x="1446" y="285"/>
                    </a:lnTo>
                    <a:lnTo>
                      <a:pt x="1442" y="285"/>
                    </a:lnTo>
                    <a:lnTo>
                      <a:pt x="1437" y="285"/>
                    </a:lnTo>
                    <a:lnTo>
                      <a:pt x="1424" y="285"/>
                    </a:lnTo>
                    <a:lnTo>
                      <a:pt x="1424" y="285"/>
                    </a:lnTo>
                    <a:lnTo>
                      <a:pt x="1424" y="320"/>
                    </a:lnTo>
                    <a:lnTo>
                      <a:pt x="1424" y="320"/>
                    </a:lnTo>
                    <a:lnTo>
                      <a:pt x="1420" y="320"/>
                    </a:lnTo>
                    <a:lnTo>
                      <a:pt x="1415" y="316"/>
                    </a:lnTo>
                    <a:lnTo>
                      <a:pt x="1415" y="316"/>
                    </a:lnTo>
                    <a:lnTo>
                      <a:pt x="1415" y="338"/>
                    </a:lnTo>
                    <a:lnTo>
                      <a:pt x="1415" y="360"/>
                    </a:lnTo>
                    <a:lnTo>
                      <a:pt x="1415" y="360"/>
                    </a:lnTo>
                    <a:lnTo>
                      <a:pt x="1380" y="364"/>
                    </a:lnTo>
                    <a:lnTo>
                      <a:pt x="1341" y="364"/>
                    </a:lnTo>
                    <a:lnTo>
                      <a:pt x="1341" y="364"/>
                    </a:lnTo>
                    <a:lnTo>
                      <a:pt x="1345" y="360"/>
                    </a:lnTo>
                    <a:lnTo>
                      <a:pt x="1350" y="360"/>
                    </a:lnTo>
                    <a:lnTo>
                      <a:pt x="1358" y="360"/>
                    </a:lnTo>
                    <a:lnTo>
                      <a:pt x="1363" y="360"/>
                    </a:lnTo>
                    <a:lnTo>
                      <a:pt x="1363" y="360"/>
                    </a:lnTo>
                    <a:lnTo>
                      <a:pt x="1372" y="277"/>
                    </a:lnTo>
                    <a:lnTo>
                      <a:pt x="1372" y="228"/>
                    </a:lnTo>
                    <a:lnTo>
                      <a:pt x="1372" y="176"/>
                    </a:lnTo>
                    <a:lnTo>
                      <a:pt x="1372" y="176"/>
                    </a:lnTo>
                    <a:lnTo>
                      <a:pt x="1372" y="171"/>
                    </a:lnTo>
                    <a:lnTo>
                      <a:pt x="1367" y="167"/>
                    </a:lnTo>
                    <a:lnTo>
                      <a:pt x="1358" y="167"/>
                    </a:lnTo>
                    <a:lnTo>
                      <a:pt x="1358" y="167"/>
                    </a:lnTo>
                    <a:lnTo>
                      <a:pt x="1358" y="145"/>
                    </a:lnTo>
                    <a:lnTo>
                      <a:pt x="1358" y="145"/>
                    </a:lnTo>
                    <a:lnTo>
                      <a:pt x="1354" y="141"/>
                    </a:lnTo>
                    <a:lnTo>
                      <a:pt x="1350" y="145"/>
                    </a:lnTo>
                    <a:lnTo>
                      <a:pt x="1341" y="145"/>
                    </a:lnTo>
                    <a:lnTo>
                      <a:pt x="1337" y="141"/>
                    </a:lnTo>
                    <a:lnTo>
                      <a:pt x="1337" y="141"/>
                    </a:lnTo>
                    <a:lnTo>
                      <a:pt x="1345" y="136"/>
                    </a:lnTo>
                    <a:lnTo>
                      <a:pt x="1358" y="136"/>
                    </a:lnTo>
                    <a:lnTo>
                      <a:pt x="1358" y="136"/>
                    </a:lnTo>
                    <a:lnTo>
                      <a:pt x="1358" y="128"/>
                    </a:lnTo>
                    <a:lnTo>
                      <a:pt x="1358" y="128"/>
                    </a:lnTo>
                    <a:lnTo>
                      <a:pt x="1345" y="119"/>
                    </a:lnTo>
                    <a:lnTo>
                      <a:pt x="1345" y="114"/>
                    </a:lnTo>
                    <a:lnTo>
                      <a:pt x="1345" y="106"/>
                    </a:lnTo>
                    <a:lnTo>
                      <a:pt x="1345" y="106"/>
                    </a:lnTo>
                    <a:lnTo>
                      <a:pt x="1310" y="101"/>
                    </a:lnTo>
                    <a:lnTo>
                      <a:pt x="1271" y="101"/>
                    </a:lnTo>
                    <a:lnTo>
                      <a:pt x="1201" y="110"/>
                    </a:lnTo>
                    <a:lnTo>
                      <a:pt x="1201" y="110"/>
                    </a:lnTo>
                    <a:lnTo>
                      <a:pt x="1205" y="114"/>
                    </a:lnTo>
                    <a:lnTo>
                      <a:pt x="1214" y="114"/>
                    </a:lnTo>
                    <a:lnTo>
                      <a:pt x="1236" y="114"/>
                    </a:lnTo>
                    <a:lnTo>
                      <a:pt x="1258" y="110"/>
                    </a:lnTo>
                    <a:lnTo>
                      <a:pt x="1266" y="114"/>
                    </a:lnTo>
                    <a:lnTo>
                      <a:pt x="1271" y="119"/>
                    </a:lnTo>
                    <a:lnTo>
                      <a:pt x="1271" y="119"/>
                    </a:lnTo>
                    <a:lnTo>
                      <a:pt x="1231" y="123"/>
                    </a:lnTo>
                    <a:lnTo>
                      <a:pt x="1192" y="123"/>
                    </a:lnTo>
                    <a:lnTo>
                      <a:pt x="1192" y="123"/>
                    </a:lnTo>
                    <a:lnTo>
                      <a:pt x="1188" y="128"/>
                    </a:lnTo>
                    <a:lnTo>
                      <a:pt x="1188" y="136"/>
                    </a:lnTo>
                    <a:lnTo>
                      <a:pt x="1188" y="136"/>
                    </a:lnTo>
                    <a:lnTo>
                      <a:pt x="1205" y="136"/>
                    </a:lnTo>
                    <a:lnTo>
                      <a:pt x="1227" y="136"/>
                    </a:lnTo>
                    <a:lnTo>
                      <a:pt x="1245" y="136"/>
                    </a:lnTo>
                    <a:lnTo>
                      <a:pt x="1266" y="136"/>
                    </a:lnTo>
                    <a:lnTo>
                      <a:pt x="1266" y="136"/>
                    </a:lnTo>
                    <a:lnTo>
                      <a:pt x="1258" y="141"/>
                    </a:lnTo>
                    <a:lnTo>
                      <a:pt x="1258" y="149"/>
                    </a:lnTo>
                    <a:lnTo>
                      <a:pt x="1258" y="163"/>
                    </a:lnTo>
                    <a:lnTo>
                      <a:pt x="1258" y="163"/>
                    </a:lnTo>
                    <a:lnTo>
                      <a:pt x="1258" y="163"/>
                    </a:lnTo>
                    <a:lnTo>
                      <a:pt x="1262" y="163"/>
                    </a:lnTo>
                    <a:lnTo>
                      <a:pt x="1266" y="163"/>
                    </a:lnTo>
                    <a:lnTo>
                      <a:pt x="1275" y="167"/>
                    </a:lnTo>
                    <a:lnTo>
                      <a:pt x="1275" y="167"/>
                    </a:lnTo>
                    <a:lnTo>
                      <a:pt x="1271" y="167"/>
                    </a:lnTo>
                    <a:lnTo>
                      <a:pt x="1266" y="171"/>
                    </a:lnTo>
                    <a:lnTo>
                      <a:pt x="1262" y="171"/>
                    </a:lnTo>
                    <a:lnTo>
                      <a:pt x="1262" y="171"/>
                    </a:lnTo>
                    <a:lnTo>
                      <a:pt x="1262" y="171"/>
                    </a:lnTo>
                    <a:lnTo>
                      <a:pt x="1262" y="176"/>
                    </a:lnTo>
                    <a:lnTo>
                      <a:pt x="1266" y="176"/>
                    </a:lnTo>
                    <a:lnTo>
                      <a:pt x="1266" y="176"/>
                    </a:lnTo>
                    <a:lnTo>
                      <a:pt x="1271" y="176"/>
                    </a:lnTo>
                    <a:lnTo>
                      <a:pt x="1271" y="176"/>
                    </a:lnTo>
                    <a:lnTo>
                      <a:pt x="1266" y="180"/>
                    </a:lnTo>
                    <a:lnTo>
                      <a:pt x="1262" y="180"/>
                    </a:lnTo>
                    <a:lnTo>
                      <a:pt x="1258" y="180"/>
                    </a:lnTo>
                    <a:lnTo>
                      <a:pt x="1258" y="185"/>
                    </a:lnTo>
                    <a:lnTo>
                      <a:pt x="1258" y="185"/>
                    </a:lnTo>
                    <a:lnTo>
                      <a:pt x="1258" y="189"/>
                    </a:lnTo>
                    <a:lnTo>
                      <a:pt x="1258" y="189"/>
                    </a:lnTo>
                    <a:lnTo>
                      <a:pt x="1271" y="189"/>
                    </a:lnTo>
                    <a:lnTo>
                      <a:pt x="1271" y="189"/>
                    </a:lnTo>
                    <a:lnTo>
                      <a:pt x="1262" y="198"/>
                    </a:lnTo>
                    <a:lnTo>
                      <a:pt x="1262" y="198"/>
                    </a:lnTo>
                    <a:lnTo>
                      <a:pt x="1271" y="202"/>
                    </a:lnTo>
                    <a:lnTo>
                      <a:pt x="1271" y="202"/>
                    </a:lnTo>
                    <a:lnTo>
                      <a:pt x="1266" y="206"/>
                    </a:lnTo>
                    <a:lnTo>
                      <a:pt x="1262" y="206"/>
                    </a:lnTo>
                    <a:lnTo>
                      <a:pt x="1258" y="206"/>
                    </a:lnTo>
                    <a:lnTo>
                      <a:pt x="1258" y="206"/>
                    </a:lnTo>
                    <a:lnTo>
                      <a:pt x="1258" y="206"/>
                    </a:lnTo>
                    <a:lnTo>
                      <a:pt x="1258" y="211"/>
                    </a:lnTo>
                    <a:lnTo>
                      <a:pt x="1262" y="211"/>
                    </a:lnTo>
                    <a:lnTo>
                      <a:pt x="1271" y="211"/>
                    </a:lnTo>
                    <a:lnTo>
                      <a:pt x="1271" y="211"/>
                    </a:lnTo>
                    <a:lnTo>
                      <a:pt x="1266" y="215"/>
                    </a:lnTo>
                    <a:lnTo>
                      <a:pt x="1262" y="215"/>
                    </a:lnTo>
                    <a:lnTo>
                      <a:pt x="1258" y="215"/>
                    </a:lnTo>
                    <a:lnTo>
                      <a:pt x="1258" y="220"/>
                    </a:lnTo>
                    <a:lnTo>
                      <a:pt x="1258" y="220"/>
                    </a:lnTo>
                    <a:lnTo>
                      <a:pt x="1258" y="224"/>
                    </a:lnTo>
                    <a:lnTo>
                      <a:pt x="1262" y="224"/>
                    </a:lnTo>
                    <a:lnTo>
                      <a:pt x="1271" y="220"/>
                    </a:lnTo>
                    <a:lnTo>
                      <a:pt x="1271" y="220"/>
                    </a:lnTo>
                    <a:lnTo>
                      <a:pt x="1271" y="228"/>
                    </a:lnTo>
                    <a:lnTo>
                      <a:pt x="1266" y="228"/>
                    </a:lnTo>
                    <a:lnTo>
                      <a:pt x="1258" y="228"/>
                    </a:lnTo>
                    <a:lnTo>
                      <a:pt x="1258" y="233"/>
                    </a:lnTo>
                    <a:lnTo>
                      <a:pt x="1258" y="233"/>
                    </a:lnTo>
                    <a:lnTo>
                      <a:pt x="1258" y="237"/>
                    </a:lnTo>
                    <a:lnTo>
                      <a:pt x="1262" y="237"/>
                    </a:lnTo>
                    <a:lnTo>
                      <a:pt x="1271" y="233"/>
                    </a:lnTo>
                    <a:lnTo>
                      <a:pt x="1271" y="233"/>
                    </a:lnTo>
                    <a:lnTo>
                      <a:pt x="1262" y="241"/>
                    </a:lnTo>
                    <a:lnTo>
                      <a:pt x="1271" y="246"/>
                    </a:lnTo>
                    <a:lnTo>
                      <a:pt x="1271" y="246"/>
                    </a:lnTo>
                    <a:lnTo>
                      <a:pt x="1271" y="250"/>
                    </a:lnTo>
                    <a:lnTo>
                      <a:pt x="1266" y="250"/>
                    </a:lnTo>
                    <a:lnTo>
                      <a:pt x="1258" y="250"/>
                    </a:lnTo>
                    <a:lnTo>
                      <a:pt x="1258" y="250"/>
                    </a:lnTo>
                    <a:lnTo>
                      <a:pt x="1258" y="259"/>
                    </a:lnTo>
                    <a:lnTo>
                      <a:pt x="1262" y="259"/>
                    </a:lnTo>
                    <a:lnTo>
                      <a:pt x="1271" y="259"/>
                    </a:lnTo>
                    <a:lnTo>
                      <a:pt x="1271" y="263"/>
                    </a:lnTo>
                    <a:lnTo>
                      <a:pt x="1271" y="263"/>
                    </a:lnTo>
                    <a:lnTo>
                      <a:pt x="1218" y="263"/>
                    </a:lnTo>
                    <a:lnTo>
                      <a:pt x="1196" y="263"/>
                    </a:lnTo>
                    <a:lnTo>
                      <a:pt x="1174" y="268"/>
                    </a:lnTo>
                    <a:lnTo>
                      <a:pt x="1174" y="268"/>
                    </a:lnTo>
                    <a:lnTo>
                      <a:pt x="1188" y="272"/>
                    </a:lnTo>
                    <a:lnTo>
                      <a:pt x="1201" y="272"/>
                    </a:lnTo>
                    <a:lnTo>
                      <a:pt x="1223" y="268"/>
                    </a:lnTo>
                    <a:lnTo>
                      <a:pt x="1249" y="268"/>
                    </a:lnTo>
                    <a:lnTo>
                      <a:pt x="1258" y="272"/>
                    </a:lnTo>
                    <a:lnTo>
                      <a:pt x="1271" y="277"/>
                    </a:lnTo>
                    <a:lnTo>
                      <a:pt x="1271" y="277"/>
                    </a:lnTo>
                    <a:lnTo>
                      <a:pt x="1258" y="277"/>
                    </a:lnTo>
                    <a:lnTo>
                      <a:pt x="1240" y="272"/>
                    </a:lnTo>
                    <a:lnTo>
                      <a:pt x="1223" y="277"/>
                    </a:lnTo>
                    <a:lnTo>
                      <a:pt x="1218" y="277"/>
                    </a:lnTo>
                    <a:lnTo>
                      <a:pt x="1218" y="285"/>
                    </a:lnTo>
                    <a:lnTo>
                      <a:pt x="1218" y="285"/>
                    </a:lnTo>
                    <a:lnTo>
                      <a:pt x="1240" y="281"/>
                    </a:lnTo>
                    <a:lnTo>
                      <a:pt x="1271" y="281"/>
                    </a:lnTo>
                    <a:lnTo>
                      <a:pt x="1271" y="281"/>
                    </a:lnTo>
                    <a:lnTo>
                      <a:pt x="1271" y="285"/>
                    </a:lnTo>
                    <a:lnTo>
                      <a:pt x="1266" y="285"/>
                    </a:lnTo>
                    <a:lnTo>
                      <a:pt x="1258" y="285"/>
                    </a:lnTo>
                    <a:lnTo>
                      <a:pt x="1258" y="290"/>
                    </a:lnTo>
                    <a:lnTo>
                      <a:pt x="1258" y="290"/>
                    </a:lnTo>
                    <a:lnTo>
                      <a:pt x="1262" y="294"/>
                    </a:lnTo>
                    <a:lnTo>
                      <a:pt x="1266" y="290"/>
                    </a:lnTo>
                    <a:lnTo>
                      <a:pt x="1266" y="290"/>
                    </a:lnTo>
                    <a:lnTo>
                      <a:pt x="1271" y="303"/>
                    </a:lnTo>
                    <a:lnTo>
                      <a:pt x="1275" y="329"/>
                    </a:lnTo>
                    <a:lnTo>
                      <a:pt x="1275" y="386"/>
                    </a:lnTo>
                    <a:lnTo>
                      <a:pt x="1275" y="386"/>
                    </a:lnTo>
                    <a:lnTo>
                      <a:pt x="1275" y="421"/>
                    </a:lnTo>
                    <a:lnTo>
                      <a:pt x="1275" y="439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62" y="456"/>
                    </a:lnTo>
                    <a:lnTo>
                      <a:pt x="1262" y="456"/>
                    </a:lnTo>
                    <a:lnTo>
                      <a:pt x="1266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48"/>
                    </a:lnTo>
                    <a:lnTo>
                      <a:pt x="1271" y="448"/>
                    </a:lnTo>
                    <a:lnTo>
                      <a:pt x="1271" y="448"/>
                    </a:lnTo>
                    <a:lnTo>
                      <a:pt x="1266" y="448"/>
                    </a:lnTo>
                    <a:lnTo>
                      <a:pt x="1262" y="448"/>
                    </a:lnTo>
                    <a:lnTo>
                      <a:pt x="1262" y="448"/>
                    </a:lnTo>
                    <a:lnTo>
                      <a:pt x="1262" y="443"/>
                    </a:lnTo>
                    <a:lnTo>
                      <a:pt x="1266" y="439"/>
                    </a:lnTo>
                    <a:lnTo>
                      <a:pt x="1271" y="439"/>
                    </a:lnTo>
                    <a:lnTo>
                      <a:pt x="1271" y="439"/>
                    </a:lnTo>
                    <a:lnTo>
                      <a:pt x="1271" y="439"/>
                    </a:lnTo>
                    <a:lnTo>
                      <a:pt x="1271" y="434"/>
                    </a:lnTo>
                    <a:lnTo>
                      <a:pt x="1266" y="434"/>
                    </a:lnTo>
                    <a:lnTo>
                      <a:pt x="1262" y="434"/>
                    </a:lnTo>
                    <a:lnTo>
                      <a:pt x="1262" y="434"/>
                    </a:lnTo>
                    <a:lnTo>
                      <a:pt x="1262" y="434"/>
                    </a:lnTo>
                    <a:lnTo>
                      <a:pt x="1262" y="430"/>
                    </a:lnTo>
                    <a:lnTo>
                      <a:pt x="1266" y="426"/>
                    </a:lnTo>
                    <a:lnTo>
                      <a:pt x="1271" y="430"/>
                    </a:lnTo>
                    <a:lnTo>
                      <a:pt x="1271" y="430"/>
                    </a:lnTo>
                    <a:lnTo>
                      <a:pt x="1271" y="426"/>
                    </a:lnTo>
                    <a:lnTo>
                      <a:pt x="1266" y="426"/>
                    </a:lnTo>
                    <a:lnTo>
                      <a:pt x="1262" y="421"/>
                    </a:lnTo>
                    <a:lnTo>
                      <a:pt x="1262" y="417"/>
                    </a:lnTo>
                    <a:lnTo>
                      <a:pt x="1262" y="417"/>
                    </a:lnTo>
                    <a:lnTo>
                      <a:pt x="1266" y="417"/>
                    </a:lnTo>
                    <a:lnTo>
                      <a:pt x="1271" y="417"/>
                    </a:lnTo>
                    <a:lnTo>
                      <a:pt x="1271" y="417"/>
                    </a:lnTo>
                    <a:lnTo>
                      <a:pt x="1266" y="412"/>
                    </a:lnTo>
                    <a:lnTo>
                      <a:pt x="1262" y="412"/>
                    </a:lnTo>
                    <a:lnTo>
                      <a:pt x="1262" y="412"/>
                    </a:lnTo>
                    <a:lnTo>
                      <a:pt x="1262" y="408"/>
                    </a:lnTo>
                    <a:lnTo>
                      <a:pt x="1262" y="408"/>
                    </a:lnTo>
                    <a:lnTo>
                      <a:pt x="1271" y="408"/>
                    </a:lnTo>
                    <a:lnTo>
                      <a:pt x="1271" y="408"/>
                    </a:lnTo>
                    <a:lnTo>
                      <a:pt x="1271" y="404"/>
                    </a:lnTo>
                    <a:lnTo>
                      <a:pt x="1266" y="399"/>
                    </a:lnTo>
                    <a:lnTo>
                      <a:pt x="1262" y="399"/>
                    </a:lnTo>
                    <a:lnTo>
                      <a:pt x="1262" y="399"/>
                    </a:lnTo>
                    <a:lnTo>
                      <a:pt x="1262" y="395"/>
                    </a:lnTo>
                    <a:lnTo>
                      <a:pt x="1266" y="395"/>
                    </a:lnTo>
                    <a:lnTo>
                      <a:pt x="1271" y="395"/>
                    </a:lnTo>
                    <a:lnTo>
                      <a:pt x="1271" y="391"/>
                    </a:lnTo>
                    <a:lnTo>
                      <a:pt x="1271" y="391"/>
                    </a:lnTo>
                    <a:lnTo>
                      <a:pt x="1266" y="391"/>
                    </a:lnTo>
                    <a:lnTo>
                      <a:pt x="1262" y="386"/>
                    </a:lnTo>
                    <a:lnTo>
                      <a:pt x="1262" y="386"/>
                    </a:lnTo>
                    <a:lnTo>
                      <a:pt x="1262" y="382"/>
                    </a:lnTo>
                    <a:lnTo>
                      <a:pt x="1262" y="369"/>
                    </a:lnTo>
                    <a:lnTo>
                      <a:pt x="1262" y="369"/>
                    </a:lnTo>
                    <a:lnTo>
                      <a:pt x="1266" y="369"/>
                    </a:lnTo>
                    <a:lnTo>
                      <a:pt x="1271" y="369"/>
                    </a:lnTo>
                    <a:lnTo>
                      <a:pt x="1271" y="369"/>
                    </a:lnTo>
                    <a:lnTo>
                      <a:pt x="1266" y="369"/>
                    </a:lnTo>
                    <a:lnTo>
                      <a:pt x="1262" y="360"/>
                    </a:lnTo>
                    <a:lnTo>
                      <a:pt x="1258" y="342"/>
                    </a:lnTo>
                    <a:lnTo>
                      <a:pt x="1258" y="342"/>
                    </a:lnTo>
                    <a:lnTo>
                      <a:pt x="1253" y="351"/>
                    </a:lnTo>
                    <a:lnTo>
                      <a:pt x="1249" y="351"/>
                    </a:lnTo>
                    <a:lnTo>
                      <a:pt x="1236" y="347"/>
                    </a:lnTo>
                    <a:lnTo>
                      <a:pt x="1223" y="342"/>
                    </a:lnTo>
                    <a:lnTo>
                      <a:pt x="1218" y="347"/>
                    </a:lnTo>
                    <a:lnTo>
                      <a:pt x="1214" y="351"/>
                    </a:lnTo>
                    <a:lnTo>
                      <a:pt x="1214" y="351"/>
                    </a:lnTo>
                    <a:lnTo>
                      <a:pt x="1209" y="338"/>
                    </a:lnTo>
                    <a:lnTo>
                      <a:pt x="1201" y="334"/>
                    </a:lnTo>
                    <a:lnTo>
                      <a:pt x="1192" y="334"/>
                    </a:lnTo>
                    <a:lnTo>
                      <a:pt x="1192" y="334"/>
                    </a:lnTo>
                    <a:lnTo>
                      <a:pt x="1188" y="334"/>
                    </a:lnTo>
                    <a:lnTo>
                      <a:pt x="1188" y="342"/>
                    </a:lnTo>
                    <a:lnTo>
                      <a:pt x="1188" y="351"/>
                    </a:lnTo>
                    <a:lnTo>
                      <a:pt x="1183" y="351"/>
                    </a:lnTo>
                    <a:lnTo>
                      <a:pt x="1183" y="351"/>
                    </a:lnTo>
                    <a:lnTo>
                      <a:pt x="1179" y="351"/>
                    </a:lnTo>
                    <a:lnTo>
                      <a:pt x="1179" y="351"/>
                    </a:lnTo>
                    <a:lnTo>
                      <a:pt x="1179" y="342"/>
                    </a:lnTo>
                    <a:lnTo>
                      <a:pt x="1183" y="334"/>
                    </a:lnTo>
                    <a:lnTo>
                      <a:pt x="1183" y="334"/>
                    </a:lnTo>
                    <a:lnTo>
                      <a:pt x="1183" y="334"/>
                    </a:lnTo>
                    <a:lnTo>
                      <a:pt x="1188" y="329"/>
                    </a:lnTo>
                    <a:lnTo>
                      <a:pt x="1192" y="329"/>
                    </a:lnTo>
                    <a:lnTo>
                      <a:pt x="1196" y="329"/>
                    </a:lnTo>
                    <a:lnTo>
                      <a:pt x="1201" y="325"/>
                    </a:lnTo>
                    <a:lnTo>
                      <a:pt x="1201" y="325"/>
                    </a:lnTo>
                    <a:lnTo>
                      <a:pt x="1170" y="320"/>
                    </a:lnTo>
                    <a:lnTo>
                      <a:pt x="1117" y="320"/>
                    </a:lnTo>
                    <a:lnTo>
                      <a:pt x="1117" y="320"/>
                    </a:lnTo>
                    <a:lnTo>
                      <a:pt x="1113" y="334"/>
                    </a:lnTo>
                    <a:lnTo>
                      <a:pt x="1100" y="334"/>
                    </a:lnTo>
                    <a:lnTo>
                      <a:pt x="1100" y="334"/>
                    </a:lnTo>
                    <a:lnTo>
                      <a:pt x="1100" y="338"/>
                    </a:lnTo>
                    <a:lnTo>
                      <a:pt x="1096" y="342"/>
                    </a:lnTo>
                    <a:lnTo>
                      <a:pt x="1104" y="351"/>
                    </a:lnTo>
                    <a:lnTo>
                      <a:pt x="1113" y="355"/>
                    </a:lnTo>
                    <a:lnTo>
                      <a:pt x="1113" y="355"/>
                    </a:lnTo>
                    <a:lnTo>
                      <a:pt x="1113" y="364"/>
                    </a:lnTo>
                    <a:lnTo>
                      <a:pt x="1113" y="360"/>
                    </a:lnTo>
                    <a:lnTo>
                      <a:pt x="1109" y="355"/>
                    </a:lnTo>
                    <a:lnTo>
                      <a:pt x="1104" y="355"/>
                    </a:lnTo>
                    <a:lnTo>
                      <a:pt x="1100" y="360"/>
                    </a:lnTo>
                    <a:lnTo>
                      <a:pt x="1100" y="360"/>
                    </a:lnTo>
                    <a:lnTo>
                      <a:pt x="1100" y="364"/>
                    </a:lnTo>
                    <a:lnTo>
                      <a:pt x="1100" y="377"/>
                    </a:lnTo>
                    <a:lnTo>
                      <a:pt x="1100" y="404"/>
                    </a:lnTo>
                    <a:lnTo>
                      <a:pt x="1104" y="434"/>
                    </a:lnTo>
                    <a:lnTo>
                      <a:pt x="1100" y="448"/>
                    </a:lnTo>
                    <a:lnTo>
                      <a:pt x="1100" y="461"/>
                    </a:lnTo>
                    <a:lnTo>
                      <a:pt x="1100" y="461"/>
                    </a:lnTo>
                    <a:lnTo>
                      <a:pt x="1104" y="456"/>
                    </a:lnTo>
                    <a:lnTo>
                      <a:pt x="1104" y="452"/>
                    </a:lnTo>
                    <a:lnTo>
                      <a:pt x="1104" y="452"/>
                    </a:lnTo>
                    <a:lnTo>
                      <a:pt x="1109" y="452"/>
                    </a:lnTo>
                    <a:lnTo>
                      <a:pt x="1109" y="452"/>
                    </a:lnTo>
                    <a:lnTo>
                      <a:pt x="1109" y="456"/>
                    </a:lnTo>
                    <a:lnTo>
                      <a:pt x="1109" y="452"/>
                    </a:lnTo>
                    <a:lnTo>
                      <a:pt x="1109" y="452"/>
                    </a:lnTo>
                    <a:lnTo>
                      <a:pt x="1109" y="474"/>
                    </a:lnTo>
                    <a:lnTo>
                      <a:pt x="1109" y="509"/>
                    </a:lnTo>
                    <a:lnTo>
                      <a:pt x="1109" y="509"/>
                    </a:lnTo>
                    <a:lnTo>
                      <a:pt x="1109" y="509"/>
                    </a:lnTo>
                    <a:lnTo>
                      <a:pt x="1109" y="504"/>
                    </a:lnTo>
                    <a:lnTo>
                      <a:pt x="1109" y="496"/>
                    </a:lnTo>
                    <a:lnTo>
                      <a:pt x="1104" y="496"/>
                    </a:lnTo>
                    <a:lnTo>
                      <a:pt x="1104" y="496"/>
                    </a:lnTo>
                    <a:lnTo>
                      <a:pt x="1100" y="500"/>
                    </a:lnTo>
                    <a:lnTo>
                      <a:pt x="1100" y="500"/>
                    </a:lnTo>
                    <a:lnTo>
                      <a:pt x="1104" y="504"/>
                    </a:lnTo>
                    <a:lnTo>
                      <a:pt x="1100" y="509"/>
                    </a:lnTo>
                    <a:lnTo>
                      <a:pt x="1100" y="509"/>
                    </a:lnTo>
                    <a:lnTo>
                      <a:pt x="1096" y="504"/>
                    </a:lnTo>
                    <a:lnTo>
                      <a:pt x="1096" y="509"/>
                    </a:lnTo>
                    <a:lnTo>
                      <a:pt x="1096" y="513"/>
                    </a:lnTo>
                    <a:lnTo>
                      <a:pt x="1091" y="522"/>
                    </a:lnTo>
                    <a:lnTo>
                      <a:pt x="1091" y="522"/>
                    </a:lnTo>
                    <a:lnTo>
                      <a:pt x="1087" y="518"/>
                    </a:lnTo>
                    <a:lnTo>
                      <a:pt x="1091" y="513"/>
                    </a:lnTo>
                    <a:lnTo>
                      <a:pt x="1091" y="509"/>
                    </a:lnTo>
                    <a:lnTo>
                      <a:pt x="1087" y="504"/>
                    </a:lnTo>
                    <a:lnTo>
                      <a:pt x="1087" y="504"/>
                    </a:lnTo>
                    <a:lnTo>
                      <a:pt x="1082" y="509"/>
                    </a:lnTo>
                    <a:lnTo>
                      <a:pt x="1082" y="518"/>
                    </a:lnTo>
                    <a:lnTo>
                      <a:pt x="1087" y="522"/>
                    </a:lnTo>
                    <a:lnTo>
                      <a:pt x="1082" y="526"/>
                    </a:lnTo>
                    <a:lnTo>
                      <a:pt x="1082" y="526"/>
                    </a:lnTo>
                    <a:lnTo>
                      <a:pt x="1078" y="531"/>
                    </a:lnTo>
                    <a:lnTo>
                      <a:pt x="1074" y="531"/>
                    </a:lnTo>
                    <a:lnTo>
                      <a:pt x="1069" y="531"/>
                    </a:lnTo>
                    <a:lnTo>
                      <a:pt x="1065" y="535"/>
                    </a:lnTo>
                    <a:lnTo>
                      <a:pt x="1065" y="535"/>
                    </a:lnTo>
                    <a:lnTo>
                      <a:pt x="1065" y="531"/>
                    </a:lnTo>
                    <a:lnTo>
                      <a:pt x="1060" y="522"/>
                    </a:lnTo>
                    <a:lnTo>
                      <a:pt x="1060" y="522"/>
                    </a:lnTo>
                    <a:lnTo>
                      <a:pt x="1052" y="526"/>
                    </a:lnTo>
                    <a:lnTo>
                      <a:pt x="1043" y="526"/>
                    </a:lnTo>
                    <a:lnTo>
                      <a:pt x="1043" y="526"/>
                    </a:lnTo>
                    <a:lnTo>
                      <a:pt x="1043" y="535"/>
                    </a:lnTo>
                    <a:lnTo>
                      <a:pt x="1047" y="544"/>
                    </a:lnTo>
                    <a:lnTo>
                      <a:pt x="1047" y="544"/>
                    </a:lnTo>
                    <a:lnTo>
                      <a:pt x="1039" y="544"/>
                    </a:lnTo>
                    <a:lnTo>
                      <a:pt x="1034" y="540"/>
                    </a:lnTo>
                    <a:lnTo>
                      <a:pt x="1039" y="518"/>
                    </a:lnTo>
                    <a:lnTo>
                      <a:pt x="1039" y="518"/>
                    </a:lnTo>
                    <a:lnTo>
                      <a:pt x="1039" y="518"/>
                    </a:lnTo>
                    <a:lnTo>
                      <a:pt x="1034" y="518"/>
                    </a:lnTo>
                    <a:lnTo>
                      <a:pt x="1030" y="518"/>
                    </a:lnTo>
                    <a:lnTo>
                      <a:pt x="1030" y="518"/>
                    </a:lnTo>
                    <a:lnTo>
                      <a:pt x="1030" y="504"/>
                    </a:lnTo>
                    <a:lnTo>
                      <a:pt x="1030" y="491"/>
                    </a:lnTo>
                    <a:lnTo>
                      <a:pt x="1030" y="483"/>
                    </a:lnTo>
                    <a:lnTo>
                      <a:pt x="1034" y="469"/>
                    </a:lnTo>
                    <a:lnTo>
                      <a:pt x="1034" y="469"/>
                    </a:lnTo>
                    <a:lnTo>
                      <a:pt x="1030" y="469"/>
                    </a:lnTo>
                    <a:lnTo>
                      <a:pt x="1030" y="461"/>
                    </a:lnTo>
                    <a:lnTo>
                      <a:pt x="1030" y="461"/>
                    </a:lnTo>
                    <a:lnTo>
                      <a:pt x="1017" y="465"/>
                    </a:lnTo>
                    <a:lnTo>
                      <a:pt x="1008" y="465"/>
                    </a:lnTo>
                    <a:lnTo>
                      <a:pt x="1008" y="465"/>
                    </a:lnTo>
                    <a:lnTo>
                      <a:pt x="1008" y="443"/>
                    </a:lnTo>
                    <a:lnTo>
                      <a:pt x="1008" y="443"/>
                    </a:lnTo>
                    <a:lnTo>
                      <a:pt x="1021" y="443"/>
                    </a:lnTo>
                    <a:lnTo>
                      <a:pt x="1030" y="443"/>
                    </a:lnTo>
                    <a:lnTo>
                      <a:pt x="1030" y="443"/>
                    </a:lnTo>
                    <a:lnTo>
                      <a:pt x="1030" y="31"/>
                    </a:lnTo>
                    <a:lnTo>
                      <a:pt x="1030" y="31"/>
                    </a:lnTo>
                    <a:lnTo>
                      <a:pt x="1025" y="27"/>
                    </a:lnTo>
                    <a:lnTo>
                      <a:pt x="1025" y="27"/>
                    </a:lnTo>
                    <a:lnTo>
                      <a:pt x="1021" y="27"/>
                    </a:lnTo>
                    <a:lnTo>
                      <a:pt x="1017" y="27"/>
                    </a:lnTo>
                    <a:lnTo>
                      <a:pt x="1017" y="27"/>
                    </a:lnTo>
                    <a:lnTo>
                      <a:pt x="1017" y="22"/>
                    </a:lnTo>
                    <a:lnTo>
                      <a:pt x="1021" y="22"/>
                    </a:lnTo>
                    <a:lnTo>
                      <a:pt x="1025" y="22"/>
                    </a:lnTo>
                    <a:lnTo>
                      <a:pt x="1030" y="18"/>
                    </a:lnTo>
                    <a:lnTo>
                      <a:pt x="1030" y="18"/>
                    </a:lnTo>
                    <a:lnTo>
                      <a:pt x="1025" y="14"/>
                    </a:lnTo>
                    <a:lnTo>
                      <a:pt x="1021" y="18"/>
                    </a:lnTo>
                    <a:lnTo>
                      <a:pt x="1021" y="18"/>
                    </a:lnTo>
                    <a:lnTo>
                      <a:pt x="1017" y="14"/>
                    </a:lnTo>
                    <a:lnTo>
                      <a:pt x="1021" y="9"/>
                    </a:lnTo>
                    <a:lnTo>
                      <a:pt x="1030" y="5"/>
                    </a:lnTo>
                    <a:lnTo>
                      <a:pt x="1030" y="0"/>
                    </a:lnTo>
                    <a:lnTo>
                      <a:pt x="1030" y="0"/>
                    </a:lnTo>
                    <a:lnTo>
                      <a:pt x="1017" y="5"/>
                    </a:lnTo>
                    <a:lnTo>
                      <a:pt x="1003" y="5"/>
                    </a:lnTo>
                    <a:lnTo>
                      <a:pt x="973" y="0"/>
                    </a:lnTo>
                    <a:lnTo>
                      <a:pt x="933" y="0"/>
                    </a:lnTo>
                    <a:lnTo>
                      <a:pt x="916" y="0"/>
                    </a:lnTo>
                    <a:lnTo>
                      <a:pt x="903" y="5"/>
                    </a:lnTo>
                    <a:lnTo>
                      <a:pt x="903" y="5"/>
                    </a:lnTo>
                    <a:lnTo>
                      <a:pt x="907" y="14"/>
                    </a:lnTo>
                    <a:lnTo>
                      <a:pt x="907" y="22"/>
                    </a:lnTo>
                    <a:lnTo>
                      <a:pt x="907" y="27"/>
                    </a:lnTo>
                    <a:lnTo>
                      <a:pt x="907" y="40"/>
                    </a:lnTo>
                    <a:lnTo>
                      <a:pt x="907" y="40"/>
                    </a:lnTo>
                    <a:lnTo>
                      <a:pt x="898" y="35"/>
                    </a:lnTo>
                    <a:lnTo>
                      <a:pt x="890" y="35"/>
                    </a:lnTo>
                    <a:lnTo>
                      <a:pt x="881" y="35"/>
                    </a:lnTo>
                    <a:lnTo>
                      <a:pt x="881" y="35"/>
                    </a:lnTo>
                    <a:lnTo>
                      <a:pt x="885" y="35"/>
                    </a:lnTo>
                    <a:lnTo>
                      <a:pt x="894" y="35"/>
                    </a:lnTo>
                    <a:lnTo>
                      <a:pt x="894" y="35"/>
                    </a:lnTo>
                    <a:lnTo>
                      <a:pt x="854" y="40"/>
                    </a:lnTo>
                    <a:lnTo>
                      <a:pt x="824" y="35"/>
                    </a:lnTo>
                    <a:lnTo>
                      <a:pt x="824" y="35"/>
                    </a:lnTo>
                    <a:lnTo>
                      <a:pt x="828" y="44"/>
                    </a:lnTo>
                    <a:lnTo>
                      <a:pt x="833" y="49"/>
                    </a:lnTo>
                    <a:lnTo>
                      <a:pt x="841" y="44"/>
                    </a:lnTo>
                    <a:lnTo>
                      <a:pt x="841" y="44"/>
                    </a:lnTo>
                    <a:lnTo>
                      <a:pt x="833" y="49"/>
                    </a:lnTo>
                    <a:lnTo>
                      <a:pt x="819" y="53"/>
                    </a:lnTo>
                    <a:lnTo>
                      <a:pt x="793" y="53"/>
                    </a:lnTo>
                    <a:lnTo>
                      <a:pt x="793" y="53"/>
                    </a:lnTo>
                    <a:lnTo>
                      <a:pt x="811" y="57"/>
                    </a:lnTo>
                    <a:lnTo>
                      <a:pt x="824" y="53"/>
                    </a:lnTo>
                    <a:lnTo>
                      <a:pt x="833" y="57"/>
                    </a:lnTo>
                    <a:lnTo>
                      <a:pt x="841" y="62"/>
                    </a:lnTo>
                    <a:lnTo>
                      <a:pt x="841" y="62"/>
                    </a:lnTo>
                    <a:lnTo>
                      <a:pt x="824" y="62"/>
                    </a:lnTo>
                    <a:lnTo>
                      <a:pt x="806" y="62"/>
                    </a:lnTo>
                    <a:lnTo>
                      <a:pt x="806" y="62"/>
                    </a:lnTo>
                    <a:lnTo>
                      <a:pt x="824" y="66"/>
                    </a:lnTo>
                    <a:lnTo>
                      <a:pt x="841" y="66"/>
                    </a:lnTo>
                    <a:lnTo>
                      <a:pt x="841" y="66"/>
                    </a:lnTo>
                    <a:lnTo>
                      <a:pt x="837" y="71"/>
                    </a:lnTo>
                    <a:lnTo>
                      <a:pt x="828" y="75"/>
                    </a:lnTo>
                    <a:lnTo>
                      <a:pt x="806" y="75"/>
                    </a:lnTo>
                    <a:lnTo>
                      <a:pt x="806" y="75"/>
                    </a:lnTo>
                    <a:lnTo>
                      <a:pt x="815" y="79"/>
                    </a:lnTo>
                    <a:lnTo>
                      <a:pt x="824" y="79"/>
                    </a:lnTo>
                    <a:lnTo>
                      <a:pt x="833" y="79"/>
                    </a:lnTo>
                    <a:lnTo>
                      <a:pt x="841" y="84"/>
                    </a:lnTo>
                    <a:lnTo>
                      <a:pt x="841" y="84"/>
                    </a:lnTo>
                    <a:lnTo>
                      <a:pt x="824" y="84"/>
                    </a:lnTo>
                    <a:lnTo>
                      <a:pt x="811" y="92"/>
                    </a:lnTo>
                    <a:lnTo>
                      <a:pt x="811" y="92"/>
                    </a:lnTo>
                    <a:lnTo>
                      <a:pt x="806" y="79"/>
                    </a:lnTo>
                    <a:lnTo>
                      <a:pt x="793" y="75"/>
                    </a:lnTo>
                    <a:lnTo>
                      <a:pt x="776" y="71"/>
                    </a:lnTo>
                    <a:lnTo>
                      <a:pt x="754" y="71"/>
                    </a:lnTo>
                    <a:lnTo>
                      <a:pt x="714" y="75"/>
                    </a:lnTo>
                    <a:lnTo>
                      <a:pt x="684" y="75"/>
                    </a:lnTo>
                    <a:lnTo>
                      <a:pt x="684" y="75"/>
                    </a:lnTo>
                    <a:lnTo>
                      <a:pt x="679" y="79"/>
                    </a:lnTo>
                    <a:lnTo>
                      <a:pt x="679" y="84"/>
                    </a:lnTo>
                    <a:lnTo>
                      <a:pt x="679" y="88"/>
                    </a:lnTo>
                    <a:lnTo>
                      <a:pt x="675" y="92"/>
                    </a:lnTo>
                    <a:lnTo>
                      <a:pt x="675" y="92"/>
                    </a:lnTo>
                    <a:lnTo>
                      <a:pt x="648" y="92"/>
                    </a:lnTo>
                    <a:lnTo>
                      <a:pt x="648" y="92"/>
                    </a:lnTo>
                    <a:lnTo>
                      <a:pt x="653" y="101"/>
                    </a:lnTo>
                    <a:lnTo>
                      <a:pt x="662" y="106"/>
                    </a:lnTo>
                    <a:lnTo>
                      <a:pt x="684" y="106"/>
                    </a:lnTo>
                    <a:lnTo>
                      <a:pt x="710" y="101"/>
                    </a:lnTo>
                    <a:lnTo>
                      <a:pt x="723" y="101"/>
                    </a:lnTo>
                    <a:lnTo>
                      <a:pt x="732" y="106"/>
                    </a:lnTo>
                    <a:lnTo>
                      <a:pt x="732" y="106"/>
                    </a:lnTo>
                    <a:lnTo>
                      <a:pt x="727" y="110"/>
                    </a:lnTo>
                    <a:lnTo>
                      <a:pt x="723" y="110"/>
                    </a:lnTo>
                    <a:lnTo>
                      <a:pt x="719" y="110"/>
                    </a:lnTo>
                    <a:lnTo>
                      <a:pt x="719" y="114"/>
                    </a:lnTo>
                    <a:lnTo>
                      <a:pt x="719" y="114"/>
                    </a:lnTo>
                    <a:lnTo>
                      <a:pt x="719" y="119"/>
                    </a:lnTo>
                    <a:lnTo>
                      <a:pt x="719" y="119"/>
                    </a:lnTo>
                    <a:lnTo>
                      <a:pt x="727" y="119"/>
                    </a:lnTo>
                    <a:lnTo>
                      <a:pt x="727" y="119"/>
                    </a:lnTo>
                    <a:lnTo>
                      <a:pt x="727" y="123"/>
                    </a:lnTo>
                    <a:lnTo>
                      <a:pt x="723" y="128"/>
                    </a:lnTo>
                    <a:lnTo>
                      <a:pt x="719" y="123"/>
                    </a:lnTo>
                    <a:lnTo>
                      <a:pt x="719" y="123"/>
                    </a:lnTo>
                    <a:lnTo>
                      <a:pt x="719" y="132"/>
                    </a:lnTo>
                    <a:lnTo>
                      <a:pt x="727" y="136"/>
                    </a:lnTo>
                    <a:lnTo>
                      <a:pt x="727" y="136"/>
                    </a:lnTo>
                    <a:lnTo>
                      <a:pt x="727" y="136"/>
                    </a:lnTo>
                    <a:lnTo>
                      <a:pt x="723" y="136"/>
                    </a:lnTo>
                    <a:lnTo>
                      <a:pt x="719" y="141"/>
                    </a:lnTo>
                    <a:lnTo>
                      <a:pt x="719" y="145"/>
                    </a:lnTo>
                    <a:lnTo>
                      <a:pt x="719" y="145"/>
                    </a:lnTo>
                    <a:lnTo>
                      <a:pt x="736" y="145"/>
                    </a:lnTo>
                    <a:lnTo>
                      <a:pt x="758" y="145"/>
                    </a:lnTo>
                    <a:lnTo>
                      <a:pt x="758" y="145"/>
                    </a:lnTo>
                    <a:lnTo>
                      <a:pt x="754" y="149"/>
                    </a:lnTo>
                    <a:lnTo>
                      <a:pt x="749" y="149"/>
                    </a:lnTo>
                    <a:lnTo>
                      <a:pt x="736" y="149"/>
                    </a:lnTo>
                    <a:lnTo>
                      <a:pt x="736" y="149"/>
                    </a:lnTo>
                    <a:lnTo>
                      <a:pt x="736" y="220"/>
                    </a:lnTo>
                    <a:lnTo>
                      <a:pt x="736" y="285"/>
                    </a:lnTo>
                    <a:lnTo>
                      <a:pt x="736" y="285"/>
                    </a:lnTo>
                    <a:lnTo>
                      <a:pt x="732" y="285"/>
                    </a:lnTo>
                    <a:lnTo>
                      <a:pt x="727" y="290"/>
                    </a:lnTo>
                    <a:lnTo>
                      <a:pt x="727" y="290"/>
                    </a:lnTo>
                    <a:lnTo>
                      <a:pt x="732" y="290"/>
                    </a:lnTo>
                    <a:lnTo>
                      <a:pt x="736" y="294"/>
                    </a:lnTo>
                    <a:lnTo>
                      <a:pt x="736" y="307"/>
                    </a:lnTo>
                    <a:lnTo>
                      <a:pt x="736" y="307"/>
                    </a:lnTo>
                    <a:lnTo>
                      <a:pt x="754" y="316"/>
                    </a:lnTo>
                    <a:lnTo>
                      <a:pt x="771" y="316"/>
                    </a:lnTo>
                    <a:lnTo>
                      <a:pt x="815" y="316"/>
                    </a:lnTo>
                    <a:lnTo>
                      <a:pt x="815" y="316"/>
                    </a:lnTo>
                    <a:lnTo>
                      <a:pt x="806" y="325"/>
                    </a:lnTo>
                    <a:lnTo>
                      <a:pt x="806" y="338"/>
                    </a:lnTo>
                    <a:lnTo>
                      <a:pt x="811" y="351"/>
                    </a:lnTo>
                    <a:lnTo>
                      <a:pt x="815" y="360"/>
                    </a:lnTo>
                    <a:lnTo>
                      <a:pt x="815" y="360"/>
                    </a:lnTo>
                    <a:lnTo>
                      <a:pt x="811" y="360"/>
                    </a:lnTo>
                    <a:lnTo>
                      <a:pt x="806" y="364"/>
                    </a:lnTo>
                    <a:lnTo>
                      <a:pt x="811" y="373"/>
                    </a:lnTo>
                    <a:lnTo>
                      <a:pt x="815" y="373"/>
                    </a:lnTo>
                    <a:lnTo>
                      <a:pt x="815" y="373"/>
                    </a:lnTo>
                    <a:lnTo>
                      <a:pt x="806" y="391"/>
                    </a:lnTo>
                    <a:lnTo>
                      <a:pt x="806" y="417"/>
                    </a:lnTo>
                    <a:lnTo>
                      <a:pt x="806" y="443"/>
                    </a:lnTo>
                    <a:lnTo>
                      <a:pt x="811" y="452"/>
                    </a:lnTo>
                    <a:lnTo>
                      <a:pt x="819" y="452"/>
                    </a:lnTo>
                    <a:lnTo>
                      <a:pt x="819" y="452"/>
                    </a:lnTo>
                    <a:lnTo>
                      <a:pt x="815" y="456"/>
                    </a:lnTo>
                    <a:lnTo>
                      <a:pt x="806" y="456"/>
                    </a:lnTo>
                    <a:lnTo>
                      <a:pt x="806" y="456"/>
                    </a:lnTo>
                    <a:lnTo>
                      <a:pt x="806" y="461"/>
                    </a:lnTo>
                    <a:lnTo>
                      <a:pt x="806" y="465"/>
                    </a:lnTo>
                    <a:lnTo>
                      <a:pt x="806" y="465"/>
                    </a:lnTo>
                    <a:lnTo>
                      <a:pt x="811" y="469"/>
                    </a:lnTo>
                    <a:lnTo>
                      <a:pt x="819" y="469"/>
                    </a:lnTo>
                    <a:lnTo>
                      <a:pt x="833" y="469"/>
                    </a:lnTo>
                    <a:lnTo>
                      <a:pt x="833" y="469"/>
                    </a:lnTo>
                    <a:lnTo>
                      <a:pt x="828" y="474"/>
                    </a:lnTo>
                    <a:lnTo>
                      <a:pt x="819" y="474"/>
                    </a:lnTo>
                    <a:lnTo>
                      <a:pt x="811" y="474"/>
                    </a:lnTo>
                    <a:lnTo>
                      <a:pt x="806" y="474"/>
                    </a:lnTo>
                    <a:lnTo>
                      <a:pt x="806" y="474"/>
                    </a:lnTo>
                    <a:lnTo>
                      <a:pt x="806" y="491"/>
                    </a:lnTo>
                    <a:lnTo>
                      <a:pt x="806" y="504"/>
                    </a:lnTo>
                    <a:lnTo>
                      <a:pt x="806" y="518"/>
                    </a:lnTo>
                    <a:lnTo>
                      <a:pt x="811" y="522"/>
                    </a:lnTo>
                    <a:lnTo>
                      <a:pt x="815" y="526"/>
                    </a:lnTo>
                    <a:lnTo>
                      <a:pt x="815" y="526"/>
                    </a:lnTo>
                    <a:lnTo>
                      <a:pt x="806" y="531"/>
                    </a:lnTo>
                    <a:lnTo>
                      <a:pt x="806" y="540"/>
                    </a:lnTo>
                    <a:lnTo>
                      <a:pt x="811" y="553"/>
                    </a:lnTo>
                    <a:lnTo>
                      <a:pt x="806" y="561"/>
                    </a:lnTo>
                    <a:lnTo>
                      <a:pt x="806" y="561"/>
                    </a:lnTo>
                    <a:lnTo>
                      <a:pt x="802" y="553"/>
                    </a:lnTo>
                    <a:lnTo>
                      <a:pt x="802" y="544"/>
                    </a:lnTo>
                    <a:lnTo>
                      <a:pt x="802" y="526"/>
                    </a:lnTo>
                    <a:lnTo>
                      <a:pt x="802" y="526"/>
                    </a:lnTo>
                    <a:lnTo>
                      <a:pt x="797" y="544"/>
                    </a:lnTo>
                    <a:lnTo>
                      <a:pt x="802" y="557"/>
                    </a:lnTo>
                    <a:lnTo>
                      <a:pt x="802" y="557"/>
                    </a:lnTo>
                    <a:lnTo>
                      <a:pt x="784" y="561"/>
                    </a:lnTo>
                    <a:lnTo>
                      <a:pt x="776" y="566"/>
                    </a:lnTo>
                    <a:lnTo>
                      <a:pt x="767" y="570"/>
                    </a:lnTo>
                    <a:lnTo>
                      <a:pt x="749" y="570"/>
                    </a:lnTo>
                    <a:lnTo>
                      <a:pt x="749" y="570"/>
                    </a:lnTo>
                    <a:lnTo>
                      <a:pt x="749" y="557"/>
                    </a:lnTo>
                    <a:lnTo>
                      <a:pt x="749" y="557"/>
                    </a:lnTo>
                    <a:lnTo>
                      <a:pt x="745" y="561"/>
                    </a:lnTo>
                    <a:lnTo>
                      <a:pt x="745" y="566"/>
                    </a:lnTo>
                    <a:lnTo>
                      <a:pt x="745" y="570"/>
                    </a:lnTo>
                    <a:lnTo>
                      <a:pt x="741" y="570"/>
                    </a:lnTo>
                    <a:lnTo>
                      <a:pt x="741" y="570"/>
                    </a:lnTo>
                    <a:lnTo>
                      <a:pt x="741" y="544"/>
                    </a:lnTo>
                    <a:lnTo>
                      <a:pt x="741" y="544"/>
                    </a:lnTo>
                    <a:lnTo>
                      <a:pt x="736" y="553"/>
                    </a:lnTo>
                    <a:lnTo>
                      <a:pt x="732" y="557"/>
                    </a:lnTo>
                    <a:lnTo>
                      <a:pt x="723" y="557"/>
                    </a:lnTo>
                    <a:lnTo>
                      <a:pt x="723" y="557"/>
                    </a:lnTo>
                    <a:lnTo>
                      <a:pt x="723" y="566"/>
                    </a:lnTo>
                    <a:lnTo>
                      <a:pt x="723" y="575"/>
                    </a:lnTo>
                    <a:lnTo>
                      <a:pt x="723" y="575"/>
                    </a:lnTo>
                    <a:lnTo>
                      <a:pt x="719" y="561"/>
                    </a:lnTo>
                    <a:lnTo>
                      <a:pt x="719" y="553"/>
                    </a:lnTo>
                    <a:lnTo>
                      <a:pt x="723" y="526"/>
                    </a:lnTo>
                    <a:lnTo>
                      <a:pt x="723" y="526"/>
                    </a:lnTo>
                    <a:lnTo>
                      <a:pt x="714" y="531"/>
                    </a:lnTo>
                    <a:lnTo>
                      <a:pt x="714" y="535"/>
                    </a:lnTo>
                    <a:lnTo>
                      <a:pt x="714" y="557"/>
                    </a:lnTo>
                    <a:lnTo>
                      <a:pt x="714" y="557"/>
                    </a:lnTo>
                    <a:lnTo>
                      <a:pt x="705" y="548"/>
                    </a:lnTo>
                    <a:lnTo>
                      <a:pt x="692" y="544"/>
                    </a:lnTo>
                    <a:lnTo>
                      <a:pt x="657" y="548"/>
                    </a:lnTo>
                    <a:lnTo>
                      <a:pt x="618" y="557"/>
                    </a:lnTo>
                    <a:lnTo>
                      <a:pt x="596" y="553"/>
                    </a:lnTo>
                    <a:lnTo>
                      <a:pt x="578" y="548"/>
                    </a:lnTo>
                    <a:lnTo>
                      <a:pt x="578" y="548"/>
                    </a:lnTo>
                    <a:lnTo>
                      <a:pt x="613" y="548"/>
                    </a:lnTo>
                    <a:lnTo>
                      <a:pt x="613" y="548"/>
                    </a:lnTo>
                    <a:lnTo>
                      <a:pt x="609" y="535"/>
                    </a:lnTo>
                    <a:lnTo>
                      <a:pt x="613" y="518"/>
                    </a:lnTo>
                    <a:lnTo>
                      <a:pt x="613" y="518"/>
                    </a:lnTo>
                    <a:lnTo>
                      <a:pt x="662" y="518"/>
                    </a:lnTo>
                    <a:lnTo>
                      <a:pt x="662" y="518"/>
                    </a:lnTo>
                    <a:lnTo>
                      <a:pt x="657" y="509"/>
                    </a:lnTo>
                    <a:lnTo>
                      <a:pt x="648" y="509"/>
                    </a:lnTo>
                    <a:lnTo>
                      <a:pt x="631" y="513"/>
                    </a:lnTo>
                    <a:lnTo>
                      <a:pt x="631" y="513"/>
                    </a:lnTo>
                    <a:lnTo>
                      <a:pt x="631" y="509"/>
                    </a:lnTo>
                    <a:lnTo>
                      <a:pt x="627" y="504"/>
                    </a:lnTo>
                    <a:lnTo>
                      <a:pt x="618" y="500"/>
                    </a:lnTo>
                    <a:lnTo>
                      <a:pt x="618" y="500"/>
                    </a:lnTo>
                    <a:lnTo>
                      <a:pt x="618" y="496"/>
                    </a:lnTo>
                    <a:lnTo>
                      <a:pt x="622" y="496"/>
                    </a:lnTo>
                    <a:lnTo>
                      <a:pt x="622" y="500"/>
                    </a:lnTo>
                    <a:lnTo>
                      <a:pt x="627" y="496"/>
                    </a:lnTo>
                    <a:lnTo>
                      <a:pt x="627" y="496"/>
                    </a:lnTo>
                    <a:lnTo>
                      <a:pt x="622" y="491"/>
                    </a:lnTo>
                    <a:lnTo>
                      <a:pt x="613" y="491"/>
                    </a:lnTo>
                    <a:lnTo>
                      <a:pt x="600" y="491"/>
                    </a:lnTo>
                    <a:lnTo>
                      <a:pt x="587" y="491"/>
                    </a:lnTo>
                    <a:lnTo>
                      <a:pt x="583" y="487"/>
                    </a:lnTo>
                    <a:lnTo>
                      <a:pt x="578" y="478"/>
                    </a:lnTo>
                    <a:lnTo>
                      <a:pt x="578" y="478"/>
                    </a:lnTo>
                    <a:lnTo>
                      <a:pt x="574" y="478"/>
                    </a:lnTo>
                    <a:lnTo>
                      <a:pt x="570" y="478"/>
                    </a:lnTo>
                    <a:lnTo>
                      <a:pt x="565" y="483"/>
                    </a:lnTo>
                    <a:lnTo>
                      <a:pt x="565" y="487"/>
                    </a:lnTo>
                    <a:lnTo>
                      <a:pt x="565" y="487"/>
                    </a:lnTo>
                    <a:lnTo>
                      <a:pt x="561" y="483"/>
                    </a:lnTo>
                    <a:lnTo>
                      <a:pt x="561" y="478"/>
                    </a:lnTo>
                    <a:lnTo>
                      <a:pt x="552" y="483"/>
                    </a:lnTo>
                    <a:lnTo>
                      <a:pt x="552" y="483"/>
                    </a:lnTo>
                    <a:lnTo>
                      <a:pt x="552" y="474"/>
                    </a:lnTo>
                    <a:lnTo>
                      <a:pt x="556" y="474"/>
                    </a:lnTo>
                    <a:lnTo>
                      <a:pt x="561" y="474"/>
                    </a:lnTo>
                    <a:lnTo>
                      <a:pt x="561" y="469"/>
                    </a:lnTo>
                    <a:lnTo>
                      <a:pt x="561" y="469"/>
                    </a:lnTo>
                    <a:lnTo>
                      <a:pt x="561" y="469"/>
                    </a:lnTo>
                    <a:lnTo>
                      <a:pt x="552" y="469"/>
                    </a:lnTo>
                    <a:lnTo>
                      <a:pt x="552" y="469"/>
                    </a:lnTo>
                    <a:lnTo>
                      <a:pt x="552" y="469"/>
                    </a:lnTo>
                    <a:lnTo>
                      <a:pt x="552" y="478"/>
                    </a:lnTo>
                    <a:lnTo>
                      <a:pt x="552" y="491"/>
                    </a:lnTo>
                    <a:lnTo>
                      <a:pt x="552" y="491"/>
                    </a:lnTo>
                    <a:lnTo>
                      <a:pt x="548" y="487"/>
                    </a:lnTo>
                    <a:lnTo>
                      <a:pt x="548" y="483"/>
                    </a:lnTo>
                    <a:lnTo>
                      <a:pt x="548" y="483"/>
                    </a:lnTo>
                    <a:lnTo>
                      <a:pt x="548" y="478"/>
                    </a:lnTo>
                    <a:lnTo>
                      <a:pt x="543" y="478"/>
                    </a:lnTo>
                    <a:lnTo>
                      <a:pt x="539" y="483"/>
                    </a:lnTo>
                    <a:lnTo>
                      <a:pt x="539" y="483"/>
                    </a:lnTo>
                    <a:lnTo>
                      <a:pt x="539" y="474"/>
                    </a:lnTo>
                    <a:lnTo>
                      <a:pt x="543" y="474"/>
                    </a:lnTo>
                    <a:lnTo>
                      <a:pt x="548" y="474"/>
                    </a:lnTo>
                    <a:lnTo>
                      <a:pt x="548" y="469"/>
                    </a:lnTo>
                    <a:lnTo>
                      <a:pt x="548" y="469"/>
                    </a:lnTo>
                    <a:lnTo>
                      <a:pt x="543" y="469"/>
                    </a:lnTo>
                    <a:lnTo>
                      <a:pt x="539" y="469"/>
                    </a:lnTo>
                    <a:lnTo>
                      <a:pt x="539" y="469"/>
                    </a:lnTo>
                    <a:lnTo>
                      <a:pt x="535" y="474"/>
                    </a:lnTo>
                    <a:lnTo>
                      <a:pt x="535" y="483"/>
                    </a:lnTo>
                    <a:lnTo>
                      <a:pt x="543" y="491"/>
                    </a:lnTo>
                    <a:lnTo>
                      <a:pt x="543" y="491"/>
                    </a:lnTo>
                    <a:lnTo>
                      <a:pt x="535" y="487"/>
                    </a:lnTo>
                    <a:lnTo>
                      <a:pt x="526" y="491"/>
                    </a:lnTo>
                    <a:lnTo>
                      <a:pt x="521" y="491"/>
                    </a:lnTo>
                    <a:lnTo>
                      <a:pt x="517" y="491"/>
                    </a:lnTo>
                    <a:lnTo>
                      <a:pt x="517" y="491"/>
                    </a:lnTo>
                    <a:lnTo>
                      <a:pt x="513" y="491"/>
                    </a:lnTo>
                    <a:lnTo>
                      <a:pt x="508" y="500"/>
                    </a:lnTo>
                    <a:lnTo>
                      <a:pt x="504" y="504"/>
                    </a:lnTo>
                    <a:lnTo>
                      <a:pt x="495" y="500"/>
                    </a:lnTo>
                    <a:lnTo>
                      <a:pt x="495" y="500"/>
                    </a:lnTo>
                    <a:lnTo>
                      <a:pt x="504" y="496"/>
                    </a:lnTo>
                    <a:lnTo>
                      <a:pt x="504" y="487"/>
                    </a:lnTo>
                    <a:lnTo>
                      <a:pt x="495" y="474"/>
                    </a:lnTo>
                    <a:lnTo>
                      <a:pt x="495" y="474"/>
                    </a:lnTo>
                    <a:lnTo>
                      <a:pt x="504" y="478"/>
                    </a:lnTo>
                    <a:lnTo>
                      <a:pt x="504" y="469"/>
                    </a:lnTo>
                    <a:lnTo>
                      <a:pt x="504" y="452"/>
                    </a:lnTo>
                    <a:lnTo>
                      <a:pt x="504" y="452"/>
                    </a:lnTo>
                    <a:lnTo>
                      <a:pt x="526" y="452"/>
                    </a:lnTo>
                    <a:lnTo>
                      <a:pt x="526" y="452"/>
                    </a:lnTo>
                    <a:lnTo>
                      <a:pt x="526" y="448"/>
                    </a:lnTo>
                    <a:lnTo>
                      <a:pt x="521" y="448"/>
                    </a:lnTo>
                    <a:lnTo>
                      <a:pt x="513" y="448"/>
                    </a:lnTo>
                    <a:lnTo>
                      <a:pt x="513" y="448"/>
                    </a:lnTo>
                    <a:lnTo>
                      <a:pt x="521" y="443"/>
                    </a:lnTo>
                    <a:lnTo>
                      <a:pt x="526" y="443"/>
                    </a:lnTo>
                    <a:lnTo>
                      <a:pt x="526" y="443"/>
                    </a:lnTo>
                    <a:lnTo>
                      <a:pt x="526" y="439"/>
                    </a:lnTo>
                    <a:lnTo>
                      <a:pt x="517" y="434"/>
                    </a:lnTo>
                    <a:lnTo>
                      <a:pt x="517" y="434"/>
                    </a:lnTo>
                    <a:lnTo>
                      <a:pt x="526" y="430"/>
                    </a:lnTo>
                    <a:lnTo>
                      <a:pt x="535" y="430"/>
                    </a:lnTo>
                    <a:lnTo>
                      <a:pt x="535" y="430"/>
                    </a:lnTo>
                    <a:lnTo>
                      <a:pt x="530" y="426"/>
                    </a:lnTo>
                    <a:lnTo>
                      <a:pt x="526" y="426"/>
                    </a:lnTo>
                    <a:lnTo>
                      <a:pt x="517" y="426"/>
                    </a:lnTo>
                    <a:lnTo>
                      <a:pt x="517" y="426"/>
                    </a:lnTo>
                    <a:lnTo>
                      <a:pt x="517" y="421"/>
                    </a:lnTo>
                    <a:lnTo>
                      <a:pt x="521" y="421"/>
                    </a:lnTo>
                    <a:lnTo>
                      <a:pt x="526" y="421"/>
                    </a:lnTo>
                    <a:lnTo>
                      <a:pt x="530" y="417"/>
                    </a:lnTo>
                    <a:lnTo>
                      <a:pt x="530" y="417"/>
                    </a:lnTo>
                    <a:lnTo>
                      <a:pt x="526" y="417"/>
                    </a:lnTo>
                    <a:lnTo>
                      <a:pt x="517" y="417"/>
                    </a:lnTo>
                    <a:lnTo>
                      <a:pt x="517" y="417"/>
                    </a:lnTo>
                    <a:lnTo>
                      <a:pt x="526" y="408"/>
                    </a:lnTo>
                    <a:lnTo>
                      <a:pt x="526" y="404"/>
                    </a:lnTo>
                    <a:lnTo>
                      <a:pt x="517" y="404"/>
                    </a:lnTo>
                    <a:lnTo>
                      <a:pt x="517" y="404"/>
                    </a:lnTo>
                    <a:lnTo>
                      <a:pt x="521" y="399"/>
                    </a:lnTo>
                    <a:lnTo>
                      <a:pt x="521" y="399"/>
                    </a:lnTo>
                    <a:lnTo>
                      <a:pt x="530" y="399"/>
                    </a:lnTo>
                    <a:lnTo>
                      <a:pt x="530" y="399"/>
                    </a:lnTo>
                    <a:lnTo>
                      <a:pt x="526" y="395"/>
                    </a:lnTo>
                    <a:lnTo>
                      <a:pt x="517" y="395"/>
                    </a:lnTo>
                    <a:lnTo>
                      <a:pt x="517" y="395"/>
                    </a:lnTo>
                    <a:lnTo>
                      <a:pt x="521" y="391"/>
                    </a:lnTo>
                    <a:lnTo>
                      <a:pt x="530" y="386"/>
                    </a:lnTo>
                    <a:lnTo>
                      <a:pt x="548" y="386"/>
                    </a:lnTo>
                    <a:lnTo>
                      <a:pt x="548" y="386"/>
                    </a:lnTo>
                    <a:lnTo>
                      <a:pt x="548" y="382"/>
                    </a:lnTo>
                    <a:lnTo>
                      <a:pt x="543" y="382"/>
                    </a:lnTo>
                    <a:lnTo>
                      <a:pt x="535" y="382"/>
                    </a:lnTo>
                    <a:lnTo>
                      <a:pt x="535" y="382"/>
                    </a:lnTo>
                    <a:lnTo>
                      <a:pt x="535" y="377"/>
                    </a:lnTo>
                    <a:lnTo>
                      <a:pt x="543" y="377"/>
                    </a:lnTo>
                    <a:lnTo>
                      <a:pt x="548" y="377"/>
                    </a:lnTo>
                    <a:lnTo>
                      <a:pt x="548" y="377"/>
                    </a:lnTo>
                    <a:lnTo>
                      <a:pt x="548" y="377"/>
                    </a:lnTo>
                    <a:lnTo>
                      <a:pt x="548" y="373"/>
                    </a:lnTo>
                    <a:lnTo>
                      <a:pt x="543" y="373"/>
                    </a:lnTo>
                    <a:lnTo>
                      <a:pt x="543" y="373"/>
                    </a:lnTo>
                    <a:lnTo>
                      <a:pt x="539" y="369"/>
                    </a:lnTo>
                    <a:lnTo>
                      <a:pt x="539" y="369"/>
                    </a:lnTo>
                    <a:lnTo>
                      <a:pt x="543" y="364"/>
                    </a:lnTo>
                    <a:lnTo>
                      <a:pt x="548" y="369"/>
                    </a:lnTo>
                    <a:lnTo>
                      <a:pt x="548" y="369"/>
                    </a:lnTo>
                    <a:lnTo>
                      <a:pt x="548" y="351"/>
                    </a:lnTo>
                    <a:lnTo>
                      <a:pt x="548" y="351"/>
                    </a:lnTo>
                    <a:lnTo>
                      <a:pt x="548" y="351"/>
                    </a:lnTo>
                    <a:lnTo>
                      <a:pt x="543" y="351"/>
                    </a:lnTo>
                    <a:lnTo>
                      <a:pt x="535" y="351"/>
                    </a:lnTo>
                    <a:lnTo>
                      <a:pt x="535" y="351"/>
                    </a:lnTo>
                    <a:lnTo>
                      <a:pt x="535" y="347"/>
                    </a:lnTo>
                    <a:lnTo>
                      <a:pt x="543" y="347"/>
                    </a:lnTo>
                    <a:lnTo>
                      <a:pt x="548" y="347"/>
                    </a:lnTo>
                    <a:lnTo>
                      <a:pt x="548" y="342"/>
                    </a:lnTo>
                    <a:lnTo>
                      <a:pt x="548" y="342"/>
                    </a:lnTo>
                    <a:lnTo>
                      <a:pt x="543" y="338"/>
                    </a:lnTo>
                    <a:lnTo>
                      <a:pt x="539" y="334"/>
                    </a:lnTo>
                    <a:lnTo>
                      <a:pt x="548" y="334"/>
                    </a:lnTo>
                    <a:lnTo>
                      <a:pt x="548" y="334"/>
                    </a:lnTo>
                    <a:lnTo>
                      <a:pt x="548" y="329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43" y="325"/>
                    </a:lnTo>
                    <a:lnTo>
                      <a:pt x="543" y="325"/>
                    </a:lnTo>
                    <a:lnTo>
                      <a:pt x="587" y="325"/>
                    </a:lnTo>
                    <a:lnTo>
                      <a:pt x="587" y="325"/>
                    </a:lnTo>
                    <a:lnTo>
                      <a:pt x="587" y="320"/>
                    </a:lnTo>
                    <a:lnTo>
                      <a:pt x="583" y="316"/>
                    </a:lnTo>
                    <a:lnTo>
                      <a:pt x="578" y="316"/>
                    </a:lnTo>
                    <a:lnTo>
                      <a:pt x="578" y="316"/>
                    </a:lnTo>
                    <a:lnTo>
                      <a:pt x="587" y="312"/>
                    </a:lnTo>
                    <a:lnTo>
                      <a:pt x="596" y="312"/>
                    </a:lnTo>
                    <a:lnTo>
                      <a:pt x="618" y="316"/>
                    </a:lnTo>
                    <a:lnTo>
                      <a:pt x="618" y="316"/>
                    </a:lnTo>
                    <a:lnTo>
                      <a:pt x="618" y="320"/>
                    </a:lnTo>
                    <a:lnTo>
                      <a:pt x="618" y="320"/>
                    </a:lnTo>
                    <a:lnTo>
                      <a:pt x="613" y="316"/>
                    </a:lnTo>
                    <a:lnTo>
                      <a:pt x="609" y="320"/>
                    </a:lnTo>
                    <a:lnTo>
                      <a:pt x="609" y="320"/>
                    </a:lnTo>
                    <a:lnTo>
                      <a:pt x="613" y="325"/>
                    </a:lnTo>
                    <a:lnTo>
                      <a:pt x="618" y="325"/>
                    </a:lnTo>
                    <a:lnTo>
                      <a:pt x="627" y="325"/>
                    </a:lnTo>
                    <a:lnTo>
                      <a:pt x="627" y="325"/>
                    </a:lnTo>
                    <a:lnTo>
                      <a:pt x="627" y="329"/>
                    </a:lnTo>
                    <a:lnTo>
                      <a:pt x="627" y="334"/>
                    </a:lnTo>
                    <a:lnTo>
                      <a:pt x="627" y="334"/>
                    </a:lnTo>
                    <a:lnTo>
                      <a:pt x="644" y="329"/>
                    </a:lnTo>
                    <a:lnTo>
                      <a:pt x="662" y="325"/>
                    </a:lnTo>
                    <a:lnTo>
                      <a:pt x="662" y="325"/>
                    </a:lnTo>
                    <a:lnTo>
                      <a:pt x="662" y="325"/>
                    </a:lnTo>
                    <a:lnTo>
                      <a:pt x="657" y="320"/>
                    </a:lnTo>
                    <a:lnTo>
                      <a:pt x="644" y="325"/>
                    </a:lnTo>
                    <a:lnTo>
                      <a:pt x="635" y="325"/>
                    </a:lnTo>
                    <a:lnTo>
                      <a:pt x="631" y="320"/>
                    </a:lnTo>
                    <a:lnTo>
                      <a:pt x="631" y="316"/>
                    </a:lnTo>
                    <a:lnTo>
                      <a:pt x="631" y="316"/>
                    </a:lnTo>
                    <a:lnTo>
                      <a:pt x="648" y="316"/>
                    </a:lnTo>
                    <a:lnTo>
                      <a:pt x="657" y="316"/>
                    </a:lnTo>
                    <a:lnTo>
                      <a:pt x="662" y="316"/>
                    </a:lnTo>
                    <a:lnTo>
                      <a:pt x="662" y="316"/>
                    </a:lnTo>
                    <a:lnTo>
                      <a:pt x="648" y="312"/>
                    </a:lnTo>
                    <a:lnTo>
                      <a:pt x="635" y="316"/>
                    </a:lnTo>
                    <a:lnTo>
                      <a:pt x="635" y="316"/>
                    </a:lnTo>
                    <a:lnTo>
                      <a:pt x="635" y="307"/>
                    </a:lnTo>
                    <a:lnTo>
                      <a:pt x="635" y="307"/>
                    </a:lnTo>
                    <a:lnTo>
                      <a:pt x="644" y="307"/>
                    </a:lnTo>
                    <a:lnTo>
                      <a:pt x="657" y="307"/>
                    </a:lnTo>
                    <a:lnTo>
                      <a:pt x="662" y="307"/>
                    </a:lnTo>
                    <a:lnTo>
                      <a:pt x="666" y="303"/>
                    </a:lnTo>
                    <a:lnTo>
                      <a:pt x="666" y="303"/>
                    </a:lnTo>
                    <a:lnTo>
                      <a:pt x="653" y="298"/>
                    </a:lnTo>
                    <a:lnTo>
                      <a:pt x="631" y="303"/>
                    </a:lnTo>
                    <a:lnTo>
                      <a:pt x="631" y="303"/>
                    </a:lnTo>
                    <a:lnTo>
                      <a:pt x="635" y="294"/>
                    </a:lnTo>
                    <a:lnTo>
                      <a:pt x="644" y="294"/>
                    </a:lnTo>
                    <a:lnTo>
                      <a:pt x="662" y="294"/>
                    </a:lnTo>
                    <a:lnTo>
                      <a:pt x="662" y="294"/>
                    </a:lnTo>
                    <a:lnTo>
                      <a:pt x="657" y="290"/>
                    </a:lnTo>
                    <a:lnTo>
                      <a:pt x="648" y="290"/>
                    </a:lnTo>
                    <a:lnTo>
                      <a:pt x="631" y="290"/>
                    </a:lnTo>
                    <a:lnTo>
                      <a:pt x="631" y="290"/>
                    </a:lnTo>
                    <a:lnTo>
                      <a:pt x="631" y="285"/>
                    </a:lnTo>
                    <a:lnTo>
                      <a:pt x="635" y="285"/>
                    </a:lnTo>
                    <a:lnTo>
                      <a:pt x="648" y="285"/>
                    </a:lnTo>
                    <a:lnTo>
                      <a:pt x="657" y="285"/>
                    </a:lnTo>
                    <a:lnTo>
                      <a:pt x="662" y="285"/>
                    </a:lnTo>
                    <a:lnTo>
                      <a:pt x="666" y="281"/>
                    </a:lnTo>
                    <a:lnTo>
                      <a:pt x="666" y="281"/>
                    </a:lnTo>
                    <a:lnTo>
                      <a:pt x="662" y="277"/>
                    </a:lnTo>
                    <a:lnTo>
                      <a:pt x="657" y="277"/>
                    </a:lnTo>
                    <a:lnTo>
                      <a:pt x="648" y="277"/>
                    </a:lnTo>
                    <a:lnTo>
                      <a:pt x="635" y="277"/>
                    </a:lnTo>
                    <a:lnTo>
                      <a:pt x="631" y="277"/>
                    </a:lnTo>
                    <a:lnTo>
                      <a:pt x="631" y="272"/>
                    </a:lnTo>
                    <a:lnTo>
                      <a:pt x="631" y="272"/>
                    </a:lnTo>
                    <a:lnTo>
                      <a:pt x="648" y="272"/>
                    </a:lnTo>
                    <a:lnTo>
                      <a:pt x="675" y="268"/>
                    </a:lnTo>
                    <a:lnTo>
                      <a:pt x="675" y="268"/>
                    </a:lnTo>
                    <a:lnTo>
                      <a:pt x="653" y="268"/>
                    </a:lnTo>
                    <a:lnTo>
                      <a:pt x="635" y="268"/>
                    </a:lnTo>
                    <a:lnTo>
                      <a:pt x="635" y="268"/>
                    </a:lnTo>
                    <a:lnTo>
                      <a:pt x="631" y="263"/>
                    </a:lnTo>
                    <a:lnTo>
                      <a:pt x="635" y="263"/>
                    </a:lnTo>
                    <a:lnTo>
                      <a:pt x="644" y="263"/>
                    </a:lnTo>
                    <a:lnTo>
                      <a:pt x="648" y="259"/>
                    </a:lnTo>
                    <a:lnTo>
                      <a:pt x="648" y="259"/>
                    </a:lnTo>
                    <a:lnTo>
                      <a:pt x="635" y="255"/>
                    </a:lnTo>
                    <a:lnTo>
                      <a:pt x="622" y="250"/>
                    </a:lnTo>
                    <a:lnTo>
                      <a:pt x="622" y="250"/>
                    </a:lnTo>
                    <a:lnTo>
                      <a:pt x="640" y="250"/>
                    </a:lnTo>
                    <a:lnTo>
                      <a:pt x="653" y="250"/>
                    </a:lnTo>
                    <a:lnTo>
                      <a:pt x="653" y="250"/>
                    </a:lnTo>
                    <a:lnTo>
                      <a:pt x="653" y="246"/>
                    </a:lnTo>
                    <a:lnTo>
                      <a:pt x="648" y="246"/>
                    </a:lnTo>
                    <a:lnTo>
                      <a:pt x="631" y="246"/>
                    </a:lnTo>
                    <a:lnTo>
                      <a:pt x="631" y="246"/>
                    </a:lnTo>
                    <a:lnTo>
                      <a:pt x="631" y="241"/>
                    </a:lnTo>
                    <a:lnTo>
                      <a:pt x="635" y="241"/>
                    </a:lnTo>
                    <a:lnTo>
                      <a:pt x="640" y="241"/>
                    </a:lnTo>
                    <a:lnTo>
                      <a:pt x="644" y="241"/>
                    </a:lnTo>
                    <a:lnTo>
                      <a:pt x="644" y="241"/>
                    </a:lnTo>
                    <a:lnTo>
                      <a:pt x="644" y="237"/>
                    </a:lnTo>
                    <a:lnTo>
                      <a:pt x="640" y="233"/>
                    </a:lnTo>
                    <a:lnTo>
                      <a:pt x="635" y="237"/>
                    </a:lnTo>
                    <a:lnTo>
                      <a:pt x="635" y="237"/>
                    </a:lnTo>
                    <a:lnTo>
                      <a:pt x="631" y="233"/>
                    </a:lnTo>
                    <a:lnTo>
                      <a:pt x="635" y="228"/>
                    </a:lnTo>
                    <a:lnTo>
                      <a:pt x="648" y="228"/>
                    </a:lnTo>
                    <a:lnTo>
                      <a:pt x="648" y="228"/>
                    </a:lnTo>
                    <a:lnTo>
                      <a:pt x="644" y="224"/>
                    </a:lnTo>
                    <a:lnTo>
                      <a:pt x="635" y="224"/>
                    </a:lnTo>
                    <a:lnTo>
                      <a:pt x="627" y="220"/>
                    </a:lnTo>
                    <a:lnTo>
                      <a:pt x="622" y="215"/>
                    </a:lnTo>
                    <a:lnTo>
                      <a:pt x="622" y="215"/>
                    </a:lnTo>
                    <a:lnTo>
                      <a:pt x="631" y="220"/>
                    </a:lnTo>
                    <a:lnTo>
                      <a:pt x="635" y="220"/>
                    </a:lnTo>
                    <a:lnTo>
                      <a:pt x="648" y="220"/>
                    </a:lnTo>
                    <a:lnTo>
                      <a:pt x="648" y="220"/>
                    </a:lnTo>
                    <a:lnTo>
                      <a:pt x="648" y="215"/>
                    </a:lnTo>
                    <a:lnTo>
                      <a:pt x="640" y="215"/>
                    </a:lnTo>
                    <a:lnTo>
                      <a:pt x="635" y="215"/>
                    </a:lnTo>
                    <a:lnTo>
                      <a:pt x="631" y="211"/>
                    </a:lnTo>
                    <a:lnTo>
                      <a:pt x="631" y="211"/>
                    </a:lnTo>
                    <a:lnTo>
                      <a:pt x="631" y="206"/>
                    </a:lnTo>
                    <a:lnTo>
                      <a:pt x="635" y="206"/>
                    </a:lnTo>
                    <a:lnTo>
                      <a:pt x="640" y="206"/>
                    </a:lnTo>
                    <a:lnTo>
                      <a:pt x="644" y="202"/>
                    </a:lnTo>
                    <a:lnTo>
                      <a:pt x="644" y="202"/>
                    </a:lnTo>
                    <a:lnTo>
                      <a:pt x="640" y="202"/>
                    </a:lnTo>
                    <a:lnTo>
                      <a:pt x="627" y="202"/>
                    </a:lnTo>
                    <a:lnTo>
                      <a:pt x="627" y="202"/>
                    </a:lnTo>
                    <a:lnTo>
                      <a:pt x="631" y="180"/>
                    </a:lnTo>
                    <a:lnTo>
                      <a:pt x="631" y="171"/>
                    </a:lnTo>
                    <a:lnTo>
                      <a:pt x="627" y="167"/>
                    </a:lnTo>
                    <a:lnTo>
                      <a:pt x="627" y="167"/>
                    </a:lnTo>
                    <a:lnTo>
                      <a:pt x="622" y="167"/>
                    </a:lnTo>
                    <a:lnTo>
                      <a:pt x="622" y="163"/>
                    </a:lnTo>
                    <a:lnTo>
                      <a:pt x="627" y="163"/>
                    </a:lnTo>
                    <a:lnTo>
                      <a:pt x="631" y="163"/>
                    </a:lnTo>
                    <a:lnTo>
                      <a:pt x="631" y="163"/>
                    </a:lnTo>
                    <a:lnTo>
                      <a:pt x="627" y="149"/>
                    </a:lnTo>
                    <a:lnTo>
                      <a:pt x="627" y="141"/>
                    </a:lnTo>
                    <a:lnTo>
                      <a:pt x="627" y="110"/>
                    </a:lnTo>
                    <a:lnTo>
                      <a:pt x="627" y="110"/>
                    </a:lnTo>
                    <a:lnTo>
                      <a:pt x="627" y="114"/>
                    </a:lnTo>
                    <a:lnTo>
                      <a:pt x="627" y="123"/>
                    </a:lnTo>
                    <a:lnTo>
                      <a:pt x="627" y="123"/>
                    </a:lnTo>
                    <a:lnTo>
                      <a:pt x="618" y="114"/>
                    </a:lnTo>
                    <a:lnTo>
                      <a:pt x="613" y="106"/>
                    </a:lnTo>
                    <a:lnTo>
                      <a:pt x="613" y="106"/>
                    </a:lnTo>
                    <a:lnTo>
                      <a:pt x="618" y="110"/>
                    </a:lnTo>
                    <a:lnTo>
                      <a:pt x="622" y="106"/>
                    </a:lnTo>
                    <a:lnTo>
                      <a:pt x="622" y="106"/>
                    </a:lnTo>
                    <a:lnTo>
                      <a:pt x="627" y="110"/>
                    </a:lnTo>
                    <a:lnTo>
                      <a:pt x="627" y="110"/>
                    </a:lnTo>
                    <a:lnTo>
                      <a:pt x="627" y="92"/>
                    </a:lnTo>
                    <a:lnTo>
                      <a:pt x="627" y="92"/>
                    </a:lnTo>
                    <a:lnTo>
                      <a:pt x="622" y="88"/>
                    </a:lnTo>
                    <a:lnTo>
                      <a:pt x="613" y="88"/>
                    </a:lnTo>
                    <a:lnTo>
                      <a:pt x="596" y="88"/>
                    </a:lnTo>
                    <a:lnTo>
                      <a:pt x="596" y="88"/>
                    </a:lnTo>
                    <a:lnTo>
                      <a:pt x="596" y="97"/>
                    </a:lnTo>
                    <a:lnTo>
                      <a:pt x="605" y="97"/>
                    </a:lnTo>
                    <a:lnTo>
                      <a:pt x="605" y="97"/>
                    </a:lnTo>
                    <a:lnTo>
                      <a:pt x="596" y="101"/>
                    </a:lnTo>
                    <a:lnTo>
                      <a:pt x="587" y="101"/>
                    </a:lnTo>
                    <a:lnTo>
                      <a:pt x="578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5" y="106"/>
                    </a:lnTo>
                    <a:lnTo>
                      <a:pt x="574" y="106"/>
                    </a:lnTo>
                    <a:lnTo>
                      <a:pt x="578" y="106"/>
                    </a:lnTo>
                    <a:lnTo>
                      <a:pt x="578" y="114"/>
                    </a:lnTo>
                    <a:lnTo>
                      <a:pt x="578" y="114"/>
                    </a:lnTo>
                    <a:lnTo>
                      <a:pt x="574" y="110"/>
                    </a:lnTo>
                    <a:lnTo>
                      <a:pt x="565" y="110"/>
                    </a:lnTo>
                    <a:lnTo>
                      <a:pt x="565" y="110"/>
                    </a:lnTo>
                    <a:lnTo>
                      <a:pt x="570" y="114"/>
                    </a:lnTo>
                    <a:lnTo>
                      <a:pt x="574" y="119"/>
                    </a:lnTo>
                    <a:lnTo>
                      <a:pt x="587" y="119"/>
                    </a:lnTo>
                    <a:lnTo>
                      <a:pt x="605" y="119"/>
                    </a:lnTo>
                    <a:lnTo>
                      <a:pt x="618" y="119"/>
                    </a:lnTo>
                    <a:lnTo>
                      <a:pt x="618" y="119"/>
                    </a:lnTo>
                    <a:lnTo>
                      <a:pt x="609" y="123"/>
                    </a:lnTo>
                    <a:lnTo>
                      <a:pt x="613" y="128"/>
                    </a:lnTo>
                    <a:lnTo>
                      <a:pt x="627" y="128"/>
                    </a:lnTo>
                    <a:lnTo>
                      <a:pt x="627" y="128"/>
                    </a:lnTo>
                    <a:lnTo>
                      <a:pt x="622" y="132"/>
                    </a:lnTo>
                    <a:lnTo>
                      <a:pt x="618" y="132"/>
                    </a:lnTo>
                    <a:lnTo>
                      <a:pt x="605" y="132"/>
                    </a:lnTo>
                    <a:lnTo>
                      <a:pt x="605" y="132"/>
                    </a:lnTo>
                    <a:lnTo>
                      <a:pt x="609" y="119"/>
                    </a:lnTo>
                    <a:lnTo>
                      <a:pt x="609" y="119"/>
                    </a:lnTo>
                    <a:lnTo>
                      <a:pt x="587" y="123"/>
                    </a:lnTo>
                    <a:lnTo>
                      <a:pt x="574" y="123"/>
                    </a:lnTo>
                    <a:lnTo>
                      <a:pt x="565" y="123"/>
                    </a:lnTo>
                    <a:lnTo>
                      <a:pt x="565" y="123"/>
                    </a:lnTo>
                    <a:lnTo>
                      <a:pt x="561" y="123"/>
                    </a:lnTo>
                    <a:lnTo>
                      <a:pt x="561" y="119"/>
                    </a:lnTo>
                    <a:lnTo>
                      <a:pt x="561" y="110"/>
                    </a:lnTo>
                    <a:lnTo>
                      <a:pt x="561" y="110"/>
                    </a:lnTo>
                    <a:lnTo>
                      <a:pt x="552" y="110"/>
                    </a:lnTo>
                    <a:lnTo>
                      <a:pt x="539" y="110"/>
                    </a:lnTo>
                    <a:lnTo>
                      <a:pt x="539" y="110"/>
                    </a:lnTo>
                    <a:lnTo>
                      <a:pt x="548" y="106"/>
                    </a:lnTo>
                    <a:lnTo>
                      <a:pt x="548" y="101"/>
                    </a:lnTo>
                    <a:lnTo>
                      <a:pt x="539" y="92"/>
                    </a:lnTo>
                    <a:lnTo>
                      <a:pt x="539" y="92"/>
                    </a:lnTo>
                    <a:lnTo>
                      <a:pt x="543" y="97"/>
                    </a:lnTo>
                    <a:lnTo>
                      <a:pt x="552" y="92"/>
                    </a:lnTo>
                    <a:lnTo>
                      <a:pt x="552" y="92"/>
                    </a:lnTo>
                    <a:lnTo>
                      <a:pt x="552" y="106"/>
                    </a:lnTo>
                    <a:lnTo>
                      <a:pt x="561" y="106"/>
                    </a:lnTo>
                    <a:lnTo>
                      <a:pt x="561" y="106"/>
                    </a:lnTo>
                    <a:lnTo>
                      <a:pt x="561" y="101"/>
                    </a:lnTo>
                    <a:lnTo>
                      <a:pt x="556" y="101"/>
                    </a:lnTo>
                    <a:lnTo>
                      <a:pt x="552" y="97"/>
                    </a:lnTo>
                    <a:lnTo>
                      <a:pt x="552" y="92"/>
                    </a:lnTo>
                    <a:lnTo>
                      <a:pt x="552" y="92"/>
                    </a:lnTo>
                    <a:lnTo>
                      <a:pt x="574" y="97"/>
                    </a:lnTo>
                    <a:lnTo>
                      <a:pt x="592" y="97"/>
                    </a:lnTo>
                    <a:lnTo>
                      <a:pt x="592" y="97"/>
                    </a:lnTo>
                    <a:lnTo>
                      <a:pt x="587" y="88"/>
                    </a:lnTo>
                    <a:lnTo>
                      <a:pt x="583" y="88"/>
                    </a:lnTo>
                    <a:lnTo>
                      <a:pt x="565" y="88"/>
                    </a:lnTo>
                    <a:lnTo>
                      <a:pt x="548" y="88"/>
                    </a:lnTo>
                    <a:lnTo>
                      <a:pt x="543" y="88"/>
                    </a:lnTo>
                    <a:lnTo>
                      <a:pt x="539" y="84"/>
                    </a:lnTo>
                    <a:lnTo>
                      <a:pt x="539" y="84"/>
                    </a:lnTo>
                    <a:lnTo>
                      <a:pt x="552" y="84"/>
                    </a:lnTo>
                    <a:lnTo>
                      <a:pt x="561" y="84"/>
                    </a:lnTo>
                    <a:lnTo>
                      <a:pt x="561" y="84"/>
                    </a:lnTo>
                    <a:lnTo>
                      <a:pt x="556" y="79"/>
                    </a:lnTo>
                    <a:lnTo>
                      <a:pt x="548" y="75"/>
                    </a:lnTo>
                    <a:lnTo>
                      <a:pt x="539" y="79"/>
                    </a:lnTo>
                    <a:lnTo>
                      <a:pt x="535" y="84"/>
                    </a:lnTo>
                    <a:lnTo>
                      <a:pt x="535" y="84"/>
                    </a:lnTo>
                    <a:lnTo>
                      <a:pt x="535" y="92"/>
                    </a:lnTo>
                    <a:lnTo>
                      <a:pt x="535" y="88"/>
                    </a:lnTo>
                    <a:lnTo>
                      <a:pt x="530" y="75"/>
                    </a:lnTo>
                    <a:lnTo>
                      <a:pt x="526" y="75"/>
                    </a:lnTo>
                    <a:lnTo>
                      <a:pt x="517" y="75"/>
                    </a:lnTo>
                    <a:lnTo>
                      <a:pt x="517" y="75"/>
                    </a:lnTo>
                    <a:lnTo>
                      <a:pt x="517" y="66"/>
                    </a:lnTo>
                    <a:lnTo>
                      <a:pt x="517" y="66"/>
                    </a:lnTo>
                    <a:lnTo>
                      <a:pt x="513" y="66"/>
                    </a:lnTo>
                    <a:lnTo>
                      <a:pt x="504" y="62"/>
                    </a:lnTo>
                    <a:lnTo>
                      <a:pt x="504" y="62"/>
                    </a:lnTo>
                    <a:lnTo>
                      <a:pt x="530" y="62"/>
                    </a:lnTo>
                    <a:lnTo>
                      <a:pt x="543" y="62"/>
                    </a:lnTo>
                    <a:lnTo>
                      <a:pt x="552" y="66"/>
                    </a:lnTo>
                    <a:lnTo>
                      <a:pt x="552" y="66"/>
                    </a:lnTo>
                    <a:lnTo>
                      <a:pt x="535" y="66"/>
                    </a:lnTo>
                    <a:lnTo>
                      <a:pt x="521" y="66"/>
                    </a:lnTo>
                    <a:lnTo>
                      <a:pt x="521" y="66"/>
                    </a:lnTo>
                    <a:lnTo>
                      <a:pt x="526" y="71"/>
                    </a:lnTo>
                    <a:lnTo>
                      <a:pt x="535" y="71"/>
                    </a:lnTo>
                    <a:lnTo>
                      <a:pt x="548" y="71"/>
                    </a:lnTo>
                    <a:lnTo>
                      <a:pt x="561" y="75"/>
                    </a:lnTo>
                    <a:lnTo>
                      <a:pt x="561" y="75"/>
                    </a:lnTo>
                    <a:lnTo>
                      <a:pt x="561" y="71"/>
                    </a:lnTo>
                    <a:lnTo>
                      <a:pt x="561" y="66"/>
                    </a:lnTo>
                    <a:lnTo>
                      <a:pt x="561" y="53"/>
                    </a:lnTo>
                    <a:lnTo>
                      <a:pt x="561" y="53"/>
                    </a:lnTo>
                    <a:lnTo>
                      <a:pt x="548" y="53"/>
                    </a:lnTo>
                    <a:lnTo>
                      <a:pt x="535" y="53"/>
                    </a:lnTo>
                    <a:lnTo>
                      <a:pt x="521" y="53"/>
                    </a:lnTo>
                    <a:lnTo>
                      <a:pt x="504" y="53"/>
                    </a:lnTo>
                    <a:lnTo>
                      <a:pt x="504" y="53"/>
                    </a:lnTo>
                    <a:lnTo>
                      <a:pt x="508" y="49"/>
                    </a:lnTo>
                    <a:lnTo>
                      <a:pt x="513" y="49"/>
                    </a:lnTo>
                    <a:lnTo>
                      <a:pt x="513" y="49"/>
                    </a:lnTo>
                    <a:lnTo>
                      <a:pt x="517" y="44"/>
                    </a:lnTo>
                    <a:lnTo>
                      <a:pt x="517" y="44"/>
                    </a:lnTo>
                    <a:lnTo>
                      <a:pt x="521" y="49"/>
                    </a:lnTo>
                    <a:lnTo>
                      <a:pt x="535" y="49"/>
                    </a:lnTo>
                    <a:lnTo>
                      <a:pt x="565" y="49"/>
                    </a:lnTo>
                    <a:lnTo>
                      <a:pt x="592" y="49"/>
                    </a:lnTo>
                    <a:lnTo>
                      <a:pt x="600" y="53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2" y="57"/>
                    </a:lnTo>
                    <a:lnTo>
                      <a:pt x="583" y="53"/>
                    </a:lnTo>
                    <a:lnTo>
                      <a:pt x="574" y="53"/>
                    </a:lnTo>
                    <a:lnTo>
                      <a:pt x="565" y="53"/>
                    </a:lnTo>
                    <a:lnTo>
                      <a:pt x="565" y="53"/>
                    </a:lnTo>
                    <a:lnTo>
                      <a:pt x="565" y="84"/>
                    </a:lnTo>
                    <a:lnTo>
                      <a:pt x="565" y="84"/>
                    </a:lnTo>
                    <a:lnTo>
                      <a:pt x="578" y="84"/>
                    </a:lnTo>
                    <a:lnTo>
                      <a:pt x="578" y="84"/>
                    </a:lnTo>
                    <a:lnTo>
                      <a:pt x="578" y="75"/>
                    </a:lnTo>
                    <a:lnTo>
                      <a:pt x="570" y="75"/>
                    </a:lnTo>
                    <a:lnTo>
                      <a:pt x="570" y="75"/>
                    </a:lnTo>
                    <a:lnTo>
                      <a:pt x="570" y="75"/>
                    </a:lnTo>
                    <a:lnTo>
                      <a:pt x="578" y="71"/>
                    </a:lnTo>
                    <a:lnTo>
                      <a:pt x="592" y="75"/>
                    </a:lnTo>
                    <a:lnTo>
                      <a:pt x="592" y="75"/>
                    </a:lnTo>
                    <a:lnTo>
                      <a:pt x="587" y="79"/>
                    </a:lnTo>
                    <a:lnTo>
                      <a:pt x="583" y="79"/>
                    </a:lnTo>
                    <a:lnTo>
                      <a:pt x="583" y="75"/>
                    </a:lnTo>
                    <a:lnTo>
                      <a:pt x="578" y="84"/>
                    </a:lnTo>
                    <a:lnTo>
                      <a:pt x="578" y="84"/>
                    </a:lnTo>
                    <a:lnTo>
                      <a:pt x="583" y="84"/>
                    </a:lnTo>
                    <a:lnTo>
                      <a:pt x="592" y="84"/>
                    </a:lnTo>
                    <a:lnTo>
                      <a:pt x="592" y="84"/>
                    </a:lnTo>
                    <a:lnTo>
                      <a:pt x="592" y="75"/>
                    </a:lnTo>
                    <a:lnTo>
                      <a:pt x="596" y="79"/>
                    </a:lnTo>
                    <a:lnTo>
                      <a:pt x="605" y="84"/>
                    </a:lnTo>
                    <a:lnTo>
                      <a:pt x="609" y="88"/>
                    </a:lnTo>
                    <a:lnTo>
                      <a:pt x="618" y="84"/>
                    </a:lnTo>
                    <a:lnTo>
                      <a:pt x="618" y="84"/>
                    </a:lnTo>
                    <a:lnTo>
                      <a:pt x="618" y="71"/>
                    </a:lnTo>
                    <a:lnTo>
                      <a:pt x="613" y="57"/>
                    </a:lnTo>
                    <a:lnTo>
                      <a:pt x="609" y="35"/>
                    </a:lnTo>
                    <a:lnTo>
                      <a:pt x="609" y="35"/>
                    </a:lnTo>
                    <a:lnTo>
                      <a:pt x="600" y="31"/>
                    </a:lnTo>
                    <a:lnTo>
                      <a:pt x="587" y="27"/>
                    </a:lnTo>
                    <a:lnTo>
                      <a:pt x="587" y="27"/>
                    </a:lnTo>
                    <a:lnTo>
                      <a:pt x="583" y="22"/>
                    </a:lnTo>
                    <a:lnTo>
                      <a:pt x="587" y="27"/>
                    </a:lnTo>
                    <a:lnTo>
                      <a:pt x="596" y="27"/>
                    </a:lnTo>
                    <a:lnTo>
                      <a:pt x="600" y="22"/>
                    </a:lnTo>
                    <a:lnTo>
                      <a:pt x="600" y="22"/>
                    </a:lnTo>
                    <a:lnTo>
                      <a:pt x="565" y="18"/>
                    </a:lnTo>
                    <a:lnTo>
                      <a:pt x="530" y="18"/>
                    </a:lnTo>
                    <a:lnTo>
                      <a:pt x="456" y="18"/>
                    </a:lnTo>
                    <a:lnTo>
                      <a:pt x="456" y="18"/>
                    </a:lnTo>
                    <a:lnTo>
                      <a:pt x="451" y="22"/>
                    </a:lnTo>
                    <a:lnTo>
                      <a:pt x="451" y="22"/>
                    </a:lnTo>
                    <a:lnTo>
                      <a:pt x="456" y="27"/>
                    </a:lnTo>
                    <a:lnTo>
                      <a:pt x="456" y="31"/>
                    </a:lnTo>
                    <a:lnTo>
                      <a:pt x="456" y="31"/>
                    </a:lnTo>
                    <a:lnTo>
                      <a:pt x="442" y="35"/>
                    </a:lnTo>
                    <a:lnTo>
                      <a:pt x="434" y="35"/>
                    </a:lnTo>
                    <a:lnTo>
                      <a:pt x="434" y="35"/>
                    </a:lnTo>
                    <a:lnTo>
                      <a:pt x="434" y="53"/>
                    </a:lnTo>
                    <a:lnTo>
                      <a:pt x="434" y="53"/>
                    </a:lnTo>
                    <a:lnTo>
                      <a:pt x="464" y="49"/>
                    </a:lnTo>
                    <a:lnTo>
                      <a:pt x="486" y="49"/>
                    </a:lnTo>
                    <a:lnTo>
                      <a:pt x="486" y="49"/>
                    </a:lnTo>
                    <a:lnTo>
                      <a:pt x="486" y="53"/>
                    </a:lnTo>
                    <a:lnTo>
                      <a:pt x="478" y="53"/>
                    </a:lnTo>
                    <a:lnTo>
                      <a:pt x="460" y="53"/>
                    </a:lnTo>
                    <a:lnTo>
                      <a:pt x="442" y="57"/>
                    </a:lnTo>
                    <a:lnTo>
                      <a:pt x="434" y="57"/>
                    </a:lnTo>
                    <a:lnTo>
                      <a:pt x="429" y="62"/>
                    </a:lnTo>
                    <a:lnTo>
                      <a:pt x="429" y="62"/>
                    </a:lnTo>
                    <a:lnTo>
                      <a:pt x="456" y="62"/>
                    </a:lnTo>
                    <a:lnTo>
                      <a:pt x="486" y="62"/>
                    </a:lnTo>
                    <a:lnTo>
                      <a:pt x="486" y="62"/>
                    </a:lnTo>
                    <a:lnTo>
                      <a:pt x="478" y="66"/>
                    </a:lnTo>
                    <a:lnTo>
                      <a:pt x="460" y="66"/>
                    </a:lnTo>
                    <a:lnTo>
                      <a:pt x="425" y="71"/>
                    </a:lnTo>
                    <a:lnTo>
                      <a:pt x="425" y="71"/>
                    </a:lnTo>
                    <a:lnTo>
                      <a:pt x="429" y="75"/>
                    </a:lnTo>
                    <a:lnTo>
                      <a:pt x="438" y="75"/>
                    </a:lnTo>
                    <a:lnTo>
                      <a:pt x="451" y="75"/>
                    </a:lnTo>
                    <a:lnTo>
                      <a:pt x="464" y="71"/>
                    </a:lnTo>
                    <a:lnTo>
                      <a:pt x="482" y="75"/>
                    </a:lnTo>
                    <a:lnTo>
                      <a:pt x="482" y="75"/>
                    </a:lnTo>
                    <a:lnTo>
                      <a:pt x="486" y="75"/>
                    </a:lnTo>
                    <a:lnTo>
                      <a:pt x="486" y="75"/>
                    </a:lnTo>
                    <a:lnTo>
                      <a:pt x="478" y="75"/>
                    </a:lnTo>
                    <a:lnTo>
                      <a:pt x="478" y="75"/>
                    </a:lnTo>
                    <a:lnTo>
                      <a:pt x="464" y="79"/>
                    </a:lnTo>
                    <a:lnTo>
                      <a:pt x="451" y="79"/>
                    </a:lnTo>
                    <a:lnTo>
                      <a:pt x="434" y="79"/>
                    </a:lnTo>
                    <a:lnTo>
                      <a:pt x="429" y="79"/>
                    </a:lnTo>
                    <a:lnTo>
                      <a:pt x="425" y="84"/>
                    </a:lnTo>
                    <a:lnTo>
                      <a:pt x="425" y="84"/>
                    </a:lnTo>
                    <a:lnTo>
                      <a:pt x="469" y="84"/>
                    </a:lnTo>
                    <a:lnTo>
                      <a:pt x="508" y="79"/>
                    </a:lnTo>
                    <a:lnTo>
                      <a:pt x="508" y="79"/>
                    </a:lnTo>
                    <a:lnTo>
                      <a:pt x="504" y="84"/>
                    </a:lnTo>
                    <a:lnTo>
                      <a:pt x="495" y="88"/>
                    </a:lnTo>
                    <a:lnTo>
                      <a:pt x="469" y="88"/>
                    </a:lnTo>
                    <a:lnTo>
                      <a:pt x="438" y="88"/>
                    </a:lnTo>
                    <a:lnTo>
                      <a:pt x="412" y="92"/>
                    </a:lnTo>
                    <a:lnTo>
                      <a:pt x="412" y="92"/>
                    </a:lnTo>
                    <a:lnTo>
                      <a:pt x="421" y="97"/>
                    </a:lnTo>
                    <a:lnTo>
                      <a:pt x="425" y="97"/>
                    </a:lnTo>
                    <a:lnTo>
                      <a:pt x="447" y="97"/>
                    </a:lnTo>
                    <a:lnTo>
                      <a:pt x="469" y="92"/>
                    </a:lnTo>
                    <a:lnTo>
                      <a:pt x="491" y="92"/>
                    </a:lnTo>
                    <a:lnTo>
                      <a:pt x="491" y="92"/>
                    </a:lnTo>
                    <a:lnTo>
                      <a:pt x="478" y="97"/>
                    </a:lnTo>
                    <a:lnTo>
                      <a:pt x="456" y="101"/>
                    </a:lnTo>
                    <a:lnTo>
                      <a:pt x="412" y="101"/>
                    </a:lnTo>
                    <a:lnTo>
                      <a:pt x="412" y="101"/>
                    </a:lnTo>
                    <a:lnTo>
                      <a:pt x="421" y="106"/>
                    </a:lnTo>
                    <a:lnTo>
                      <a:pt x="429" y="110"/>
                    </a:lnTo>
                    <a:lnTo>
                      <a:pt x="447" y="110"/>
                    </a:lnTo>
                    <a:lnTo>
                      <a:pt x="486" y="101"/>
                    </a:lnTo>
                    <a:lnTo>
                      <a:pt x="486" y="101"/>
                    </a:lnTo>
                    <a:lnTo>
                      <a:pt x="486" y="106"/>
                    </a:lnTo>
                    <a:lnTo>
                      <a:pt x="478" y="110"/>
                    </a:lnTo>
                    <a:lnTo>
                      <a:pt x="460" y="110"/>
                    </a:lnTo>
                    <a:lnTo>
                      <a:pt x="438" y="114"/>
                    </a:lnTo>
                    <a:lnTo>
                      <a:pt x="416" y="114"/>
                    </a:lnTo>
                    <a:lnTo>
                      <a:pt x="416" y="114"/>
                    </a:lnTo>
                    <a:lnTo>
                      <a:pt x="425" y="119"/>
                    </a:lnTo>
                    <a:lnTo>
                      <a:pt x="434" y="119"/>
                    </a:lnTo>
                    <a:lnTo>
                      <a:pt x="451" y="119"/>
                    </a:lnTo>
                    <a:lnTo>
                      <a:pt x="473" y="114"/>
                    </a:lnTo>
                    <a:lnTo>
                      <a:pt x="491" y="119"/>
                    </a:lnTo>
                    <a:lnTo>
                      <a:pt x="491" y="119"/>
                    </a:lnTo>
                    <a:lnTo>
                      <a:pt x="473" y="123"/>
                    </a:lnTo>
                    <a:lnTo>
                      <a:pt x="456" y="123"/>
                    </a:lnTo>
                    <a:lnTo>
                      <a:pt x="434" y="123"/>
                    </a:lnTo>
                    <a:lnTo>
                      <a:pt x="416" y="128"/>
                    </a:lnTo>
                    <a:lnTo>
                      <a:pt x="416" y="128"/>
                    </a:lnTo>
                    <a:lnTo>
                      <a:pt x="425" y="132"/>
                    </a:lnTo>
                    <a:lnTo>
                      <a:pt x="429" y="132"/>
                    </a:lnTo>
                    <a:lnTo>
                      <a:pt x="451" y="128"/>
                    </a:lnTo>
                    <a:lnTo>
                      <a:pt x="469" y="128"/>
                    </a:lnTo>
                    <a:lnTo>
                      <a:pt x="491" y="128"/>
                    </a:lnTo>
                    <a:lnTo>
                      <a:pt x="491" y="128"/>
                    </a:lnTo>
                    <a:lnTo>
                      <a:pt x="478" y="132"/>
                    </a:lnTo>
                    <a:lnTo>
                      <a:pt x="456" y="132"/>
                    </a:lnTo>
                    <a:lnTo>
                      <a:pt x="416" y="136"/>
                    </a:lnTo>
                    <a:lnTo>
                      <a:pt x="416" y="136"/>
                    </a:lnTo>
                    <a:lnTo>
                      <a:pt x="425" y="141"/>
                    </a:lnTo>
                    <a:lnTo>
                      <a:pt x="434" y="141"/>
                    </a:lnTo>
                    <a:lnTo>
                      <a:pt x="456" y="141"/>
                    </a:lnTo>
                    <a:lnTo>
                      <a:pt x="473" y="136"/>
                    </a:lnTo>
                    <a:lnTo>
                      <a:pt x="491" y="136"/>
                    </a:lnTo>
                    <a:lnTo>
                      <a:pt x="491" y="136"/>
                    </a:lnTo>
                    <a:lnTo>
                      <a:pt x="473" y="145"/>
                    </a:lnTo>
                    <a:lnTo>
                      <a:pt x="456" y="145"/>
                    </a:lnTo>
                    <a:lnTo>
                      <a:pt x="434" y="145"/>
                    </a:lnTo>
                    <a:lnTo>
                      <a:pt x="412" y="149"/>
                    </a:lnTo>
                    <a:lnTo>
                      <a:pt x="412" y="149"/>
                    </a:lnTo>
                    <a:lnTo>
                      <a:pt x="429" y="154"/>
                    </a:lnTo>
                    <a:lnTo>
                      <a:pt x="447" y="154"/>
                    </a:lnTo>
                    <a:lnTo>
                      <a:pt x="491" y="149"/>
                    </a:lnTo>
                    <a:lnTo>
                      <a:pt x="491" y="149"/>
                    </a:lnTo>
                    <a:lnTo>
                      <a:pt x="478" y="154"/>
                    </a:lnTo>
                    <a:lnTo>
                      <a:pt x="456" y="154"/>
                    </a:lnTo>
                    <a:lnTo>
                      <a:pt x="434" y="154"/>
                    </a:lnTo>
                    <a:lnTo>
                      <a:pt x="416" y="158"/>
                    </a:lnTo>
                    <a:lnTo>
                      <a:pt x="416" y="158"/>
                    </a:lnTo>
                    <a:lnTo>
                      <a:pt x="425" y="163"/>
                    </a:lnTo>
                    <a:lnTo>
                      <a:pt x="429" y="163"/>
                    </a:lnTo>
                    <a:lnTo>
                      <a:pt x="451" y="163"/>
                    </a:lnTo>
                    <a:lnTo>
                      <a:pt x="469" y="158"/>
                    </a:lnTo>
                    <a:lnTo>
                      <a:pt x="491" y="158"/>
                    </a:lnTo>
                    <a:lnTo>
                      <a:pt x="491" y="158"/>
                    </a:lnTo>
                    <a:lnTo>
                      <a:pt x="478" y="163"/>
                    </a:lnTo>
                    <a:lnTo>
                      <a:pt x="456" y="167"/>
                    </a:lnTo>
                    <a:lnTo>
                      <a:pt x="434" y="167"/>
                    </a:lnTo>
                    <a:lnTo>
                      <a:pt x="416" y="167"/>
                    </a:lnTo>
                    <a:lnTo>
                      <a:pt x="416" y="167"/>
                    </a:lnTo>
                    <a:lnTo>
                      <a:pt x="416" y="171"/>
                    </a:lnTo>
                    <a:lnTo>
                      <a:pt x="421" y="176"/>
                    </a:lnTo>
                    <a:lnTo>
                      <a:pt x="429" y="176"/>
                    </a:lnTo>
                    <a:lnTo>
                      <a:pt x="456" y="171"/>
                    </a:lnTo>
                    <a:lnTo>
                      <a:pt x="456" y="171"/>
                    </a:lnTo>
                    <a:lnTo>
                      <a:pt x="482" y="171"/>
                    </a:lnTo>
                    <a:lnTo>
                      <a:pt x="486" y="171"/>
                    </a:lnTo>
                    <a:lnTo>
                      <a:pt x="478" y="176"/>
                    </a:lnTo>
                    <a:lnTo>
                      <a:pt x="478" y="176"/>
                    </a:lnTo>
                    <a:lnTo>
                      <a:pt x="442" y="176"/>
                    </a:lnTo>
                    <a:lnTo>
                      <a:pt x="416" y="176"/>
                    </a:lnTo>
                    <a:lnTo>
                      <a:pt x="416" y="176"/>
                    </a:lnTo>
                    <a:lnTo>
                      <a:pt x="421" y="185"/>
                    </a:lnTo>
                    <a:lnTo>
                      <a:pt x="429" y="185"/>
                    </a:lnTo>
                    <a:lnTo>
                      <a:pt x="451" y="185"/>
                    </a:lnTo>
                    <a:lnTo>
                      <a:pt x="473" y="180"/>
                    </a:lnTo>
                    <a:lnTo>
                      <a:pt x="486" y="180"/>
                    </a:lnTo>
                    <a:lnTo>
                      <a:pt x="486" y="180"/>
                    </a:lnTo>
                    <a:lnTo>
                      <a:pt x="486" y="185"/>
                    </a:lnTo>
                    <a:lnTo>
                      <a:pt x="478" y="185"/>
                    </a:lnTo>
                    <a:lnTo>
                      <a:pt x="456" y="189"/>
                    </a:lnTo>
                    <a:lnTo>
                      <a:pt x="434" y="189"/>
                    </a:lnTo>
                    <a:lnTo>
                      <a:pt x="425" y="189"/>
                    </a:lnTo>
                    <a:lnTo>
                      <a:pt x="416" y="193"/>
                    </a:lnTo>
                    <a:lnTo>
                      <a:pt x="416" y="193"/>
                    </a:lnTo>
                    <a:lnTo>
                      <a:pt x="434" y="198"/>
                    </a:lnTo>
                    <a:lnTo>
                      <a:pt x="451" y="193"/>
                    </a:lnTo>
                    <a:lnTo>
                      <a:pt x="473" y="193"/>
                    </a:lnTo>
                    <a:lnTo>
                      <a:pt x="482" y="193"/>
                    </a:lnTo>
                    <a:lnTo>
                      <a:pt x="491" y="198"/>
                    </a:lnTo>
                    <a:lnTo>
                      <a:pt x="491" y="198"/>
                    </a:lnTo>
                    <a:lnTo>
                      <a:pt x="456" y="198"/>
                    </a:lnTo>
                    <a:lnTo>
                      <a:pt x="421" y="202"/>
                    </a:lnTo>
                    <a:lnTo>
                      <a:pt x="421" y="202"/>
                    </a:lnTo>
                    <a:lnTo>
                      <a:pt x="416" y="202"/>
                    </a:lnTo>
                    <a:lnTo>
                      <a:pt x="416" y="206"/>
                    </a:lnTo>
                    <a:lnTo>
                      <a:pt x="416" y="220"/>
                    </a:lnTo>
                    <a:lnTo>
                      <a:pt x="416" y="220"/>
                    </a:lnTo>
                    <a:lnTo>
                      <a:pt x="447" y="215"/>
                    </a:lnTo>
                    <a:lnTo>
                      <a:pt x="469" y="215"/>
                    </a:lnTo>
                    <a:lnTo>
                      <a:pt x="486" y="215"/>
                    </a:lnTo>
                    <a:lnTo>
                      <a:pt x="486" y="215"/>
                    </a:lnTo>
                    <a:lnTo>
                      <a:pt x="486" y="215"/>
                    </a:lnTo>
                    <a:lnTo>
                      <a:pt x="486" y="220"/>
                    </a:lnTo>
                    <a:lnTo>
                      <a:pt x="478" y="220"/>
                    </a:lnTo>
                    <a:lnTo>
                      <a:pt x="456" y="220"/>
                    </a:lnTo>
                    <a:lnTo>
                      <a:pt x="456" y="220"/>
                    </a:lnTo>
                    <a:lnTo>
                      <a:pt x="434" y="220"/>
                    </a:lnTo>
                    <a:lnTo>
                      <a:pt x="425" y="224"/>
                    </a:lnTo>
                    <a:lnTo>
                      <a:pt x="416" y="228"/>
                    </a:lnTo>
                    <a:lnTo>
                      <a:pt x="416" y="228"/>
                    </a:lnTo>
                    <a:lnTo>
                      <a:pt x="451" y="228"/>
                    </a:lnTo>
                    <a:lnTo>
                      <a:pt x="491" y="224"/>
                    </a:lnTo>
                    <a:lnTo>
                      <a:pt x="491" y="224"/>
                    </a:lnTo>
                    <a:lnTo>
                      <a:pt x="478" y="228"/>
                    </a:lnTo>
                    <a:lnTo>
                      <a:pt x="460" y="233"/>
                    </a:lnTo>
                    <a:lnTo>
                      <a:pt x="438" y="233"/>
                    </a:lnTo>
                    <a:lnTo>
                      <a:pt x="416" y="233"/>
                    </a:lnTo>
                    <a:lnTo>
                      <a:pt x="416" y="233"/>
                    </a:lnTo>
                    <a:lnTo>
                      <a:pt x="416" y="250"/>
                    </a:lnTo>
                    <a:lnTo>
                      <a:pt x="416" y="250"/>
                    </a:lnTo>
                    <a:lnTo>
                      <a:pt x="434" y="250"/>
                    </a:lnTo>
                    <a:lnTo>
                      <a:pt x="438" y="250"/>
                    </a:lnTo>
                    <a:lnTo>
                      <a:pt x="442" y="250"/>
                    </a:lnTo>
                    <a:lnTo>
                      <a:pt x="442" y="250"/>
                    </a:lnTo>
                    <a:lnTo>
                      <a:pt x="438" y="255"/>
                    </a:lnTo>
                    <a:lnTo>
                      <a:pt x="434" y="255"/>
                    </a:lnTo>
                    <a:lnTo>
                      <a:pt x="416" y="255"/>
                    </a:lnTo>
                    <a:lnTo>
                      <a:pt x="416" y="255"/>
                    </a:lnTo>
                    <a:lnTo>
                      <a:pt x="416" y="285"/>
                    </a:lnTo>
                    <a:lnTo>
                      <a:pt x="416" y="285"/>
                    </a:lnTo>
                    <a:lnTo>
                      <a:pt x="456" y="281"/>
                    </a:lnTo>
                    <a:lnTo>
                      <a:pt x="486" y="277"/>
                    </a:lnTo>
                    <a:lnTo>
                      <a:pt x="486" y="277"/>
                    </a:lnTo>
                    <a:lnTo>
                      <a:pt x="486" y="281"/>
                    </a:lnTo>
                    <a:lnTo>
                      <a:pt x="478" y="285"/>
                    </a:lnTo>
                    <a:lnTo>
                      <a:pt x="456" y="285"/>
                    </a:lnTo>
                    <a:lnTo>
                      <a:pt x="434" y="285"/>
                    </a:lnTo>
                    <a:lnTo>
                      <a:pt x="425" y="290"/>
                    </a:lnTo>
                    <a:lnTo>
                      <a:pt x="416" y="294"/>
                    </a:lnTo>
                    <a:lnTo>
                      <a:pt x="416" y="294"/>
                    </a:lnTo>
                    <a:lnTo>
                      <a:pt x="451" y="294"/>
                    </a:lnTo>
                    <a:lnTo>
                      <a:pt x="491" y="290"/>
                    </a:lnTo>
                    <a:lnTo>
                      <a:pt x="491" y="290"/>
                    </a:lnTo>
                    <a:lnTo>
                      <a:pt x="486" y="294"/>
                    </a:lnTo>
                    <a:lnTo>
                      <a:pt x="478" y="294"/>
                    </a:lnTo>
                    <a:lnTo>
                      <a:pt x="456" y="294"/>
                    </a:lnTo>
                    <a:lnTo>
                      <a:pt x="434" y="294"/>
                    </a:lnTo>
                    <a:lnTo>
                      <a:pt x="425" y="298"/>
                    </a:lnTo>
                    <a:lnTo>
                      <a:pt x="416" y="303"/>
                    </a:lnTo>
                    <a:lnTo>
                      <a:pt x="416" y="303"/>
                    </a:lnTo>
                    <a:lnTo>
                      <a:pt x="421" y="307"/>
                    </a:lnTo>
                    <a:lnTo>
                      <a:pt x="434" y="303"/>
                    </a:lnTo>
                    <a:lnTo>
                      <a:pt x="442" y="303"/>
                    </a:lnTo>
                    <a:lnTo>
                      <a:pt x="447" y="307"/>
                    </a:lnTo>
                    <a:lnTo>
                      <a:pt x="447" y="307"/>
                    </a:lnTo>
                    <a:lnTo>
                      <a:pt x="429" y="307"/>
                    </a:lnTo>
                    <a:lnTo>
                      <a:pt x="421" y="307"/>
                    </a:lnTo>
                    <a:lnTo>
                      <a:pt x="416" y="312"/>
                    </a:lnTo>
                    <a:lnTo>
                      <a:pt x="416" y="312"/>
                    </a:lnTo>
                    <a:lnTo>
                      <a:pt x="421" y="316"/>
                    </a:lnTo>
                    <a:lnTo>
                      <a:pt x="425" y="316"/>
                    </a:lnTo>
                    <a:lnTo>
                      <a:pt x="434" y="316"/>
                    </a:lnTo>
                    <a:lnTo>
                      <a:pt x="447" y="312"/>
                    </a:lnTo>
                    <a:lnTo>
                      <a:pt x="451" y="316"/>
                    </a:lnTo>
                    <a:lnTo>
                      <a:pt x="451" y="320"/>
                    </a:lnTo>
                    <a:lnTo>
                      <a:pt x="451" y="320"/>
                    </a:lnTo>
                    <a:lnTo>
                      <a:pt x="438" y="320"/>
                    </a:lnTo>
                    <a:lnTo>
                      <a:pt x="416" y="320"/>
                    </a:lnTo>
                    <a:lnTo>
                      <a:pt x="416" y="320"/>
                    </a:lnTo>
                    <a:lnTo>
                      <a:pt x="438" y="325"/>
                    </a:lnTo>
                    <a:lnTo>
                      <a:pt x="456" y="325"/>
                    </a:lnTo>
                    <a:lnTo>
                      <a:pt x="478" y="325"/>
                    </a:lnTo>
                    <a:lnTo>
                      <a:pt x="491" y="329"/>
                    </a:lnTo>
                    <a:lnTo>
                      <a:pt x="491" y="329"/>
                    </a:lnTo>
                    <a:lnTo>
                      <a:pt x="460" y="329"/>
                    </a:lnTo>
                    <a:lnTo>
                      <a:pt x="460" y="329"/>
                    </a:lnTo>
                    <a:lnTo>
                      <a:pt x="460" y="334"/>
                    </a:lnTo>
                    <a:lnTo>
                      <a:pt x="464" y="334"/>
                    </a:lnTo>
                    <a:lnTo>
                      <a:pt x="478" y="334"/>
                    </a:lnTo>
                    <a:lnTo>
                      <a:pt x="486" y="334"/>
                    </a:lnTo>
                    <a:lnTo>
                      <a:pt x="491" y="334"/>
                    </a:lnTo>
                    <a:lnTo>
                      <a:pt x="486" y="338"/>
                    </a:lnTo>
                    <a:lnTo>
                      <a:pt x="486" y="338"/>
                    </a:lnTo>
                    <a:lnTo>
                      <a:pt x="473" y="338"/>
                    </a:lnTo>
                    <a:lnTo>
                      <a:pt x="464" y="338"/>
                    </a:lnTo>
                    <a:lnTo>
                      <a:pt x="460" y="342"/>
                    </a:lnTo>
                    <a:lnTo>
                      <a:pt x="460" y="342"/>
                    </a:lnTo>
                    <a:lnTo>
                      <a:pt x="464" y="347"/>
                    </a:lnTo>
                    <a:lnTo>
                      <a:pt x="473" y="347"/>
                    </a:lnTo>
                    <a:lnTo>
                      <a:pt x="482" y="347"/>
                    </a:lnTo>
                    <a:lnTo>
                      <a:pt x="486" y="342"/>
                    </a:lnTo>
                    <a:lnTo>
                      <a:pt x="486" y="342"/>
                    </a:lnTo>
                    <a:lnTo>
                      <a:pt x="491" y="347"/>
                    </a:lnTo>
                    <a:lnTo>
                      <a:pt x="491" y="351"/>
                    </a:lnTo>
                    <a:lnTo>
                      <a:pt x="482" y="351"/>
                    </a:lnTo>
                    <a:lnTo>
                      <a:pt x="469" y="351"/>
                    </a:lnTo>
                    <a:lnTo>
                      <a:pt x="460" y="351"/>
                    </a:lnTo>
                    <a:lnTo>
                      <a:pt x="460" y="351"/>
                    </a:lnTo>
                    <a:lnTo>
                      <a:pt x="464" y="360"/>
                    </a:lnTo>
                    <a:lnTo>
                      <a:pt x="473" y="360"/>
                    </a:lnTo>
                    <a:lnTo>
                      <a:pt x="482" y="355"/>
                    </a:lnTo>
                    <a:lnTo>
                      <a:pt x="491" y="355"/>
                    </a:lnTo>
                    <a:lnTo>
                      <a:pt x="491" y="355"/>
                    </a:lnTo>
                    <a:lnTo>
                      <a:pt x="486" y="360"/>
                    </a:lnTo>
                    <a:lnTo>
                      <a:pt x="482" y="364"/>
                    </a:lnTo>
                    <a:lnTo>
                      <a:pt x="460" y="360"/>
                    </a:lnTo>
                    <a:lnTo>
                      <a:pt x="460" y="360"/>
                    </a:lnTo>
                    <a:lnTo>
                      <a:pt x="464" y="369"/>
                    </a:lnTo>
                    <a:lnTo>
                      <a:pt x="473" y="369"/>
                    </a:lnTo>
                    <a:lnTo>
                      <a:pt x="495" y="369"/>
                    </a:lnTo>
                    <a:lnTo>
                      <a:pt x="495" y="369"/>
                    </a:lnTo>
                    <a:lnTo>
                      <a:pt x="491" y="373"/>
                    </a:lnTo>
                    <a:lnTo>
                      <a:pt x="491" y="373"/>
                    </a:lnTo>
                    <a:lnTo>
                      <a:pt x="482" y="373"/>
                    </a:lnTo>
                    <a:lnTo>
                      <a:pt x="469" y="369"/>
                    </a:lnTo>
                    <a:lnTo>
                      <a:pt x="464" y="373"/>
                    </a:lnTo>
                    <a:lnTo>
                      <a:pt x="460" y="377"/>
                    </a:lnTo>
                    <a:lnTo>
                      <a:pt x="460" y="377"/>
                    </a:lnTo>
                    <a:lnTo>
                      <a:pt x="464" y="377"/>
                    </a:lnTo>
                    <a:lnTo>
                      <a:pt x="473" y="382"/>
                    </a:lnTo>
                    <a:lnTo>
                      <a:pt x="482" y="377"/>
                    </a:lnTo>
                    <a:lnTo>
                      <a:pt x="486" y="377"/>
                    </a:lnTo>
                    <a:lnTo>
                      <a:pt x="486" y="377"/>
                    </a:lnTo>
                    <a:lnTo>
                      <a:pt x="491" y="377"/>
                    </a:lnTo>
                    <a:lnTo>
                      <a:pt x="491" y="382"/>
                    </a:lnTo>
                    <a:lnTo>
                      <a:pt x="482" y="382"/>
                    </a:lnTo>
                    <a:lnTo>
                      <a:pt x="460" y="382"/>
                    </a:lnTo>
                    <a:lnTo>
                      <a:pt x="460" y="382"/>
                    </a:lnTo>
                    <a:lnTo>
                      <a:pt x="464" y="386"/>
                    </a:lnTo>
                    <a:lnTo>
                      <a:pt x="473" y="391"/>
                    </a:lnTo>
                    <a:lnTo>
                      <a:pt x="491" y="386"/>
                    </a:lnTo>
                    <a:lnTo>
                      <a:pt x="491" y="386"/>
                    </a:lnTo>
                    <a:lnTo>
                      <a:pt x="486" y="395"/>
                    </a:lnTo>
                    <a:lnTo>
                      <a:pt x="482" y="395"/>
                    </a:lnTo>
                    <a:lnTo>
                      <a:pt x="478" y="395"/>
                    </a:lnTo>
                    <a:lnTo>
                      <a:pt x="473" y="399"/>
                    </a:lnTo>
                    <a:lnTo>
                      <a:pt x="473" y="399"/>
                    </a:lnTo>
                    <a:lnTo>
                      <a:pt x="473" y="399"/>
                    </a:lnTo>
                    <a:lnTo>
                      <a:pt x="478" y="399"/>
                    </a:lnTo>
                    <a:lnTo>
                      <a:pt x="486" y="399"/>
                    </a:lnTo>
                    <a:lnTo>
                      <a:pt x="486" y="399"/>
                    </a:lnTo>
                    <a:lnTo>
                      <a:pt x="491" y="404"/>
                    </a:lnTo>
                    <a:lnTo>
                      <a:pt x="482" y="404"/>
                    </a:lnTo>
                    <a:lnTo>
                      <a:pt x="478" y="404"/>
                    </a:lnTo>
                    <a:lnTo>
                      <a:pt x="473" y="408"/>
                    </a:lnTo>
                    <a:lnTo>
                      <a:pt x="473" y="408"/>
                    </a:lnTo>
                    <a:lnTo>
                      <a:pt x="473" y="408"/>
                    </a:lnTo>
                    <a:lnTo>
                      <a:pt x="473" y="412"/>
                    </a:lnTo>
                    <a:lnTo>
                      <a:pt x="478" y="412"/>
                    </a:lnTo>
                    <a:lnTo>
                      <a:pt x="486" y="412"/>
                    </a:lnTo>
                    <a:lnTo>
                      <a:pt x="486" y="412"/>
                    </a:lnTo>
                    <a:lnTo>
                      <a:pt x="491" y="412"/>
                    </a:lnTo>
                    <a:lnTo>
                      <a:pt x="486" y="417"/>
                    </a:lnTo>
                    <a:lnTo>
                      <a:pt x="478" y="417"/>
                    </a:lnTo>
                    <a:lnTo>
                      <a:pt x="473" y="417"/>
                    </a:lnTo>
                    <a:lnTo>
                      <a:pt x="473" y="417"/>
                    </a:lnTo>
                    <a:lnTo>
                      <a:pt x="478" y="421"/>
                    </a:lnTo>
                    <a:lnTo>
                      <a:pt x="482" y="421"/>
                    </a:lnTo>
                    <a:lnTo>
                      <a:pt x="486" y="421"/>
                    </a:lnTo>
                    <a:lnTo>
                      <a:pt x="486" y="426"/>
                    </a:lnTo>
                    <a:lnTo>
                      <a:pt x="486" y="426"/>
                    </a:lnTo>
                    <a:lnTo>
                      <a:pt x="478" y="426"/>
                    </a:lnTo>
                    <a:lnTo>
                      <a:pt x="473" y="430"/>
                    </a:lnTo>
                    <a:lnTo>
                      <a:pt x="473" y="430"/>
                    </a:lnTo>
                    <a:lnTo>
                      <a:pt x="478" y="434"/>
                    </a:lnTo>
                    <a:lnTo>
                      <a:pt x="482" y="434"/>
                    </a:lnTo>
                    <a:lnTo>
                      <a:pt x="486" y="430"/>
                    </a:lnTo>
                    <a:lnTo>
                      <a:pt x="486" y="434"/>
                    </a:lnTo>
                    <a:lnTo>
                      <a:pt x="486" y="434"/>
                    </a:lnTo>
                    <a:lnTo>
                      <a:pt x="486" y="434"/>
                    </a:lnTo>
                    <a:lnTo>
                      <a:pt x="482" y="434"/>
                    </a:lnTo>
                    <a:lnTo>
                      <a:pt x="478" y="434"/>
                    </a:lnTo>
                    <a:lnTo>
                      <a:pt x="473" y="439"/>
                    </a:lnTo>
                    <a:lnTo>
                      <a:pt x="473" y="439"/>
                    </a:lnTo>
                    <a:lnTo>
                      <a:pt x="473" y="443"/>
                    </a:lnTo>
                    <a:lnTo>
                      <a:pt x="482" y="443"/>
                    </a:lnTo>
                    <a:lnTo>
                      <a:pt x="486" y="443"/>
                    </a:lnTo>
                    <a:lnTo>
                      <a:pt x="486" y="443"/>
                    </a:lnTo>
                    <a:lnTo>
                      <a:pt x="486" y="443"/>
                    </a:lnTo>
                    <a:lnTo>
                      <a:pt x="486" y="448"/>
                    </a:lnTo>
                    <a:lnTo>
                      <a:pt x="482" y="448"/>
                    </a:lnTo>
                    <a:lnTo>
                      <a:pt x="478" y="448"/>
                    </a:lnTo>
                    <a:lnTo>
                      <a:pt x="478" y="452"/>
                    </a:lnTo>
                    <a:lnTo>
                      <a:pt x="478" y="452"/>
                    </a:lnTo>
                    <a:lnTo>
                      <a:pt x="478" y="452"/>
                    </a:lnTo>
                    <a:lnTo>
                      <a:pt x="482" y="452"/>
                    </a:lnTo>
                    <a:lnTo>
                      <a:pt x="491" y="452"/>
                    </a:lnTo>
                    <a:lnTo>
                      <a:pt x="491" y="452"/>
                    </a:lnTo>
                    <a:lnTo>
                      <a:pt x="486" y="465"/>
                    </a:lnTo>
                    <a:lnTo>
                      <a:pt x="491" y="478"/>
                    </a:lnTo>
                    <a:lnTo>
                      <a:pt x="495" y="500"/>
                    </a:lnTo>
                    <a:lnTo>
                      <a:pt x="495" y="500"/>
                    </a:lnTo>
                    <a:lnTo>
                      <a:pt x="491" y="513"/>
                    </a:lnTo>
                    <a:lnTo>
                      <a:pt x="491" y="518"/>
                    </a:lnTo>
                    <a:lnTo>
                      <a:pt x="495" y="518"/>
                    </a:lnTo>
                    <a:lnTo>
                      <a:pt x="495" y="518"/>
                    </a:lnTo>
                    <a:lnTo>
                      <a:pt x="491" y="526"/>
                    </a:lnTo>
                    <a:lnTo>
                      <a:pt x="491" y="535"/>
                    </a:lnTo>
                    <a:lnTo>
                      <a:pt x="495" y="557"/>
                    </a:lnTo>
                    <a:lnTo>
                      <a:pt x="495" y="557"/>
                    </a:lnTo>
                    <a:lnTo>
                      <a:pt x="464" y="557"/>
                    </a:lnTo>
                    <a:lnTo>
                      <a:pt x="442" y="557"/>
                    </a:lnTo>
                    <a:lnTo>
                      <a:pt x="442" y="557"/>
                    </a:lnTo>
                    <a:lnTo>
                      <a:pt x="442" y="553"/>
                    </a:lnTo>
                    <a:lnTo>
                      <a:pt x="451" y="553"/>
                    </a:lnTo>
                    <a:lnTo>
                      <a:pt x="473" y="548"/>
                    </a:lnTo>
                    <a:lnTo>
                      <a:pt x="473" y="548"/>
                    </a:lnTo>
                    <a:lnTo>
                      <a:pt x="478" y="553"/>
                    </a:lnTo>
                    <a:lnTo>
                      <a:pt x="486" y="553"/>
                    </a:lnTo>
                    <a:lnTo>
                      <a:pt x="486" y="553"/>
                    </a:lnTo>
                    <a:lnTo>
                      <a:pt x="486" y="548"/>
                    </a:lnTo>
                    <a:lnTo>
                      <a:pt x="482" y="544"/>
                    </a:lnTo>
                    <a:lnTo>
                      <a:pt x="464" y="544"/>
                    </a:lnTo>
                    <a:lnTo>
                      <a:pt x="447" y="548"/>
                    </a:lnTo>
                    <a:lnTo>
                      <a:pt x="442" y="544"/>
                    </a:lnTo>
                    <a:lnTo>
                      <a:pt x="442" y="540"/>
                    </a:lnTo>
                    <a:lnTo>
                      <a:pt x="442" y="540"/>
                    </a:lnTo>
                    <a:lnTo>
                      <a:pt x="451" y="544"/>
                    </a:lnTo>
                    <a:lnTo>
                      <a:pt x="460" y="540"/>
                    </a:lnTo>
                    <a:lnTo>
                      <a:pt x="473" y="540"/>
                    </a:lnTo>
                    <a:lnTo>
                      <a:pt x="486" y="540"/>
                    </a:lnTo>
                    <a:lnTo>
                      <a:pt x="486" y="540"/>
                    </a:lnTo>
                    <a:lnTo>
                      <a:pt x="464" y="535"/>
                    </a:lnTo>
                    <a:lnTo>
                      <a:pt x="438" y="531"/>
                    </a:lnTo>
                    <a:lnTo>
                      <a:pt x="460" y="531"/>
                    </a:lnTo>
                    <a:lnTo>
                      <a:pt x="460" y="531"/>
                    </a:lnTo>
                    <a:lnTo>
                      <a:pt x="478" y="531"/>
                    </a:lnTo>
                    <a:lnTo>
                      <a:pt x="486" y="526"/>
                    </a:lnTo>
                    <a:lnTo>
                      <a:pt x="486" y="526"/>
                    </a:lnTo>
                    <a:lnTo>
                      <a:pt x="478" y="522"/>
                    </a:lnTo>
                    <a:lnTo>
                      <a:pt x="464" y="522"/>
                    </a:lnTo>
                    <a:lnTo>
                      <a:pt x="442" y="526"/>
                    </a:lnTo>
                    <a:lnTo>
                      <a:pt x="442" y="526"/>
                    </a:lnTo>
                    <a:lnTo>
                      <a:pt x="438" y="522"/>
                    </a:lnTo>
                    <a:lnTo>
                      <a:pt x="442" y="522"/>
                    </a:lnTo>
                    <a:lnTo>
                      <a:pt x="451" y="518"/>
                    </a:lnTo>
                    <a:lnTo>
                      <a:pt x="473" y="518"/>
                    </a:lnTo>
                    <a:lnTo>
                      <a:pt x="473" y="518"/>
                    </a:lnTo>
                    <a:lnTo>
                      <a:pt x="469" y="513"/>
                    </a:lnTo>
                    <a:lnTo>
                      <a:pt x="464" y="513"/>
                    </a:lnTo>
                    <a:lnTo>
                      <a:pt x="451" y="513"/>
                    </a:lnTo>
                    <a:lnTo>
                      <a:pt x="434" y="513"/>
                    </a:lnTo>
                    <a:lnTo>
                      <a:pt x="429" y="513"/>
                    </a:lnTo>
                    <a:lnTo>
                      <a:pt x="425" y="509"/>
                    </a:lnTo>
                    <a:lnTo>
                      <a:pt x="425" y="509"/>
                    </a:lnTo>
                    <a:lnTo>
                      <a:pt x="438" y="509"/>
                    </a:lnTo>
                    <a:lnTo>
                      <a:pt x="451" y="509"/>
                    </a:lnTo>
                    <a:lnTo>
                      <a:pt x="473" y="504"/>
                    </a:lnTo>
                    <a:lnTo>
                      <a:pt x="473" y="504"/>
                    </a:lnTo>
                    <a:lnTo>
                      <a:pt x="464" y="500"/>
                    </a:lnTo>
                    <a:lnTo>
                      <a:pt x="451" y="500"/>
                    </a:lnTo>
                    <a:lnTo>
                      <a:pt x="434" y="500"/>
                    </a:lnTo>
                    <a:lnTo>
                      <a:pt x="425" y="500"/>
                    </a:lnTo>
                    <a:lnTo>
                      <a:pt x="425" y="500"/>
                    </a:lnTo>
                    <a:lnTo>
                      <a:pt x="451" y="500"/>
                    </a:lnTo>
                    <a:lnTo>
                      <a:pt x="464" y="500"/>
                    </a:lnTo>
                    <a:lnTo>
                      <a:pt x="473" y="491"/>
                    </a:lnTo>
                    <a:lnTo>
                      <a:pt x="473" y="491"/>
                    </a:lnTo>
                    <a:lnTo>
                      <a:pt x="460" y="491"/>
                    </a:lnTo>
                    <a:lnTo>
                      <a:pt x="447" y="491"/>
                    </a:lnTo>
                    <a:lnTo>
                      <a:pt x="447" y="491"/>
                    </a:lnTo>
                    <a:lnTo>
                      <a:pt x="442" y="487"/>
                    </a:lnTo>
                    <a:lnTo>
                      <a:pt x="451" y="487"/>
                    </a:lnTo>
                    <a:lnTo>
                      <a:pt x="473" y="487"/>
                    </a:lnTo>
                    <a:lnTo>
                      <a:pt x="473" y="487"/>
                    </a:lnTo>
                    <a:lnTo>
                      <a:pt x="469" y="483"/>
                    </a:lnTo>
                    <a:lnTo>
                      <a:pt x="464" y="478"/>
                    </a:lnTo>
                    <a:lnTo>
                      <a:pt x="451" y="478"/>
                    </a:lnTo>
                    <a:lnTo>
                      <a:pt x="434" y="483"/>
                    </a:lnTo>
                    <a:lnTo>
                      <a:pt x="425" y="483"/>
                    </a:lnTo>
                    <a:lnTo>
                      <a:pt x="425" y="483"/>
                    </a:lnTo>
                    <a:lnTo>
                      <a:pt x="434" y="478"/>
                    </a:lnTo>
                    <a:lnTo>
                      <a:pt x="447" y="474"/>
                    </a:lnTo>
                    <a:lnTo>
                      <a:pt x="473" y="474"/>
                    </a:lnTo>
                    <a:lnTo>
                      <a:pt x="473" y="474"/>
                    </a:lnTo>
                    <a:lnTo>
                      <a:pt x="464" y="469"/>
                    </a:lnTo>
                    <a:lnTo>
                      <a:pt x="451" y="469"/>
                    </a:lnTo>
                    <a:lnTo>
                      <a:pt x="429" y="469"/>
                    </a:lnTo>
                    <a:lnTo>
                      <a:pt x="429" y="469"/>
                    </a:lnTo>
                    <a:lnTo>
                      <a:pt x="429" y="469"/>
                    </a:lnTo>
                    <a:lnTo>
                      <a:pt x="434" y="465"/>
                    </a:lnTo>
                    <a:lnTo>
                      <a:pt x="447" y="465"/>
                    </a:lnTo>
                    <a:lnTo>
                      <a:pt x="464" y="465"/>
                    </a:lnTo>
                    <a:lnTo>
                      <a:pt x="473" y="465"/>
                    </a:lnTo>
                    <a:lnTo>
                      <a:pt x="473" y="461"/>
                    </a:lnTo>
                    <a:lnTo>
                      <a:pt x="473" y="461"/>
                    </a:lnTo>
                    <a:lnTo>
                      <a:pt x="469" y="456"/>
                    </a:lnTo>
                    <a:lnTo>
                      <a:pt x="464" y="456"/>
                    </a:lnTo>
                    <a:lnTo>
                      <a:pt x="456" y="461"/>
                    </a:lnTo>
                    <a:lnTo>
                      <a:pt x="451" y="456"/>
                    </a:lnTo>
                    <a:lnTo>
                      <a:pt x="451" y="456"/>
                    </a:lnTo>
                    <a:lnTo>
                      <a:pt x="451" y="452"/>
                    </a:lnTo>
                    <a:lnTo>
                      <a:pt x="456" y="452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56" y="448"/>
                    </a:lnTo>
                    <a:lnTo>
                      <a:pt x="442" y="448"/>
                    </a:lnTo>
                    <a:lnTo>
                      <a:pt x="434" y="448"/>
                    </a:lnTo>
                    <a:lnTo>
                      <a:pt x="425" y="443"/>
                    </a:lnTo>
                    <a:lnTo>
                      <a:pt x="425" y="443"/>
                    </a:lnTo>
                    <a:lnTo>
                      <a:pt x="447" y="443"/>
                    </a:lnTo>
                    <a:lnTo>
                      <a:pt x="456" y="443"/>
                    </a:lnTo>
                    <a:lnTo>
                      <a:pt x="460" y="439"/>
                    </a:lnTo>
                    <a:lnTo>
                      <a:pt x="460" y="439"/>
                    </a:lnTo>
                    <a:lnTo>
                      <a:pt x="456" y="434"/>
                    </a:lnTo>
                    <a:lnTo>
                      <a:pt x="442" y="434"/>
                    </a:lnTo>
                    <a:lnTo>
                      <a:pt x="425" y="439"/>
                    </a:lnTo>
                    <a:lnTo>
                      <a:pt x="425" y="439"/>
                    </a:lnTo>
                    <a:lnTo>
                      <a:pt x="429" y="434"/>
                    </a:lnTo>
                    <a:lnTo>
                      <a:pt x="438" y="434"/>
                    </a:lnTo>
                    <a:lnTo>
                      <a:pt x="460" y="434"/>
                    </a:lnTo>
                    <a:lnTo>
                      <a:pt x="460" y="434"/>
                    </a:lnTo>
                    <a:lnTo>
                      <a:pt x="456" y="426"/>
                    </a:lnTo>
                    <a:lnTo>
                      <a:pt x="447" y="426"/>
                    </a:lnTo>
                    <a:lnTo>
                      <a:pt x="425" y="426"/>
                    </a:lnTo>
                    <a:lnTo>
                      <a:pt x="425" y="426"/>
                    </a:lnTo>
                    <a:lnTo>
                      <a:pt x="434" y="421"/>
                    </a:lnTo>
                    <a:lnTo>
                      <a:pt x="442" y="421"/>
                    </a:lnTo>
                    <a:lnTo>
                      <a:pt x="451" y="421"/>
                    </a:lnTo>
                    <a:lnTo>
                      <a:pt x="460" y="417"/>
                    </a:lnTo>
                    <a:lnTo>
                      <a:pt x="460" y="417"/>
                    </a:lnTo>
                    <a:lnTo>
                      <a:pt x="456" y="417"/>
                    </a:lnTo>
                    <a:lnTo>
                      <a:pt x="442" y="417"/>
                    </a:lnTo>
                    <a:lnTo>
                      <a:pt x="429" y="417"/>
                    </a:lnTo>
                    <a:lnTo>
                      <a:pt x="429" y="412"/>
                    </a:lnTo>
                    <a:lnTo>
                      <a:pt x="429" y="412"/>
                    </a:lnTo>
                    <a:lnTo>
                      <a:pt x="429" y="412"/>
                    </a:lnTo>
                    <a:lnTo>
                      <a:pt x="451" y="412"/>
                    </a:lnTo>
                    <a:lnTo>
                      <a:pt x="460" y="408"/>
                    </a:lnTo>
                    <a:lnTo>
                      <a:pt x="460" y="408"/>
                    </a:lnTo>
                    <a:lnTo>
                      <a:pt x="456" y="404"/>
                    </a:lnTo>
                    <a:lnTo>
                      <a:pt x="447" y="404"/>
                    </a:lnTo>
                    <a:lnTo>
                      <a:pt x="425" y="408"/>
                    </a:lnTo>
                    <a:lnTo>
                      <a:pt x="425" y="408"/>
                    </a:lnTo>
                    <a:lnTo>
                      <a:pt x="425" y="404"/>
                    </a:lnTo>
                    <a:lnTo>
                      <a:pt x="429" y="399"/>
                    </a:lnTo>
                    <a:lnTo>
                      <a:pt x="442" y="399"/>
                    </a:lnTo>
                    <a:lnTo>
                      <a:pt x="456" y="399"/>
                    </a:lnTo>
                    <a:lnTo>
                      <a:pt x="460" y="399"/>
                    </a:lnTo>
                    <a:lnTo>
                      <a:pt x="460" y="395"/>
                    </a:lnTo>
                    <a:lnTo>
                      <a:pt x="460" y="395"/>
                    </a:lnTo>
                    <a:lnTo>
                      <a:pt x="447" y="395"/>
                    </a:lnTo>
                    <a:lnTo>
                      <a:pt x="425" y="395"/>
                    </a:lnTo>
                    <a:lnTo>
                      <a:pt x="425" y="395"/>
                    </a:lnTo>
                    <a:lnTo>
                      <a:pt x="429" y="391"/>
                    </a:lnTo>
                    <a:lnTo>
                      <a:pt x="434" y="386"/>
                    </a:lnTo>
                    <a:lnTo>
                      <a:pt x="451" y="386"/>
                    </a:lnTo>
                    <a:lnTo>
                      <a:pt x="451" y="386"/>
                    </a:lnTo>
                    <a:lnTo>
                      <a:pt x="447" y="382"/>
                    </a:lnTo>
                    <a:lnTo>
                      <a:pt x="438" y="382"/>
                    </a:lnTo>
                    <a:lnTo>
                      <a:pt x="425" y="386"/>
                    </a:lnTo>
                    <a:lnTo>
                      <a:pt x="425" y="386"/>
                    </a:lnTo>
                    <a:lnTo>
                      <a:pt x="429" y="377"/>
                    </a:lnTo>
                    <a:lnTo>
                      <a:pt x="438" y="377"/>
                    </a:lnTo>
                    <a:lnTo>
                      <a:pt x="442" y="377"/>
                    </a:lnTo>
                    <a:lnTo>
                      <a:pt x="451" y="373"/>
                    </a:lnTo>
                    <a:lnTo>
                      <a:pt x="451" y="373"/>
                    </a:lnTo>
                    <a:lnTo>
                      <a:pt x="442" y="373"/>
                    </a:lnTo>
                    <a:lnTo>
                      <a:pt x="429" y="373"/>
                    </a:lnTo>
                    <a:lnTo>
                      <a:pt x="421" y="373"/>
                    </a:lnTo>
                    <a:lnTo>
                      <a:pt x="416" y="373"/>
                    </a:lnTo>
                    <a:lnTo>
                      <a:pt x="412" y="369"/>
                    </a:lnTo>
                    <a:lnTo>
                      <a:pt x="412" y="369"/>
                    </a:lnTo>
                    <a:lnTo>
                      <a:pt x="451" y="369"/>
                    </a:lnTo>
                    <a:lnTo>
                      <a:pt x="451" y="369"/>
                    </a:lnTo>
                    <a:lnTo>
                      <a:pt x="447" y="364"/>
                    </a:lnTo>
                    <a:lnTo>
                      <a:pt x="442" y="360"/>
                    </a:lnTo>
                    <a:lnTo>
                      <a:pt x="434" y="360"/>
                    </a:lnTo>
                    <a:lnTo>
                      <a:pt x="421" y="360"/>
                    </a:lnTo>
                    <a:lnTo>
                      <a:pt x="416" y="360"/>
                    </a:lnTo>
                    <a:lnTo>
                      <a:pt x="412" y="355"/>
                    </a:lnTo>
                    <a:lnTo>
                      <a:pt x="412" y="355"/>
                    </a:lnTo>
                    <a:lnTo>
                      <a:pt x="429" y="355"/>
                    </a:lnTo>
                    <a:lnTo>
                      <a:pt x="451" y="351"/>
                    </a:lnTo>
                    <a:lnTo>
                      <a:pt x="451" y="351"/>
                    </a:lnTo>
                    <a:lnTo>
                      <a:pt x="434" y="351"/>
                    </a:lnTo>
                    <a:lnTo>
                      <a:pt x="412" y="351"/>
                    </a:lnTo>
                    <a:lnTo>
                      <a:pt x="412" y="351"/>
                    </a:lnTo>
                    <a:lnTo>
                      <a:pt x="416" y="347"/>
                    </a:lnTo>
                    <a:lnTo>
                      <a:pt x="421" y="347"/>
                    </a:lnTo>
                    <a:lnTo>
                      <a:pt x="434" y="347"/>
                    </a:lnTo>
                    <a:lnTo>
                      <a:pt x="442" y="347"/>
                    </a:lnTo>
                    <a:lnTo>
                      <a:pt x="447" y="342"/>
                    </a:lnTo>
                    <a:lnTo>
                      <a:pt x="451" y="342"/>
                    </a:lnTo>
                    <a:lnTo>
                      <a:pt x="451" y="342"/>
                    </a:lnTo>
                    <a:lnTo>
                      <a:pt x="429" y="342"/>
                    </a:lnTo>
                    <a:lnTo>
                      <a:pt x="403" y="342"/>
                    </a:lnTo>
                    <a:lnTo>
                      <a:pt x="403" y="342"/>
                    </a:lnTo>
                    <a:lnTo>
                      <a:pt x="407" y="338"/>
                    </a:lnTo>
                    <a:lnTo>
                      <a:pt x="412" y="334"/>
                    </a:lnTo>
                    <a:lnTo>
                      <a:pt x="425" y="334"/>
                    </a:lnTo>
                    <a:lnTo>
                      <a:pt x="438" y="334"/>
                    </a:lnTo>
                    <a:lnTo>
                      <a:pt x="451" y="334"/>
                    </a:lnTo>
                    <a:lnTo>
                      <a:pt x="451" y="334"/>
                    </a:lnTo>
                    <a:lnTo>
                      <a:pt x="442" y="329"/>
                    </a:lnTo>
                    <a:lnTo>
                      <a:pt x="429" y="329"/>
                    </a:lnTo>
                    <a:lnTo>
                      <a:pt x="403" y="329"/>
                    </a:lnTo>
                    <a:lnTo>
                      <a:pt x="403" y="329"/>
                    </a:lnTo>
                    <a:lnTo>
                      <a:pt x="399" y="342"/>
                    </a:lnTo>
                    <a:lnTo>
                      <a:pt x="399" y="364"/>
                    </a:lnTo>
                    <a:lnTo>
                      <a:pt x="399" y="404"/>
                    </a:lnTo>
                    <a:lnTo>
                      <a:pt x="399" y="404"/>
                    </a:lnTo>
                    <a:lnTo>
                      <a:pt x="390" y="404"/>
                    </a:lnTo>
                    <a:lnTo>
                      <a:pt x="386" y="399"/>
                    </a:lnTo>
                    <a:lnTo>
                      <a:pt x="386" y="391"/>
                    </a:lnTo>
                    <a:lnTo>
                      <a:pt x="386" y="377"/>
                    </a:lnTo>
                    <a:lnTo>
                      <a:pt x="381" y="377"/>
                    </a:lnTo>
                    <a:lnTo>
                      <a:pt x="377" y="377"/>
                    </a:lnTo>
                    <a:lnTo>
                      <a:pt x="377" y="377"/>
                    </a:lnTo>
                    <a:lnTo>
                      <a:pt x="377" y="377"/>
                    </a:lnTo>
                    <a:lnTo>
                      <a:pt x="377" y="373"/>
                    </a:lnTo>
                    <a:lnTo>
                      <a:pt x="386" y="369"/>
                    </a:lnTo>
                    <a:lnTo>
                      <a:pt x="390" y="369"/>
                    </a:lnTo>
                    <a:lnTo>
                      <a:pt x="390" y="369"/>
                    </a:lnTo>
                    <a:lnTo>
                      <a:pt x="386" y="369"/>
                    </a:lnTo>
                    <a:lnTo>
                      <a:pt x="381" y="364"/>
                    </a:lnTo>
                    <a:lnTo>
                      <a:pt x="377" y="360"/>
                    </a:lnTo>
                    <a:lnTo>
                      <a:pt x="368" y="360"/>
                    </a:lnTo>
                    <a:lnTo>
                      <a:pt x="368" y="360"/>
                    </a:lnTo>
                    <a:lnTo>
                      <a:pt x="368" y="347"/>
                    </a:lnTo>
                    <a:lnTo>
                      <a:pt x="368" y="334"/>
                    </a:lnTo>
                    <a:lnTo>
                      <a:pt x="368" y="334"/>
                    </a:lnTo>
                    <a:lnTo>
                      <a:pt x="364" y="355"/>
                    </a:lnTo>
                    <a:lnTo>
                      <a:pt x="368" y="382"/>
                    </a:lnTo>
                    <a:lnTo>
                      <a:pt x="368" y="382"/>
                    </a:lnTo>
                    <a:lnTo>
                      <a:pt x="359" y="382"/>
                    </a:lnTo>
                    <a:lnTo>
                      <a:pt x="359" y="377"/>
                    </a:lnTo>
                    <a:lnTo>
                      <a:pt x="359" y="369"/>
                    </a:lnTo>
                    <a:lnTo>
                      <a:pt x="350" y="369"/>
                    </a:lnTo>
                    <a:lnTo>
                      <a:pt x="350" y="369"/>
                    </a:lnTo>
                    <a:lnTo>
                      <a:pt x="350" y="364"/>
                    </a:lnTo>
                    <a:lnTo>
                      <a:pt x="355" y="364"/>
                    </a:lnTo>
                    <a:lnTo>
                      <a:pt x="359" y="369"/>
                    </a:lnTo>
                    <a:lnTo>
                      <a:pt x="359" y="364"/>
                    </a:lnTo>
                    <a:lnTo>
                      <a:pt x="359" y="364"/>
                    </a:lnTo>
                    <a:lnTo>
                      <a:pt x="359" y="360"/>
                    </a:lnTo>
                    <a:lnTo>
                      <a:pt x="355" y="360"/>
                    </a:lnTo>
                    <a:lnTo>
                      <a:pt x="342" y="360"/>
                    </a:lnTo>
                    <a:lnTo>
                      <a:pt x="329" y="360"/>
                    </a:lnTo>
                    <a:lnTo>
                      <a:pt x="315" y="360"/>
                    </a:lnTo>
                    <a:lnTo>
                      <a:pt x="315" y="360"/>
                    </a:lnTo>
                    <a:lnTo>
                      <a:pt x="324" y="355"/>
                    </a:lnTo>
                    <a:lnTo>
                      <a:pt x="337" y="355"/>
                    </a:lnTo>
                    <a:lnTo>
                      <a:pt x="359" y="355"/>
                    </a:lnTo>
                    <a:lnTo>
                      <a:pt x="359" y="355"/>
                    </a:lnTo>
                    <a:lnTo>
                      <a:pt x="364" y="351"/>
                    </a:lnTo>
                    <a:lnTo>
                      <a:pt x="359" y="351"/>
                    </a:lnTo>
                    <a:lnTo>
                      <a:pt x="350" y="347"/>
                    </a:lnTo>
                    <a:lnTo>
                      <a:pt x="350" y="347"/>
                    </a:lnTo>
                    <a:lnTo>
                      <a:pt x="359" y="342"/>
                    </a:lnTo>
                    <a:lnTo>
                      <a:pt x="364" y="338"/>
                    </a:lnTo>
                    <a:lnTo>
                      <a:pt x="359" y="329"/>
                    </a:lnTo>
                    <a:lnTo>
                      <a:pt x="359" y="329"/>
                    </a:lnTo>
                    <a:lnTo>
                      <a:pt x="350" y="325"/>
                    </a:lnTo>
                    <a:lnTo>
                      <a:pt x="350" y="325"/>
                    </a:lnTo>
                    <a:lnTo>
                      <a:pt x="359" y="316"/>
                    </a:lnTo>
                    <a:lnTo>
                      <a:pt x="359" y="312"/>
                    </a:lnTo>
                    <a:lnTo>
                      <a:pt x="350" y="316"/>
                    </a:lnTo>
                    <a:lnTo>
                      <a:pt x="350" y="316"/>
                    </a:lnTo>
                    <a:lnTo>
                      <a:pt x="355" y="312"/>
                    </a:lnTo>
                    <a:lnTo>
                      <a:pt x="359" y="312"/>
                    </a:lnTo>
                    <a:lnTo>
                      <a:pt x="359" y="312"/>
                    </a:lnTo>
                    <a:lnTo>
                      <a:pt x="359" y="307"/>
                    </a:lnTo>
                    <a:lnTo>
                      <a:pt x="359" y="307"/>
                    </a:lnTo>
                    <a:lnTo>
                      <a:pt x="350" y="303"/>
                    </a:lnTo>
                    <a:lnTo>
                      <a:pt x="350" y="303"/>
                    </a:lnTo>
                    <a:lnTo>
                      <a:pt x="350" y="298"/>
                    </a:lnTo>
                    <a:lnTo>
                      <a:pt x="355" y="298"/>
                    </a:lnTo>
                    <a:lnTo>
                      <a:pt x="355" y="303"/>
                    </a:lnTo>
                    <a:lnTo>
                      <a:pt x="359" y="298"/>
                    </a:lnTo>
                    <a:lnTo>
                      <a:pt x="359" y="298"/>
                    </a:lnTo>
                    <a:lnTo>
                      <a:pt x="350" y="294"/>
                    </a:lnTo>
                    <a:lnTo>
                      <a:pt x="337" y="294"/>
                    </a:lnTo>
                    <a:lnTo>
                      <a:pt x="311" y="294"/>
                    </a:lnTo>
                    <a:lnTo>
                      <a:pt x="311" y="294"/>
                    </a:lnTo>
                    <a:lnTo>
                      <a:pt x="315" y="298"/>
                    </a:lnTo>
                    <a:lnTo>
                      <a:pt x="324" y="298"/>
                    </a:lnTo>
                    <a:lnTo>
                      <a:pt x="329" y="298"/>
                    </a:lnTo>
                    <a:lnTo>
                      <a:pt x="333" y="303"/>
                    </a:lnTo>
                    <a:lnTo>
                      <a:pt x="333" y="303"/>
                    </a:lnTo>
                    <a:lnTo>
                      <a:pt x="320" y="303"/>
                    </a:lnTo>
                    <a:lnTo>
                      <a:pt x="307" y="303"/>
                    </a:lnTo>
                    <a:lnTo>
                      <a:pt x="302" y="303"/>
                    </a:lnTo>
                    <a:lnTo>
                      <a:pt x="307" y="294"/>
                    </a:lnTo>
                    <a:lnTo>
                      <a:pt x="307" y="294"/>
                    </a:lnTo>
                    <a:lnTo>
                      <a:pt x="298" y="290"/>
                    </a:lnTo>
                    <a:lnTo>
                      <a:pt x="298" y="290"/>
                    </a:lnTo>
                    <a:lnTo>
                      <a:pt x="298" y="281"/>
                    </a:lnTo>
                    <a:lnTo>
                      <a:pt x="298" y="281"/>
                    </a:lnTo>
                    <a:lnTo>
                      <a:pt x="276" y="281"/>
                    </a:lnTo>
                    <a:lnTo>
                      <a:pt x="276" y="281"/>
                    </a:lnTo>
                    <a:lnTo>
                      <a:pt x="276" y="277"/>
                    </a:lnTo>
                    <a:lnTo>
                      <a:pt x="280" y="277"/>
                    </a:lnTo>
                    <a:lnTo>
                      <a:pt x="285" y="277"/>
                    </a:lnTo>
                    <a:lnTo>
                      <a:pt x="285" y="272"/>
                    </a:lnTo>
                    <a:lnTo>
                      <a:pt x="285" y="272"/>
                    </a:lnTo>
                    <a:lnTo>
                      <a:pt x="276" y="268"/>
                    </a:lnTo>
                    <a:lnTo>
                      <a:pt x="267" y="268"/>
                    </a:lnTo>
                    <a:lnTo>
                      <a:pt x="258" y="272"/>
                    </a:lnTo>
                    <a:lnTo>
                      <a:pt x="245" y="268"/>
                    </a:lnTo>
                    <a:lnTo>
                      <a:pt x="245" y="268"/>
                    </a:lnTo>
                    <a:lnTo>
                      <a:pt x="250" y="277"/>
                    </a:lnTo>
                    <a:lnTo>
                      <a:pt x="254" y="277"/>
                    </a:lnTo>
                    <a:lnTo>
                      <a:pt x="254" y="277"/>
                    </a:lnTo>
                    <a:lnTo>
                      <a:pt x="228" y="281"/>
                    </a:lnTo>
                    <a:lnTo>
                      <a:pt x="201" y="281"/>
                    </a:lnTo>
                    <a:lnTo>
                      <a:pt x="171" y="281"/>
                    </a:lnTo>
                    <a:lnTo>
                      <a:pt x="144" y="285"/>
                    </a:lnTo>
                    <a:lnTo>
                      <a:pt x="144" y="285"/>
                    </a:lnTo>
                    <a:lnTo>
                      <a:pt x="153" y="290"/>
                    </a:lnTo>
                    <a:lnTo>
                      <a:pt x="166" y="290"/>
                    </a:lnTo>
                    <a:lnTo>
                      <a:pt x="197" y="285"/>
                    </a:lnTo>
                    <a:lnTo>
                      <a:pt x="223" y="285"/>
                    </a:lnTo>
                    <a:lnTo>
                      <a:pt x="237" y="290"/>
                    </a:lnTo>
                    <a:lnTo>
                      <a:pt x="245" y="294"/>
                    </a:lnTo>
                    <a:lnTo>
                      <a:pt x="245" y="294"/>
                    </a:lnTo>
                    <a:lnTo>
                      <a:pt x="219" y="290"/>
                    </a:lnTo>
                    <a:lnTo>
                      <a:pt x="193" y="294"/>
                    </a:lnTo>
                    <a:lnTo>
                      <a:pt x="144" y="294"/>
                    </a:lnTo>
                    <a:lnTo>
                      <a:pt x="144" y="294"/>
                    </a:lnTo>
                    <a:lnTo>
                      <a:pt x="153" y="298"/>
                    </a:lnTo>
                    <a:lnTo>
                      <a:pt x="166" y="303"/>
                    </a:lnTo>
                    <a:lnTo>
                      <a:pt x="201" y="298"/>
                    </a:lnTo>
                    <a:lnTo>
                      <a:pt x="237" y="294"/>
                    </a:lnTo>
                    <a:lnTo>
                      <a:pt x="254" y="294"/>
                    </a:lnTo>
                    <a:lnTo>
                      <a:pt x="267" y="298"/>
                    </a:lnTo>
                    <a:lnTo>
                      <a:pt x="267" y="298"/>
                    </a:lnTo>
                    <a:lnTo>
                      <a:pt x="254" y="298"/>
                    </a:lnTo>
                    <a:lnTo>
                      <a:pt x="232" y="303"/>
                    </a:lnTo>
                    <a:lnTo>
                      <a:pt x="232" y="303"/>
                    </a:lnTo>
                    <a:lnTo>
                      <a:pt x="215" y="303"/>
                    </a:lnTo>
                    <a:lnTo>
                      <a:pt x="193" y="303"/>
                    </a:lnTo>
                    <a:lnTo>
                      <a:pt x="171" y="307"/>
                    </a:lnTo>
                    <a:lnTo>
                      <a:pt x="149" y="303"/>
                    </a:lnTo>
                    <a:lnTo>
                      <a:pt x="149" y="303"/>
                    </a:lnTo>
                    <a:lnTo>
                      <a:pt x="140" y="307"/>
                    </a:lnTo>
                    <a:lnTo>
                      <a:pt x="140" y="307"/>
                    </a:lnTo>
                    <a:lnTo>
                      <a:pt x="140" y="316"/>
                    </a:lnTo>
                    <a:lnTo>
                      <a:pt x="144" y="325"/>
                    </a:lnTo>
                    <a:lnTo>
                      <a:pt x="144" y="325"/>
                    </a:lnTo>
                    <a:lnTo>
                      <a:pt x="184" y="320"/>
                    </a:lnTo>
                    <a:lnTo>
                      <a:pt x="223" y="320"/>
                    </a:lnTo>
                    <a:lnTo>
                      <a:pt x="307" y="320"/>
                    </a:lnTo>
                    <a:lnTo>
                      <a:pt x="307" y="320"/>
                    </a:lnTo>
                    <a:lnTo>
                      <a:pt x="307" y="342"/>
                    </a:lnTo>
                    <a:lnTo>
                      <a:pt x="307" y="355"/>
                    </a:lnTo>
                    <a:lnTo>
                      <a:pt x="302" y="360"/>
                    </a:lnTo>
                    <a:lnTo>
                      <a:pt x="302" y="360"/>
                    </a:lnTo>
                    <a:lnTo>
                      <a:pt x="302" y="360"/>
                    </a:lnTo>
                    <a:lnTo>
                      <a:pt x="302" y="364"/>
                    </a:lnTo>
                    <a:lnTo>
                      <a:pt x="302" y="364"/>
                    </a:lnTo>
                    <a:lnTo>
                      <a:pt x="307" y="364"/>
                    </a:lnTo>
                    <a:lnTo>
                      <a:pt x="307" y="369"/>
                    </a:lnTo>
                    <a:lnTo>
                      <a:pt x="307" y="369"/>
                    </a:lnTo>
                    <a:lnTo>
                      <a:pt x="302" y="369"/>
                    </a:lnTo>
                    <a:lnTo>
                      <a:pt x="302" y="369"/>
                    </a:lnTo>
                    <a:lnTo>
                      <a:pt x="302" y="369"/>
                    </a:lnTo>
                    <a:lnTo>
                      <a:pt x="307" y="377"/>
                    </a:lnTo>
                    <a:lnTo>
                      <a:pt x="302" y="386"/>
                    </a:lnTo>
                    <a:lnTo>
                      <a:pt x="302" y="386"/>
                    </a:lnTo>
                    <a:lnTo>
                      <a:pt x="307" y="386"/>
                    </a:lnTo>
                    <a:lnTo>
                      <a:pt x="311" y="386"/>
                    </a:lnTo>
                    <a:lnTo>
                      <a:pt x="329" y="386"/>
                    </a:lnTo>
                    <a:lnTo>
                      <a:pt x="329" y="386"/>
                    </a:lnTo>
                    <a:lnTo>
                      <a:pt x="329" y="452"/>
                    </a:lnTo>
                    <a:lnTo>
                      <a:pt x="329" y="452"/>
                    </a:lnTo>
                    <a:lnTo>
                      <a:pt x="342" y="452"/>
                    </a:lnTo>
                    <a:lnTo>
                      <a:pt x="350" y="452"/>
                    </a:lnTo>
                    <a:lnTo>
                      <a:pt x="350" y="452"/>
                    </a:lnTo>
                    <a:lnTo>
                      <a:pt x="355" y="465"/>
                    </a:lnTo>
                    <a:lnTo>
                      <a:pt x="355" y="483"/>
                    </a:lnTo>
                    <a:lnTo>
                      <a:pt x="355" y="518"/>
                    </a:lnTo>
                    <a:lnTo>
                      <a:pt x="355" y="518"/>
                    </a:lnTo>
                    <a:lnTo>
                      <a:pt x="359" y="518"/>
                    </a:lnTo>
                    <a:lnTo>
                      <a:pt x="364" y="518"/>
                    </a:lnTo>
                    <a:lnTo>
                      <a:pt x="377" y="518"/>
                    </a:lnTo>
                    <a:lnTo>
                      <a:pt x="377" y="518"/>
                    </a:lnTo>
                    <a:lnTo>
                      <a:pt x="377" y="540"/>
                    </a:lnTo>
                    <a:lnTo>
                      <a:pt x="377" y="544"/>
                    </a:lnTo>
                    <a:lnTo>
                      <a:pt x="368" y="548"/>
                    </a:lnTo>
                    <a:lnTo>
                      <a:pt x="368" y="548"/>
                    </a:lnTo>
                    <a:lnTo>
                      <a:pt x="372" y="553"/>
                    </a:lnTo>
                    <a:lnTo>
                      <a:pt x="377" y="544"/>
                    </a:lnTo>
                    <a:lnTo>
                      <a:pt x="377" y="544"/>
                    </a:lnTo>
                    <a:lnTo>
                      <a:pt x="377" y="548"/>
                    </a:lnTo>
                    <a:lnTo>
                      <a:pt x="381" y="553"/>
                    </a:lnTo>
                    <a:lnTo>
                      <a:pt x="399" y="553"/>
                    </a:lnTo>
                    <a:lnTo>
                      <a:pt x="416" y="553"/>
                    </a:lnTo>
                    <a:lnTo>
                      <a:pt x="429" y="553"/>
                    </a:lnTo>
                    <a:lnTo>
                      <a:pt x="429" y="553"/>
                    </a:lnTo>
                    <a:lnTo>
                      <a:pt x="416" y="553"/>
                    </a:lnTo>
                    <a:lnTo>
                      <a:pt x="407" y="557"/>
                    </a:lnTo>
                    <a:lnTo>
                      <a:pt x="394" y="557"/>
                    </a:lnTo>
                    <a:lnTo>
                      <a:pt x="394" y="557"/>
                    </a:lnTo>
                    <a:lnTo>
                      <a:pt x="302" y="557"/>
                    </a:lnTo>
                    <a:lnTo>
                      <a:pt x="302" y="557"/>
                    </a:lnTo>
                    <a:lnTo>
                      <a:pt x="307" y="548"/>
                    </a:lnTo>
                    <a:lnTo>
                      <a:pt x="307" y="544"/>
                    </a:lnTo>
                    <a:lnTo>
                      <a:pt x="302" y="540"/>
                    </a:lnTo>
                    <a:lnTo>
                      <a:pt x="307" y="535"/>
                    </a:lnTo>
                    <a:lnTo>
                      <a:pt x="307" y="535"/>
                    </a:lnTo>
                    <a:lnTo>
                      <a:pt x="298" y="535"/>
                    </a:lnTo>
                    <a:lnTo>
                      <a:pt x="289" y="535"/>
                    </a:lnTo>
                    <a:lnTo>
                      <a:pt x="285" y="535"/>
                    </a:lnTo>
                    <a:lnTo>
                      <a:pt x="285" y="535"/>
                    </a:lnTo>
                    <a:lnTo>
                      <a:pt x="285" y="540"/>
                    </a:lnTo>
                    <a:lnTo>
                      <a:pt x="289" y="544"/>
                    </a:lnTo>
                    <a:lnTo>
                      <a:pt x="298" y="540"/>
                    </a:lnTo>
                    <a:lnTo>
                      <a:pt x="298" y="540"/>
                    </a:lnTo>
                    <a:lnTo>
                      <a:pt x="302" y="544"/>
                    </a:lnTo>
                    <a:lnTo>
                      <a:pt x="298" y="544"/>
                    </a:lnTo>
                    <a:lnTo>
                      <a:pt x="289" y="548"/>
                    </a:lnTo>
                    <a:lnTo>
                      <a:pt x="285" y="548"/>
                    </a:lnTo>
                    <a:lnTo>
                      <a:pt x="285" y="548"/>
                    </a:lnTo>
                    <a:lnTo>
                      <a:pt x="289" y="553"/>
                    </a:lnTo>
                    <a:lnTo>
                      <a:pt x="293" y="553"/>
                    </a:lnTo>
                    <a:lnTo>
                      <a:pt x="293" y="548"/>
                    </a:lnTo>
                    <a:lnTo>
                      <a:pt x="298" y="553"/>
                    </a:lnTo>
                    <a:lnTo>
                      <a:pt x="298" y="553"/>
                    </a:lnTo>
                    <a:lnTo>
                      <a:pt x="272" y="557"/>
                    </a:lnTo>
                    <a:lnTo>
                      <a:pt x="250" y="557"/>
                    </a:lnTo>
                    <a:lnTo>
                      <a:pt x="250" y="557"/>
                    </a:lnTo>
                    <a:lnTo>
                      <a:pt x="254" y="548"/>
                    </a:lnTo>
                    <a:lnTo>
                      <a:pt x="258" y="544"/>
                    </a:lnTo>
                    <a:lnTo>
                      <a:pt x="258" y="522"/>
                    </a:lnTo>
                    <a:lnTo>
                      <a:pt x="258" y="504"/>
                    </a:lnTo>
                    <a:lnTo>
                      <a:pt x="258" y="496"/>
                    </a:lnTo>
                    <a:lnTo>
                      <a:pt x="258" y="491"/>
                    </a:lnTo>
                    <a:lnTo>
                      <a:pt x="258" y="491"/>
                    </a:lnTo>
                    <a:lnTo>
                      <a:pt x="254" y="487"/>
                    </a:lnTo>
                    <a:lnTo>
                      <a:pt x="250" y="487"/>
                    </a:lnTo>
                    <a:lnTo>
                      <a:pt x="245" y="496"/>
                    </a:lnTo>
                    <a:lnTo>
                      <a:pt x="241" y="500"/>
                    </a:lnTo>
                    <a:lnTo>
                      <a:pt x="241" y="504"/>
                    </a:lnTo>
                    <a:lnTo>
                      <a:pt x="237" y="500"/>
                    </a:lnTo>
                    <a:lnTo>
                      <a:pt x="237" y="500"/>
                    </a:lnTo>
                    <a:lnTo>
                      <a:pt x="241" y="504"/>
                    </a:lnTo>
                    <a:lnTo>
                      <a:pt x="241" y="509"/>
                    </a:lnTo>
                    <a:lnTo>
                      <a:pt x="245" y="513"/>
                    </a:lnTo>
                    <a:lnTo>
                      <a:pt x="245" y="513"/>
                    </a:lnTo>
                    <a:lnTo>
                      <a:pt x="245" y="522"/>
                    </a:lnTo>
                    <a:lnTo>
                      <a:pt x="237" y="526"/>
                    </a:lnTo>
                    <a:lnTo>
                      <a:pt x="237" y="526"/>
                    </a:lnTo>
                    <a:lnTo>
                      <a:pt x="245" y="531"/>
                    </a:lnTo>
                    <a:lnTo>
                      <a:pt x="245" y="540"/>
                    </a:lnTo>
                    <a:lnTo>
                      <a:pt x="245" y="548"/>
                    </a:lnTo>
                    <a:lnTo>
                      <a:pt x="241" y="553"/>
                    </a:lnTo>
                    <a:lnTo>
                      <a:pt x="237" y="557"/>
                    </a:lnTo>
                    <a:lnTo>
                      <a:pt x="237" y="557"/>
                    </a:lnTo>
                    <a:lnTo>
                      <a:pt x="232" y="553"/>
                    </a:lnTo>
                    <a:lnTo>
                      <a:pt x="232" y="553"/>
                    </a:lnTo>
                    <a:lnTo>
                      <a:pt x="237" y="548"/>
                    </a:lnTo>
                    <a:lnTo>
                      <a:pt x="237" y="544"/>
                    </a:lnTo>
                    <a:lnTo>
                      <a:pt x="237" y="544"/>
                    </a:lnTo>
                    <a:lnTo>
                      <a:pt x="228" y="548"/>
                    </a:lnTo>
                    <a:lnTo>
                      <a:pt x="223" y="544"/>
                    </a:lnTo>
                    <a:lnTo>
                      <a:pt x="223" y="544"/>
                    </a:lnTo>
                    <a:lnTo>
                      <a:pt x="223" y="553"/>
                    </a:lnTo>
                    <a:lnTo>
                      <a:pt x="228" y="553"/>
                    </a:lnTo>
                    <a:lnTo>
                      <a:pt x="228" y="553"/>
                    </a:lnTo>
                    <a:lnTo>
                      <a:pt x="210" y="557"/>
                    </a:lnTo>
                    <a:lnTo>
                      <a:pt x="188" y="553"/>
                    </a:lnTo>
                    <a:lnTo>
                      <a:pt x="158" y="544"/>
                    </a:lnTo>
                    <a:lnTo>
                      <a:pt x="158" y="544"/>
                    </a:lnTo>
                    <a:lnTo>
                      <a:pt x="175" y="544"/>
                    </a:lnTo>
                    <a:lnTo>
                      <a:pt x="201" y="540"/>
                    </a:lnTo>
                    <a:lnTo>
                      <a:pt x="201" y="540"/>
                    </a:lnTo>
                    <a:lnTo>
                      <a:pt x="193" y="535"/>
                    </a:lnTo>
                    <a:lnTo>
                      <a:pt x="184" y="535"/>
                    </a:lnTo>
                    <a:lnTo>
                      <a:pt x="162" y="535"/>
                    </a:lnTo>
                    <a:lnTo>
                      <a:pt x="162" y="535"/>
                    </a:lnTo>
                    <a:lnTo>
                      <a:pt x="162" y="535"/>
                    </a:lnTo>
                    <a:lnTo>
                      <a:pt x="166" y="531"/>
                    </a:lnTo>
                    <a:lnTo>
                      <a:pt x="175" y="531"/>
                    </a:lnTo>
                    <a:lnTo>
                      <a:pt x="188" y="531"/>
                    </a:lnTo>
                    <a:lnTo>
                      <a:pt x="201" y="531"/>
                    </a:lnTo>
                    <a:lnTo>
                      <a:pt x="201" y="531"/>
                    </a:lnTo>
                    <a:lnTo>
                      <a:pt x="197" y="526"/>
                    </a:lnTo>
                    <a:lnTo>
                      <a:pt x="193" y="526"/>
                    </a:lnTo>
                    <a:lnTo>
                      <a:pt x="180" y="526"/>
                    </a:lnTo>
                    <a:lnTo>
                      <a:pt x="166" y="526"/>
                    </a:lnTo>
                    <a:lnTo>
                      <a:pt x="158" y="526"/>
                    </a:lnTo>
                    <a:lnTo>
                      <a:pt x="158" y="526"/>
                    </a:lnTo>
                    <a:lnTo>
                      <a:pt x="162" y="522"/>
                    </a:lnTo>
                    <a:lnTo>
                      <a:pt x="166" y="518"/>
                    </a:lnTo>
                    <a:lnTo>
                      <a:pt x="175" y="518"/>
                    </a:lnTo>
                    <a:lnTo>
                      <a:pt x="188" y="518"/>
                    </a:lnTo>
                    <a:lnTo>
                      <a:pt x="201" y="518"/>
                    </a:lnTo>
                    <a:lnTo>
                      <a:pt x="201" y="518"/>
                    </a:lnTo>
                    <a:lnTo>
                      <a:pt x="180" y="513"/>
                    </a:lnTo>
                    <a:lnTo>
                      <a:pt x="166" y="513"/>
                    </a:lnTo>
                    <a:lnTo>
                      <a:pt x="158" y="513"/>
                    </a:lnTo>
                    <a:lnTo>
                      <a:pt x="158" y="513"/>
                    </a:lnTo>
                    <a:lnTo>
                      <a:pt x="166" y="509"/>
                    </a:lnTo>
                    <a:lnTo>
                      <a:pt x="175" y="509"/>
                    </a:lnTo>
                    <a:lnTo>
                      <a:pt x="201" y="509"/>
                    </a:lnTo>
                    <a:lnTo>
                      <a:pt x="201" y="509"/>
                    </a:lnTo>
                    <a:lnTo>
                      <a:pt x="193" y="504"/>
                    </a:lnTo>
                    <a:lnTo>
                      <a:pt x="180" y="504"/>
                    </a:lnTo>
                    <a:lnTo>
                      <a:pt x="158" y="504"/>
                    </a:lnTo>
                    <a:lnTo>
                      <a:pt x="158" y="504"/>
                    </a:lnTo>
                    <a:lnTo>
                      <a:pt x="162" y="500"/>
                    </a:lnTo>
                    <a:lnTo>
                      <a:pt x="166" y="500"/>
                    </a:lnTo>
                    <a:lnTo>
                      <a:pt x="175" y="500"/>
                    </a:lnTo>
                    <a:lnTo>
                      <a:pt x="188" y="500"/>
                    </a:lnTo>
                    <a:lnTo>
                      <a:pt x="201" y="496"/>
                    </a:lnTo>
                    <a:lnTo>
                      <a:pt x="201" y="496"/>
                    </a:lnTo>
                    <a:lnTo>
                      <a:pt x="197" y="491"/>
                    </a:lnTo>
                    <a:lnTo>
                      <a:pt x="193" y="491"/>
                    </a:lnTo>
                    <a:lnTo>
                      <a:pt x="175" y="487"/>
                    </a:lnTo>
                    <a:lnTo>
                      <a:pt x="162" y="491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88" y="487"/>
                    </a:lnTo>
                    <a:lnTo>
                      <a:pt x="210" y="487"/>
                    </a:lnTo>
                    <a:lnTo>
                      <a:pt x="210" y="487"/>
                    </a:lnTo>
                    <a:lnTo>
                      <a:pt x="201" y="483"/>
                    </a:lnTo>
                    <a:lnTo>
                      <a:pt x="193" y="478"/>
                    </a:lnTo>
                    <a:lnTo>
                      <a:pt x="171" y="478"/>
                    </a:lnTo>
                    <a:lnTo>
                      <a:pt x="149" y="483"/>
                    </a:lnTo>
                    <a:lnTo>
                      <a:pt x="127" y="483"/>
                    </a:lnTo>
                    <a:lnTo>
                      <a:pt x="127" y="483"/>
                    </a:lnTo>
                    <a:lnTo>
                      <a:pt x="144" y="478"/>
                    </a:lnTo>
                    <a:lnTo>
                      <a:pt x="166" y="474"/>
                    </a:lnTo>
                    <a:lnTo>
                      <a:pt x="210" y="474"/>
                    </a:lnTo>
                    <a:lnTo>
                      <a:pt x="210" y="474"/>
                    </a:lnTo>
                    <a:lnTo>
                      <a:pt x="206" y="469"/>
                    </a:lnTo>
                    <a:lnTo>
                      <a:pt x="193" y="469"/>
                    </a:lnTo>
                    <a:lnTo>
                      <a:pt x="171" y="469"/>
                    </a:lnTo>
                    <a:lnTo>
                      <a:pt x="131" y="469"/>
                    </a:lnTo>
                    <a:lnTo>
                      <a:pt x="131" y="469"/>
                    </a:lnTo>
                    <a:lnTo>
                      <a:pt x="136" y="465"/>
                    </a:lnTo>
                    <a:lnTo>
                      <a:pt x="149" y="465"/>
                    </a:lnTo>
                    <a:lnTo>
                      <a:pt x="180" y="461"/>
                    </a:lnTo>
                    <a:lnTo>
                      <a:pt x="180" y="461"/>
                    </a:lnTo>
                    <a:lnTo>
                      <a:pt x="210" y="461"/>
                    </a:lnTo>
                    <a:lnTo>
                      <a:pt x="210" y="461"/>
                    </a:lnTo>
                    <a:lnTo>
                      <a:pt x="188" y="456"/>
                    </a:lnTo>
                    <a:lnTo>
                      <a:pt x="171" y="456"/>
                    </a:lnTo>
                    <a:lnTo>
                      <a:pt x="149" y="461"/>
                    </a:lnTo>
                    <a:lnTo>
                      <a:pt x="127" y="461"/>
                    </a:lnTo>
                    <a:lnTo>
                      <a:pt x="127" y="461"/>
                    </a:lnTo>
                    <a:lnTo>
                      <a:pt x="144" y="452"/>
                    </a:lnTo>
                    <a:lnTo>
                      <a:pt x="166" y="452"/>
                    </a:lnTo>
                    <a:lnTo>
                      <a:pt x="188" y="452"/>
                    </a:lnTo>
                    <a:lnTo>
                      <a:pt x="210" y="452"/>
                    </a:lnTo>
                    <a:lnTo>
                      <a:pt x="210" y="452"/>
                    </a:lnTo>
                    <a:lnTo>
                      <a:pt x="193" y="448"/>
                    </a:lnTo>
                    <a:lnTo>
                      <a:pt x="171" y="448"/>
                    </a:lnTo>
                    <a:lnTo>
                      <a:pt x="127" y="448"/>
                    </a:lnTo>
                    <a:lnTo>
                      <a:pt x="127" y="448"/>
                    </a:lnTo>
                    <a:lnTo>
                      <a:pt x="131" y="443"/>
                    </a:lnTo>
                    <a:lnTo>
                      <a:pt x="140" y="443"/>
                    </a:lnTo>
                    <a:lnTo>
                      <a:pt x="162" y="443"/>
                    </a:lnTo>
                    <a:lnTo>
                      <a:pt x="210" y="443"/>
                    </a:lnTo>
                    <a:lnTo>
                      <a:pt x="210" y="443"/>
                    </a:lnTo>
                    <a:lnTo>
                      <a:pt x="206" y="439"/>
                    </a:lnTo>
                    <a:lnTo>
                      <a:pt x="193" y="434"/>
                    </a:lnTo>
                    <a:lnTo>
                      <a:pt x="171" y="434"/>
                    </a:lnTo>
                    <a:lnTo>
                      <a:pt x="131" y="439"/>
                    </a:lnTo>
                    <a:lnTo>
                      <a:pt x="131" y="439"/>
                    </a:lnTo>
                    <a:lnTo>
                      <a:pt x="136" y="434"/>
                    </a:lnTo>
                    <a:lnTo>
                      <a:pt x="140" y="430"/>
                    </a:lnTo>
                    <a:lnTo>
                      <a:pt x="162" y="430"/>
                    </a:lnTo>
                    <a:lnTo>
                      <a:pt x="184" y="430"/>
                    </a:lnTo>
                    <a:lnTo>
                      <a:pt x="210" y="426"/>
                    </a:lnTo>
                    <a:lnTo>
                      <a:pt x="210" y="426"/>
                    </a:lnTo>
                    <a:lnTo>
                      <a:pt x="201" y="426"/>
                    </a:lnTo>
                    <a:lnTo>
                      <a:pt x="188" y="421"/>
                    </a:lnTo>
                    <a:lnTo>
                      <a:pt x="166" y="426"/>
                    </a:lnTo>
                    <a:lnTo>
                      <a:pt x="144" y="426"/>
                    </a:lnTo>
                    <a:lnTo>
                      <a:pt x="136" y="426"/>
                    </a:lnTo>
                    <a:lnTo>
                      <a:pt x="127" y="421"/>
                    </a:lnTo>
                    <a:lnTo>
                      <a:pt x="127" y="421"/>
                    </a:lnTo>
                    <a:lnTo>
                      <a:pt x="171" y="421"/>
                    </a:lnTo>
                    <a:lnTo>
                      <a:pt x="210" y="417"/>
                    </a:lnTo>
                    <a:lnTo>
                      <a:pt x="210" y="417"/>
                    </a:lnTo>
                    <a:lnTo>
                      <a:pt x="193" y="412"/>
                    </a:lnTo>
                    <a:lnTo>
                      <a:pt x="166" y="417"/>
                    </a:lnTo>
                    <a:lnTo>
                      <a:pt x="140" y="417"/>
                    </a:lnTo>
                    <a:lnTo>
                      <a:pt x="131" y="412"/>
                    </a:lnTo>
                    <a:lnTo>
                      <a:pt x="123" y="408"/>
                    </a:lnTo>
                    <a:lnTo>
                      <a:pt x="123" y="408"/>
                    </a:lnTo>
                    <a:lnTo>
                      <a:pt x="140" y="408"/>
                    </a:lnTo>
                    <a:lnTo>
                      <a:pt x="166" y="408"/>
                    </a:lnTo>
                    <a:lnTo>
                      <a:pt x="210" y="408"/>
                    </a:lnTo>
                    <a:lnTo>
                      <a:pt x="210" y="408"/>
                    </a:lnTo>
                    <a:lnTo>
                      <a:pt x="188" y="404"/>
                    </a:lnTo>
                    <a:lnTo>
                      <a:pt x="162" y="404"/>
                    </a:lnTo>
                    <a:lnTo>
                      <a:pt x="140" y="404"/>
                    </a:lnTo>
                    <a:lnTo>
                      <a:pt x="118" y="404"/>
                    </a:lnTo>
                    <a:lnTo>
                      <a:pt x="118" y="404"/>
                    </a:lnTo>
                    <a:lnTo>
                      <a:pt x="136" y="399"/>
                    </a:lnTo>
                    <a:lnTo>
                      <a:pt x="158" y="399"/>
                    </a:lnTo>
                    <a:lnTo>
                      <a:pt x="210" y="399"/>
                    </a:lnTo>
                    <a:lnTo>
                      <a:pt x="210" y="399"/>
                    </a:lnTo>
                    <a:lnTo>
                      <a:pt x="201" y="391"/>
                    </a:lnTo>
                    <a:lnTo>
                      <a:pt x="188" y="391"/>
                    </a:lnTo>
                    <a:lnTo>
                      <a:pt x="166" y="391"/>
                    </a:lnTo>
                    <a:lnTo>
                      <a:pt x="140" y="395"/>
                    </a:lnTo>
                    <a:lnTo>
                      <a:pt x="131" y="395"/>
                    </a:lnTo>
                    <a:lnTo>
                      <a:pt x="123" y="386"/>
                    </a:lnTo>
                    <a:lnTo>
                      <a:pt x="123" y="386"/>
                    </a:lnTo>
                    <a:lnTo>
                      <a:pt x="171" y="386"/>
                    </a:lnTo>
                    <a:lnTo>
                      <a:pt x="210" y="382"/>
                    </a:lnTo>
                    <a:lnTo>
                      <a:pt x="210" y="382"/>
                    </a:lnTo>
                    <a:lnTo>
                      <a:pt x="166" y="382"/>
                    </a:lnTo>
                    <a:lnTo>
                      <a:pt x="118" y="386"/>
                    </a:lnTo>
                    <a:lnTo>
                      <a:pt x="118" y="386"/>
                    </a:lnTo>
                    <a:lnTo>
                      <a:pt x="114" y="377"/>
                    </a:lnTo>
                    <a:lnTo>
                      <a:pt x="109" y="377"/>
                    </a:lnTo>
                    <a:lnTo>
                      <a:pt x="105" y="377"/>
                    </a:lnTo>
                    <a:lnTo>
                      <a:pt x="105" y="369"/>
                    </a:lnTo>
                    <a:lnTo>
                      <a:pt x="105" y="369"/>
                    </a:lnTo>
                    <a:lnTo>
                      <a:pt x="79" y="369"/>
                    </a:lnTo>
                    <a:lnTo>
                      <a:pt x="79" y="369"/>
                    </a:lnTo>
                    <a:lnTo>
                      <a:pt x="79" y="351"/>
                    </a:lnTo>
                    <a:lnTo>
                      <a:pt x="79" y="351"/>
                    </a:lnTo>
                    <a:lnTo>
                      <a:pt x="17" y="351"/>
                    </a:lnTo>
                    <a:lnTo>
                      <a:pt x="17" y="351"/>
                    </a:lnTo>
                    <a:lnTo>
                      <a:pt x="22" y="342"/>
                    </a:lnTo>
                    <a:lnTo>
                      <a:pt x="17" y="338"/>
                    </a:lnTo>
                    <a:lnTo>
                      <a:pt x="17" y="338"/>
                    </a:lnTo>
                    <a:lnTo>
                      <a:pt x="0" y="338"/>
                    </a:lnTo>
                    <a:lnTo>
                      <a:pt x="0" y="369"/>
                    </a:lnTo>
                    <a:lnTo>
                      <a:pt x="0" y="369"/>
                    </a:lnTo>
                    <a:lnTo>
                      <a:pt x="4" y="369"/>
                    </a:lnTo>
                    <a:lnTo>
                      <a:pt x="9" y="373"/>
                    </a:lnTo>
                    <a:lnTo>
                      <a:pt x="13" y="377"/>
                    </a:lnTo>
                    <a:lnTo>
                      <a:pt x="13" y="377"/>
                    </a:lnTo>
                    <a:lnTo>
                      <a:pt x="26" y="377"/>
                    </a:lnTo>
                    <a:lnTo>
                      <a:pt x="44" y="377"/>
                    </a:lnTo>
                    <a:lnTo>
                      <a:pt x="92" y="377"/>
                    </a:lnTo>
                    <a:lnTo>
                      <a:pt x="92" y="377"/>
                    </a:lnTo>
                    <a:lnTo>
                      <a:pt x="92" y="391"/>
                    </a:lnTo>
                    <a:lnTo>
                      <a:pt x="96" y="395"/>
                    </a:lnTo>
                    <a:lnTo>
                      <a:pt x="109" y="404"/>
                    </a:lnTo>
                    <a:lnTo>
                      <a:pt x="109" y="404"/>
                    </a:lnTo>
                    <a:lnTo>
                      <a:pt x="109" y="478"/>
                    </a:lnTo>
                    <a:lnTo>
                      <a:pt x="109" y="478"/>
                    </a:lnTo>
                    <a:lnTo>
                      <a:pt x="92" y="474"/>
                    </a:lnTo>
                    <a:lnTo>
                      <a:pt x="79" y="474"/>
                    </a:lnTo>
                    <a:lnTo>
                      <a:pt x="66" y="478"/>
                    </a:lnTo>
                    <a:lnTo>
                      <a:pt x="52" y="474"/>
                    </a:lnTo>
                    <a:lnTo>
                      <a:pt x="52" y="474"/>
                    </a:lnTo>
                    <a:lnTo>
                      <a:pt x="57" y="478"/>
                    </a:lnTo>
                    <a:lnTo>
                      <a:pt x="61" y="483"/>
                    </a:lnTo>
                    <a:lnTo>
                      <a:pt x="61" y="487"/>
                    </a:lnTo>
                    <a:lnTo>
                      <a:pt x="61" y="496"/>
                    </a:lnTo>
                    <a:lnTo>
                      <a:pt x="61" y="496"/>
                    </a:lnTo>
                    <a:lnTo>
                      <a:pt x="66" y="496"/>
                    </a:lnTo>
                    <a:lnTo>
                      <a:pt x="70" y="500"/>
                    </a:lnTo>
                    <a:lnTo>
                      <a:pt x="70" y="500"/>
                    </a:lnTo>
                    <a:lnTo>
                      <a:pt x="74" y="504"/>
                    </a:lnTo>
                    <a:lnTo>
                      <a:pt x="70" y="513"/>
                    </a:lnTo>
                    <a:lnTo>
                      <a:pt x="61" y="518"/>
                    </a:lnTo>
                    <a:lnTo>
                      <a:pt x="61" y="518"/>
                    </a:lnTo>
                    <a:lnTo>
                      <a:pt x="70" y="518"/>
                    </a:lnTo>
                    <a:lnTo>
                      <a:pt x="70" y="522"/>
                    </a:lnTo>
                    <a:lnTo>
                      <a:pt x="70" y="526"/>
                    </a:lnTo>
                    <a:lnTo>
                      <a:pt x="70" y="531"/>
                    </a:lnTo>
                    <a:lnTo>
                      <a:pt x="70" y="531"/>
                    </a:lnTo>
                    <a:lnTo>
                      <a:pt x="66" y="526"/>
                    </a:lnTo>
                    <a:lnTo>
                      <a:pt x="57" y="526"/>
                    </a:lnTo>
                    <a:lnTo>
                      <a:pt x="44" y="531"/>
                    </a:lnTo>
                    <a:lnTo>
                      <a:pt x="44" y="531"/>
                    </a:lnTo>
                    <a:lnTo>
                      <a:pt x="44" y="535"/>
                    </a:lnTo>
                    <a:lnTo>
                      <a:pt x="48" y="544"/>
                    </a:lnTo>
                    <a:lnTo>
                      <a:pt x="52" y="548"/>
                    </a:lnTo>
                    <a:lnTo>
                      <a:pt x="48" y="553"/>
                    </a:lnTo>
                    <a:lnTo>
                      <a:pt x="48" y="553"/>
                    </a:lnTo>
                    <a:lnTo>
                      <a:pt x="44" y="553"/>
                    </a:lnTo>
                    <a:lnTo>
                      <a:pt x="44" y="544"/>
                    </a:lnTo>
                    <a:lnTo>
                      <a:pt x="44" y="540"/>
                    </a:lnTo>
                    <a:lnTo>
                      <a:pt x="35" y="535"/>
                    </a:lnTo>
                    <a:lnTo>
                      <a:pt x="35" y="535"/>
                    </a:lnTo>
                    <a:lnTo>
                      <a:pt x="39" y="561"/>
                    </a:lnTo>
                    <a:lnTo>
                      <a:pt x="35" y="566"/>
                    </a:lnTo>
                    <a:lnTo>
                      <a:pt x="22" y="566"/>
                    </a:lnTo>
                    <a:lnTo>
                      <a:pt x="22" y="566"/>
                    </a:lnTo>
                    <a:lnTo>
                      <a:pt x="0" y="561"/>
                    </a:lnTo>
                    <a:lnTo>
                      <a:pt x="0" y="575"/>
                    </a:lnTo>
                    <a:lnTo>
                      <a:pt x="0" y="575"/>
                    </a:lnTo>
                    <a:lnTo>
                      <a:pt x="13" y="575"/>
                    </a:lnTo>
                    <a:lnTo>
                      <a:pt x="22" y="570"/>
                    </a:lnTo>
                    <a:lnTo>
                      <a:pt x="22" y="570"/>
                    </a:lnTo>
                    <a:lnTo>
                      <a:pt x="26" y="579"/>
                    </a:lnTo>
                    <a:lnTo>
                      <a:pt x="35" y="588"/>
                    </a:lnTo>
                    <a:lnTo>
                      <a:pt x="35" y="588"/>
                    </a:lnTo>
                    <a:lnTo>
                      <a:pt x="26" y="588"/>
                    </a:lnTo>
                    <a:lnTo>
                      <a:pt x="26" y="592"/>
                    </a:lnTo>
                    <a:lnTo>
                      <a:pt x="26" y="592"/>
                    </a:lnTo>
                    <a:lnTo>
                      <a:pt x="22" y="592"/>
                    </a:lnTo>
                    <a:lnTo>
                      <a:pt x="22" y="588"/>
                    </a:lnTo>
                    <a:lnTo>
                      <a:pt x="22" y="588"/>
                    </a:lnTo>
                    <a:lnTo>
                      <a:pt x="17" y="588"/>
                    </a:lnTo>
                    <a:lnTo>
                      <a:pt x="17" y="588"/>
                    </a:lnTo>
                    <a:lnTo>
                      <a:pt x="22" y="583"/>
                    </a:lnTo>
                    <a:lnTo>
                      <a:pt x="26" y="583"/>
                    </a:lnTo>
                    <a:lnTo>
                      <a:pt x="26" y="583"/>
                    </a:lnTo>
                    <a:lnTo>
                      <a:pt x="13" y="579"/>
                    </a:lnTo>
                    <a:lnTo>
                      <a:pt x="0" y="579"/>
                    </a:lnTo>
                    <a:lnTo>
                      <a:pt x="0" y="654"/>
                    </a:lnTo>
                    <a:lnTo>
                      <a:pt x="0" y="654"/>
                    </a:lnTo>
                    <a:lnTo>
                      <a:pt x="4" y="649"/>
                    </a:lnTo>
                    <a:lnTo>
                      <a:pt x="4" y="649"/>
                    </a:lnTo>
                    <a:lnTo>
                      <a:pt x="13" y="662"/>
                    </a:lnTo>
                    <a:lnTo>
                      <a:pt x="13" y="662"/>
                    </a:lnTo>
                    <a:lnTo>
                      <a:pt x="13" y="667"/>
                    </a:lnTo>
                    <a:lnTo>
                      <a:pt x="13" y="662"/>
                    </a:lnTo>
                    <a:lnTo>
                      <a:pt x="9" y="662"/>
                    </a:lnTo>
                    <a:lnTo>
                      <a:pt x="4" y="662"/>
                    </a:lnTo>
                    <a:lnTo>
                      <a:pt x="4" y="662"/>
                    </a:lnTo>
                    <a:lnTo>
                      <a:pt x="0" y="658"/>
                    </a:lnTo>
                    <a:lnTo>
                      <a:pt x="0" y="732"/>
                    </a:lnTo>
                    <a:lnTo>
                      <a:pt x="0" y="732"/>
                    </a:lnTo>
                    <a:lnTo>
                      <a:pt x="1740" y="732"/>
                    </a:lnTo>
                    <a:lnTo>
                      <a:pt x="1740" y="640"/>
                    </a:lnTo>
                    <a:close/>
                    <a:moveTo>
                      <a:pt x="1718" y="456"/>
                    </a:moveTo>
                    <a:lnTo>
                      <a:pt x="1718" y="456"/>
                    </a:lnTo>
                    <a:lnTo>
                      <a:pt x="1722" y="465"/>
                    </a:lnTo>
                    <a:lnTo>
                      <a:pt x="1722" y="469"/>
                    </a:lnTo>
                    <a:lnTo>
                      <a:pt x="1718" y="469"/>
                    </a:lnTo>
                    <a:lnTo>
                      <a:pt x="1718" y="469"/>
                    </a:lnTo>
                    <a:lnTo>
                      <a:pt x="1718" y="465"/>
                    </a:lnTo>
                    <a:lnTo>
                      <a:pt x="1718" y="452"/>
                    </a:lnTo>
                    <a:lnTo>
                      <a:pt x="1718" y="448"/>
                    </a:lnTo>
                    <a:lnTo>
                      <a:pt x="1718" y="456"/>
                    </a:lnTo>
                    <a:lnTo>
                      <a:pt x="1718" y="456"/>
                    </a:lnTo>
                    <a:close/>
                    <a:moveTo>
                      <a:pt x="1525" y="430"/>
                    </a:moveTo>
                    <a:lnTo>
                      <a:pt x="1525" y="430"/>
                    </a:lnTo>
                    <a:lnTo>
                      <a:pt x="1521" y="434"/>
                    </a:lnTo>
                    <a:lnTo>
                      <a:pt x="1516" y="434"/>
                    </a:lnTo>
                    <a:lnTo>
                      <a:pt x="1507" y="434"/>
                    </a:lnTo>
                    <a:lnTo>
                      <a:pt x="1507" y="434"/>
                    </a:lnTo>
                    <a:lnTo>
                      <a:pt x="1512" y="430"/>
                    </a:lnTo>
                    <a:lnTo>
                      <a:pt x="1525" y="430"/>
                    </a:lnTo>
                    <a:lnTo>
                      <a:pt x="1525" y="430"/>
                    </a:lnTo>
                    <a:close/>
                    <a:moveTo>
                      <a:pt x="1429" y="461"/>
                    </a:moveTo>
                    <a:lnTo>
                      <a:pt x="1429" y="461"/>
                    </a:lnTo>
                    <a:lnTo>
                      <a:pt x="1433" y="465"/>
                    </a:lnTo>
                    <a:lnTo>
                      <a:pt x="1433" y="469"/>
                    </a:lnTo>
                    <a:lnTo>
                      <a:pt x="1429" y="483"/>
                    </a:lnTo>
                    <a:lnTo>
                      <a:pt x="1429" y="483"/>
                    </a:lnTo>
                    <a:lnTo>
                      <a:pt x="1424" y="478"/>
                    </a:lnTo>
                    <a:lnTo>
                      <a:pt x="1424" y="478"/>
                    </a:lnTo>
                    <a:lnTo>
                      <a:pt x="1429" y="469"/>
                    </a:lnTo>
                    <a:lnTo>
                      <a:pt x="1429" y="469"/>
                    </a:lnTo>
                    <a:lnTo>
                      <a:pt x="1424" y="469"/>
                    </a:lnTo>
                    <a:lnTo>
                      <a:pt x="1424" y="469"/>
                    </a:lnTo>
                    <a:lnTo>
                      <a:pt x="1424" y="469"/>
                    </a:lnTo>
                    <a:lnTo>
                      <a:pt x="1420" y="469"/>
                    </a:lnTo>
                    <a:lnTo>
                      <a:pt x="1420" y="465"/>
                    </a:lnTo>
                    <a:lnTo>
                      <a:pt x="1424" y="465"/>
                    </a:lnTo>
                    <a:lnTo>
                      <a:pt x="1429" y="461"/>
                    </a:lnTo>
                    <a:lnTo>
                      <a:pt x="1429" y="461"/>
                    </a:lnTo>
                    <a:close/>
                    <a:moveTo>
                      <a:pt x="1367" y="566"/>
                    </a:moveTo>
                    <a:lnTo>
                      <a:pt x="1367" y="566"/>
                    </a:lnTo>
                    <a:lnTo>
                      <a:pt x="1367" y="566"/>
                    </a:lnTo>
                    <a:lnTo>
                      <a:pt x="1367" y="566"/>
                    </a:lnTo>
                    <a:lnTo>
                      <a:pt x="1376" y="566"/>
                    </a:lnTo>
                    <a:lnTo>
                      <a:pt x="1385" y="561"/>
                    </a:lnTo>
                    <a:lnTo>
                      <a:pt x="1385" y="557"/>
                    </a:lnTo>
                    <a:lnTo>
                      <a:pt x="1385" y="553"/>
                    </a:lnTo>
                    <a:lnTo>
                      <a:pt x="1385" y="553"/>
                    </a:lnTo>
                    <a:lnTo>
                      <a:pt x="1385" y="548"/>
                    </a:lnTo>
                    <a:lnTo>
                      <a:pt x="1385" y="557"/>
                    </a:lnTo>
                    <a:lnTo>
                      <a:pt x="1389" y="561"/>
                    </a:lnTo>
                    <a:lnTo>
                      <a:pt x="1394" y="566"/>
                    </a:lnTo>
                    <a:lnTo>
                      <a:pt x="1394" y="566"/>
                    </a:lnTo>
                    <a:lnTo>
                      <a:pt x="1389" y="566"/>
                    </a:lnTo>
                    <a:lnTo>
                      <a:pt x="1380" y="566"/>
                    </a:lnTo>
                    <a:lnTo>
                      <a:pt x="1367" y="566"/>
                    </a:lnTo>
                    <a:lnTo>
                      <a:pt x="1367" y="566"/>
                    </a:lnTo>
                    <a:close/>
                    <a:moveTo>
                      <a:pt x="1341" y="426"/>
                    </a:moveTo>
                    <a:lnTo>
                      <a:pt x="1341" y="426"/>
                    </a:lnTo>
                    <a:lnTo>
                      <a:pt x="1345" y="421"/>
                    </a:lnTo>
                    <a:lnTo>
                      <a:pt x="1350" y="421"/>
                    </a:lnTo>
                    <a:lnTo>
                      <a:pt x="1358" y="421"/>
                    </a:lnTo>
                    <a:lnTo>
                      <a:pt x="1358" y="421"/>
                    </a:lnTo>
                    <a:lnTo>
                      <a:pt x="1358" y="417"/>
                    </a:lnTo>
                    <a:lnTo>
                      <a:pt x="1350" y="417"/>
                    </a:lnTo>
                    <a:lnTo>
                      <a:pt x="1345" y="417"/>
                    </a:lnTo>
                    <a:lnTo>
                      <a:pt x="1341" y="417"/>
                    </a:lnTo>
                    <a:lnTo>
                      <a:pt x="1341" y="417"/>
                    </a:lnTo>
                    <a:lnTo>
                      <a:pt x="1345" y="404"/>
                    </a:lnTo>
                    <a:lnTo>
                      <a:pt x="1341" y="391"/>
                    </a:lnTo>
                    <a:lnTo>
                      <a:pt x="1341" y="391"/>
                    </a:lnTo>
                    <a:lnTo>
                      <a:pt x="1345" y="395"/>
                    </a:lnTo>
                    <a:lnTo>
                      <a:pt x="1350" y="395"/>
                    </a:lnTo>
                    <a:lnTo>
                      <a:pt x="1354" y="399"/>
                    </a:lnTo>
                    <a:lnTo>
                      <a:pt x="1358" y="399"/>
                    </a:lnTo>
                    <a:lnTo>
                      <a:pt x="1358" y="399"/>
                    </a:lnTo>
                    <a:lnTo>
                      <a:pt x="1358" y="399"/>
                    </a:lnTo>
                    <a:lnTo>
                      <a:pt x="1354" y="399"/>
                    </a:lnTo>
                    <a:lnTo>
                      <a:pt x="1354" y="399"/>
                    </a:lnTo>
                    <a:lnTo>
                      <a:pt x="1358" y="395"/>
                    </a:lnTo>
                    <a:lnTo>
                      <a:pt x="1358" y="391"/>
                    </a:lnTo>
                    <a:lnTo>
                      <a:pt x="1358" y="391"/>
                    </a:lnTo>
                    <a:lnTo>
                      <a:pt x="1354" y="386"/>
                    </a:lnTo>
                    <a:lnTo>
                      <a:pt x="1350" y="391"/>
                    </a:lnTo>
                    <a:lnTo>
                      <a:pt x="1345" y="391"/>
                    </a:lnTo>
                    <a:lnTo>
                      <a:pt x="1341" y="386"/>
                    </a:lnTo>
                    <a:lnTo>
                      <a:pt x="1341" y="386"/>
                    </a:lnTo>
                    <a:lnTo>
                      <a:pt x="1345" y="386"/>
                    </a:lnTo>
                    <a:lnTo>
                      <a:pt x="1345" y="382"/>
                    </a:lnTo>
                    <a:lnTo>
                      <a:pt x="1350" y="382"/>
                    </a:lnTo>
                    <a:lnTo>
                      <a:pt x="1350" y="377"/>
                    </a:lnTo>
                    <a:lnTo>
                      <a:pt x="1350" y="377"/>
                    </a:lnTo>
                    <a:lnTo>
                      <a:pt x="1354" y="382"/>
                    </a:lnTo>
                    <a:lnTo>
                      <a:pt x="1358" y="382"/>
                    </a:lnTo>
                    <a:lnTo>
                      <a:pt x="1363" y="377"/>
                    </a:lnTo>
                    <a:lnTo>
                      <a:pt x="1367" y="382"/>
                    </a:lnTo>
                    <a:lnTo>
                      <a:pt x="1367" y="382"/>
                    </a:lnTo>
                    <a:lnTo>
                      <a:pt x="1367" y="386"/>
                    </a:lnTo>
                    <a:lnTo>
                      <a:pt x="1367" y="391"/>
                    </a:lnTo>
                    <a:lnTo>
                      <a:pt x="1367" y="395"/>
                    </a:lnTo>
                    <a:lnTo>
                      <a:pt x="1363" y="399"/>
                    </a:lnTo>
                    <a:lnTo>
                      <a:pt x="1363" y="399"/>
                    </a:lnTo>
                    <a:lnTo>
                      <a:pt x="1367" y="399"/>
                    </a:lnTo>
                    <a:lnTo>
                      <a:pt x="1367" y="408"/>
                    </a:lnTo>
                    <a:lnTo>
                      <a:pt x="1367" y="426"/>
                    </a:lnTo>
                    <a:lnTo>
                      <a:pt x="1367" y="426"/>
                    </a:lnTo>
                    <a:lnTo>
                      <a:pt x="1358" y="426"/>
                    </a:lnTo>
                    <a:lnTo>
                      <a:pt x="1350" y="426"/>
                    </a:lnTo>
                    <a:lnTo>
                      <a:pt x="1350" y="426"/>
                    </a:lnTo>
                    <a:lnTo>
                      <a:pt x="1354" y="430"/>
                    </a:lnTo>
                    <a:lnTo>
                      <a:pt x="1358" y="430"/>
                    </a:lnTo>
                    <a:lnTo>
                      <a:pt x="1363" y="430"/>
                    </a:lnTo>
                    <a:lnTo>
                      <a:pt x="1363" y="434"/>
                    </a:lnTo>
                    <a:lnTo>
                      <a:pt x="1363" y="434"/>
                    </a:lnTo>
                    <a:lnTo>
                      <a:pt x="1341" y="434"/>
                    </a:lnTo>
                    <a:lnTo>
                      <a:pt x="1341" y="434"/>
                    </a:lnTo>
                    <a:lnTo>
                      <a:pt x="1345" y="430"/>
                    </a:lnTo>
                    <a:lnTo>
                      <a:pt x="1350" y="430"/>
                    </a:lnTo>
                    <a:lnTo>
                      <a:pt x="1350" y="430"/>
                    </a:lnTo>
                    <a:lnTo>
                      <a:pt x="1345" y="426"/>
                    </a:lnTo>
                    <a:lnTo>
                      <a:pt x="1341" y="426"/>
                    </a:lnTo>
                    <a:lnTo>
                      <a:pt x="1341" y="426"/>
                    </a:lnTo>
                    <a:close/>
                    <a:moveTo>
                      <a:pt x="1345" y="452"/>
                    </a:moveTo>
                    <a:lnTo>
                      <a:pt x="1345" y="452"/>
                    </a:lnTo>
                    <a:lnTo>
                      <a:pt x="1345" y="456"/>
                    </a:lnTo>
                    <a:lnTo>
                      <a:pt x="1350" y="456"/>
                    </a:lnTo>
                    <a:lnTo>
                      <a:pt x="1354" y="456"/>
                    </a:lnTo>
                    <a:lnTo>
                      <a:pt x="1354" y="461"/>
                    </a:lnTo>
                    <a:lnTo>
                      <a:pt x="1354" y="461"/>
                    </a:lnTo>
                    <a:lnTo>
                      <a:pt x="1345" y="465"/>
                    </a:lnTo>
                    <a:lnTo>
                      <a:pt x="1345" y="469"/>
                    </a:lnTo>
                    <a:lnTo>
                      <a:pt x="1345" y="469"/>
                    </a:lnTo>
                    <a:lnTo>
                      <a:pt x="1341" y="469"/>
                    </a:lnTo>
                    <a:lnTo>
                      <a:pt x="1345" y="465"/>
                    </a:lnTo>
                    <a:lnTo>
                      <a:pt x="1345" y="456"/>
                    </a:lnTo>
                    <a:lnTo>
                      <a:pt x="1341" y="452"/>
                    </a:lnTo>
                    <a:lnTo>
                      <a:pt x="1341" y="452"/>
                    </a:lnTo>
                    <a:lnTo>
                      <a:pt x="1350" y="448"/>
                    </a:lnTo>
                    <a:lnTo>
                      <a:pt x="1363" y="448"/>
                    </a:lnTo>
                    <a:lnTo>
                      <a:pt x="1363" y="448"/>
                    </a:lnTo>
                    <a:lnTo>
                      <a:pt x="1363" y="443"/>
                    </a:lnTo>
                    <a:lnTo>
                      <a:pt x="1354" y="443"/>
                    </a:lnTo>
                    <a:lnTo>
                      <a:pt x="1345" y="443"/>
                    </a:lnTo>
                    <a:lnTo>
                      <a:pt x="1345" y="443"/>
                    </a:lnTo>
                    <a:lnTo>
                      <a:pt x="1350" y="439"/>
                    </a:lnTo>
                    <a:lnTo>
                      <a:pt x="1354" y="439"/>
                    </a:lnTo>
                    <a:lnTo>
                      <a:pt x="1367" y="439"/>
                    </a:lnTo>
                    <a:lnTo>
                      <a:pt x="1367" y="439"/>
                    </a:lnTo>
                    <a:lnTo>
                      <a:pt x="1367" y="456"/>
                    </a:lnTo>
                    <a:lnTo>
                      <a:pt x="1372" y="469"/>
                    </a:lnTo>
                    <a:lnTo>
                      <a:pt x="1372" y="469"/>
                    </a:lnTo>
                    <a:lnTo>
                      <a:pt x="1367" y="469"/>
                    </a:lnTo>
                    <a:lnTo>
                      <a:pt x="1363" y="465"/>
                    </a:lnTo>
                    <a:lnTo>
                      <a:pt x="1363" y="461"/>
                    </a:lnTo>
                    <a:lnTo>
                      <a:pt x="1367" y="452"/>
                    </a:lnTo>
                    <a:lnTo>
                      <a:pt x="1367" y="452"/>
                    </a:lnTo>
                    <a:lnTo>
                      <a:pt x="1345" y="452"/>
                    </a:lnTo>
                    <a:lnTo>
                      <a:pt x="1345" y="452"/>
                    </a:lnTo>
                    <a:close/>
                    <a:moveTo>
                      <a:pt x="1341" y="509"/>
                    </a:moveTo>
                    <a:lnTo>
                      <a:pt x="1341" y="509"/>
                    </a:lnTo>
                    <a:lnTo>
                      <a:pt x="1345" y="509"/>
                    </a:lnTo>
                    <a:lnTo>
                      <a:pt x="1350" y="513"/>
                    </a:lnTo>
                    <a:lnTo>
                      <a:pt x="1358" y="509"/>
                    </a:lnTo>
                    <a:lnTo>
                      <a:pt x="1358" y="509"/>
                    </a:lnTo>
                    <a:lnTo>
                      <a:pt x="1354" y="504"/>
                    </a:lnTo>
                    <a:lnTo>
                      <a:pt x="1354" y="500"/>
                    </a:lnTo>
                    <a:lnTo>
                      <a:pt x="1358" y="500"/>
                    </a:lnTo>
                    <a:lnTo>
                      <a:pt x="1358" y="500"/>
                    </a:lnTo>
                    <a:lnTo>
                      <a:pt x="1350" y="496"/>
                    </a:lnTo>
                    <a:lnTo>
                      <a:pt x="1350" y="487"/>
                    </a:lnTo>
                    <a:lnTo>
                      <a:pt x="1350" y="487"/>
                    </a:lnTo>
                    <a:lnTo>
                      <a:pt x="1345" y="487"/>
                    </a:lnTo>
                    <a:lnTo>
                      <a:pt x="1345" y="491"/>
                    </a:lnTo>
                    <a:lnTo>
                      <a:pt x="1345" y="491"/>
                    </a:lnTo>
                    <a:lnTo>
                      <a:pt x="1341" y="491"/>
                    </a:lnTo>
                    <a:lnTo>
                      <a:pt x="1341" y="491"/>
                    </a:lnTo>
                    <a:lnTo>
                      <a:pt x="1341" y="491"/>
                    </a:lnTo>
                    <a:lnTo>
                      <a:pt x="1341" y="483"/>
                    </a:lnTo>
                    <a:lnTo>
                      <a:pt x="1341" y="483"/>
                    </a:lnTo>
                    <a:lnTo>
                      <a:pt x="1350" y="487"/>
                    </a:lnTo>
                    <a:lnTo>
                      <a:pt x="1358" y="491"/>
                    </a:lnTo>
                    <a:lnTo>
                      <a:pt x="1363" y="496"/>
                    </a:lnTo>
                    <a:lnTo>
                      <a:pt x="1367" y="491"/>
                    </a:lnTo>
                    <a:lnTo>
                      <a:pt x="1367" y="491"/>
                    </a:lnTo>
                    <a:lnTo>
                      <a:pt x="1372" y="500"/>
                    </a:lnTo>
                    <a:lnTo>
                      <a:pt x="1372" y="504"/>
                    </a:lnTo>
                    <a:lnTo>
                      <a:pt x="1367" y="509"/>
                    </a:lnTo>
                    <a:lnTo>
                      <a:pt x="1367" y="509"/>
                    </a:lnTo>
                    <a:lnTo>
                      <a:pt x="1367" y="513"/>
                    </a:lnTo>
                    <a:lnTo>
                      <a:pt x="1372" y="513"/>
                    </a:lnTo>
                    <a:lnTo>
                      <a:pt x="1385" y="513"/>
                    </a:lnTo>
                    <a:lnTo>
                      <a:pt x="1385" y="513"/>
                    </a:lnTo>
                    <a:lnTo>
                      <a:pt x="1380" y="509"/>
                    </a:lnTo>
                    <a:lnTo>
                      <a:pt x="1376" y="509"/>
                    </a:lnTo>
                    <a:lnTo>
                      <a:pt x="1376" y="504"/>
                    </a:lnTo>
                    <a:lnTo>
                      <a:pt x="1380" y="500"/>
                    </a:lnTo>
                    <a:lnTo>
                      <a:pt x="1380" y="500"/>
                    </a:lnTo>
                    <a:lnTo>
                      <a:pt x="1376" y="500"/>
                    </a:lnTo>
                    <a:lnTo>
                      <a:pt x="1380" y="491"/>
                    </a:lnTo>
                    <a:lnTo>
                      <a:pt x="1380" y="491"/>
                    </a:lnTo>
                    <a:lnTo>
                      <a:pt x="1376" y="491"/>
                    </a:lnTo>
                    <a:lnTo>
                      <a:pt x="1376" y="487"/>
                    </a:lnTo>
                    <a:lnTo>
                      <a:pt x="1380" y="487"/>
                    </a:lnTo>
                    <a:lnTo>
                      <a:pt x="1376" y="483"/>
                    </a:lnTo>
                    <a:lnTo>
                      <a:pt x="1376" y="483"/>
                    </a:lnTo>
                    <a:lnTo>
                      <a:pt x="1380" y="469"/>
                    </a:lnTo>
                    <a:lnTo>
                      <a:pt x="1380" y="456"/>
                    </a:lnTo>
                    <a:lnTo>
                      <a:pt x="1380" y="443"/>
                    </a:lnTo>
                    <a:lnTo>
                      <a:pt x="1385" y="430"/>
                    </a:lnTo>
                    <a:lnTo>
                      <a:pt x="1385" y="430"/>
                    </a:lnTo>
                    <a:lnTo>
                      <a:pt x="1380" y="426"/>
                    </a:lnTo>
                    <a:lnTo>
                      <a:pt x="1372" y="426"/>
                    </a:lnTo>
                    <a:lnTo>
                      <a:pt x="1372" y="426"/>
                    </a:lnTo>
                    <a:lnTo>
                      <a:pt x="1380" y="417"/>
                    </a:lnTo>
                    <a:lnTo>
                      <a:pt x="1380" y="404"/>
                    </a:lnTo>
                    <a:lnTo>
                      <a:pt x="1380" y="404"/>
                    </a:lnTo>
                    <a:lnTo>
                      <a:pt x="1385" y="408"/>
                    </a:lnTo>
                    <a:lnTo>
                      <a:pt x="1385" y="408"/>
                    </a:lnTo>
                    <a:lnTo>
                      <a:pt x="1389" y="408"/>
                    </a:lnTo>
                    <a:lnTo>
                      <a:pt x="1389" y="408"/>
                    </a:lnTo>
                    <a:lnTo>
                      <a:pt x="1389" y="404"/>
                    </a:lnTo>
                    <a:lnTo>
                      <a:pt x="1385" y="399"/>
                    </a:lnTo>
                    <a:lnTo>
                      <a:pt x="1380" y="399"/>
                    </a:lnTo>
                    <a:lnTo>
                      <a:pt x="1380" y="395"/>
                    </a:lnTo>
                    <a:lnTo>
                      <a:pt x="1380" y="395"/>
                    </a:lnTo>
                    <a:lnTo>
                      <a:pt x="1389" y="399"/>
                    </a:lnTo>
                    <a:lnTo>
                      <a:pt x="1389" y="399"/>
                    </a:lnTo>
                    <a:lnTo>
                      <a:pt x="1385" y="386"/>
                    </a:lnTo>
                    <a:lnTo>
                      <a:pt x="1380" y="377"/>
                    </a:lnTo>
                    <a:lnTo>
                      <a:pt x="1380" y="377"/>
                    </a:lnTo>
                    <a:lnTo>
                      <a:pt x="1372" y="373"/>
                    </a:lnTo>
                    <a:lnTo>
                      <a:pt x="1363" y="373"/>
                    </a:lnTo>
                    <a:lnTo>
                      <a:pt x="1354" y="373"/>
                    </a:lnTo>
                    <a:lnTo>
                      <a:pt x="1341" y="373"/>
                    </a:lnTo>
                    <a:lnTo>
                      <a:pt x="1341" y="373"/>
                    </a:lnTo>
                    <a:lnTo>
                      <a:pt x="1354" y="369"/>
                    </a:lnTo>
                    <a:lnTo>
                      <a:pt x="1372" y="369"/>
                    </a:lnTo>
                    <a:lnTo>
                      <a:pt x="1385" y="369"/>
                    </a:lnTo>
                    <a:lnTo>
                      <a:pt x="1407" y="369"/>
                    </a:lnTo>
                    <a:lnTo>
                      <a:pt x="1407" y="369"/>
                    </a:lnTo>
                    <a:lnTo>
                      <a:pt x="1407" y="439"/>
                    </a:lnTo>
                    <a:lnTo>
                      <a:pt x="1407" y="509"/>
                    </a:lnTo>
                    <a:lnTo>
                      <a:pt x="1407" y="509"/>
                    </a:lnTo>
                    <a:lnTo>
                      <a:pt x="1402" y="504"/>
                    </a:lnTo>
                    <a:lnTo>
                      <a:pt x="1398" y="509"/>
                    </a:lnTo>
                    <a:lnTo>
                      <a:pt x="1385" y="518"/>
                    </a:lnTo>
                    <a:lnTo>
                      <a:pt x="1372" y="522"/>
                    </a:lnTo>
                    <a:lnTo>
                      <a:pt x="1363" y="526"/>
                    </a:lnTo>
                    <a:lnTo>
                      <a:pt x="1354" y="522"/>
                    </a:lnTo>
                    <a:lnTo>
                      <a:pt x="1354" y="522"/>
                    </a:lnTo>
                    <a:lnTo>
                      <a:pt x="1363" y="526"/>
                    </a:lnTo>
                    <a:lnTo>
                      <a:pt x="1358" y="531"/>
                    </a:lnTo>
                    <a:lnTo>
                      <a:pt x="1350" y="531"/>
                    </a:lnTo>
                    <a:lnTo>
                      <a:pt x="1345" y="540"/>
                    </a:lnTo>
                    <a:lnTo>
                      <a:pt x="1345" y="540"/>
                    </a:lnTo>
                    <a:lnTo>
                      <a:pt x="1341" y="540"/>
                    </a:lnTo>
                    <a:lnTo>
                      <a:pt x="1341" y="535"/>
                    </a:lnTo>
                    <a:lnTo>
                      <a:pt x="1341" y="531"/>
                    </a:lnTo>
                    <a:lnTo>
                      <a:pt x="1337" y="531"/>
                    </a:lnTo>
                    <a:lnTo>
                      <a:pt x="1337" y="531"/>
                    </a:lnTo>
                    <a:lnTo>
                      <a:pt x="1341" y="526"/>
                    </a:lnTo>
                    <a:lnTo>
                      <a:pt x="1341" y="522"/>
                    </a:lnTo>
                    <a:lnTo>
                      <a:pt x="1341" y="518"/>
                    </a:lnTo>
                    <a:lnTo>
                      <a:pt x="1341" y="509"/>
                    </a:lnTo>
                    <a:lnTo>
                      <a:pt x="1341" y="509"/>
                    </a:lnTo>
                    <a:close/>
                    <a:moveTo>
                      <a:pt x="1332" y="426"/>
                    </a:moveTo>
                    <a:lnTo>
                      <a:pt x="1332" y="426"/>
                    </a:lnTo>
                    <a:lnTo>
                      <a:pt x="1332" y="430"/>
                    </a:lnTo>
                    <a:lnTo>
                      <a:pt x="1337" y="430"/>
                    </a:lnTo>
                    <a:lnTo>
                      <a:pt x="1337" y="434"/>
                    </a:lnTo>
                    <a:lnTo>
                      <a:pt x="1341" y="434"/>
                    </a:lnTo>
                    <a:lnTo>
                      <a:pt x="1341" y="434"/>
                    </a:lnTo>
                    <a:lnTo>
                      <a:pt x="1337" y="439"/>
                    </a:lnTo>
                    <a:lnTo>
                      <a:pt x="1332" y="439"/>
                    </a:lnTo>
                    <a:lnTo>
                      <a:pt x="1328" y="439"/>
                    </a:lnTo>
                    <a:lnTo>
                      <a:pt x="1328" y="448"/>
                    </a:lnTo>
                    <a:lnTo>
                      <a:pt x="1328" y="448"/>
                    </a:lnTo>
                    <a:lnTo>
                      <a:pt x="1332" y="452"/>
                    </a:lnTo>
                    <a:lnTo>
                      <a:pt x="1341" y="452"/>
                    </a:lnTo>
                    <a:lnTo>
                      <a:pt x="1341" y="452"/>
                    </a:lnTo>
                    <a:lnTo>
                      <a:pt x="1337" y="461"/>
                    </a:lnTo>
                    <a:lnTo>
                      <a:pt x="1337" y="461"/>
                    </a:lnTo>
                    <a:lnTo>
                      <a:pt x="1323" y="461"/>
                    </a:lnTo>
                    <a:lnTo>
                      <a:pt x="1323" y="461"/>
                    </a:lnTo>
                    <a:lnTo>
                      <a:pt x="1323" y="443"/>
                    </a:lnTo>
                    <a:lnTo>
                      <a:pt x="1328" y="434"/>
                    </a:lnTo>
                    <a:lnTo>
                      <a:pt x="1332" y="426"/>
                    </a:lnTo>
                    <a:lnTo>
                      <a:pt x="1332" y="426"/>
                    </a:lnTo>
                    <a:close/>
                    <a:moveTo>
                      <a:pt x="1310" y="588"/>
                    </a:moveTo>
                    <a:lnTo>
                      <a:pt x="1310" y="588"/>
                    </a:lnTo>
                    <a:lnTo>
                      <a:pt x="1315" y="592"/>
                    </a:lnTo>
                    <a:lnTo>
                      <a:pt x="1315" y="601"/>
                    </a:lnTo>
                    <a:lnTo>
                      <a:pt x="1315" y="601"/>
                    </a:lnTo>
                    <a:lnTo>
                      <a:pt x="1306" y="597"/>
                    </a:lnTo>
                    <a:lnTo>
                      <a:pt x="1301" y="588"/>
                    </a:lnTo>
                    <a:lnTo>
                      <a:pt x="1301" y="588"/>
                    </a:lnTo>
                    <a:lnTo>
                      <a:pt x="1310" y="588"/>
                    </a:lnTo>
                    <a:lnTo>
                      <a:pt x="1310" y="588"/>
                    </a:lnTo>
                    <a:lnTo>
                      <a:pt x="1310" y="588"/>
                    </a:lnTo>
                    <a:lnTo>
                      <a:pt x="1310" y="588"/>
                    </a:lnTo>
                    <a:close/>
                    <a:moveTo>
                      <a:pt x="1280" y="461"/>
                    </a:moveTo>
                    <a:lnTo>
                      <a:pt x="1280" y="461"/>
                    </a:lnTo>
                    <a:lnTo>
                      <a:pt x="1284" y="469"/>
                    </a:lnTo>
                    <a:lnTo>
                      <a:pt x="1284" y="483"/>
                    </a:lnTo>
                    <a:lnTo>
                      <a:pt x="1284" y="509"/>
                    </a:lnTo>
                    <a:lnTo>
                      <a:pt x="1284" y="509"/>
                    </a:lnTo>
                    <a:lnTo>
                      <a:pt x="1280" y="504"/>
                    </a:lnTo>
                    <a:lnTo>
                      <a:pt x="1280" y="491"/>
                    </a:lnTo>
                    <a:lnTo>
                      <a:pt x="1280" y="483"/>
                    </a:lnTo>
                    <a:lnTo>
                      <a:pt x="1275" y="469"/>
                    </a:lnTo>
                    <a:lnTo>
                      <a:pt x="1275" y="469"/>
                    </a:lnTo>
                    <a:lnTo>
                      <a:pt x="1275" y="469"/>
                    </a:lnTo>
                    <a:lnTo>
                      <a:pt x="1275" y="465"/>
                    </a:lnTo>
                    <a:lnTo>
                      <a:pt x="1280" y="461"/>
                    </a:lnTo>
                    <a:lnTo>
                      <a:pt x="1280" y="461"/>
                    </a:lnTo>
                    <a:close/>
                    <a:moveTo>
                      <a:pt x="1258" y="535"/>
                    </a:moveTo>
                    <a:lnTo>
                      <a:pt x="1258" y="535"/>
                    </a:lnTo>
                    <a:lnTo>
                      <a:pt x="1275" y="535"/>
                    </a:lnTo>
                    <a:lnTo>
                      <a:pt x="1275" y="535"/>
                    </a:lnTo>
                    <a:lnTo>
                      <a:pt x="1275" y="544"/>
                    </a:lnTo>
                    <a:lnTo>
                      <a:pt x="1271" y="544"/>
                    </a:lnTo>
                    <a:lnTo>
                      <a:pt x="1258" y="544"/>
                    </a:lnTo>
                    <a:lnTo>
                      <a:pt x="1258" y="544"/>
                    </a:lnTo>
                    <a:lnTo>
                      <a:pt x="1258" y="535"/>
                    </a:lnTo>
                    <a:lnTo>
                      <a:pt x="1258" y="535"/>
                    </a:lnTo>
                    <a:close/>
                    <a:moveTo>
                      <a:pt x="1245" y="360"/>
                    </a:moveTo>
                    <a:lnTo>
                      <a:pt x="1245" y="360"/>
                    </a:lnTo>
                    <a:lnTo>
                      <a:pt x="1240" y="364"/>
                    </a:lnTo>
                    <a:lnTo>
                      <a:pt x="1236" y="364"/>
                    </a:lnTo>
                    <a:lnTo>
                      <a:pt x="1227" y="364"/>
                    </a:lnTo>
                    <a:lnTo>
                      <a:pt x="1227" y="364"/>
                    </a:lnTo>
                    <a:lnTo>
                      <a:pt x="1227" y="360"/>
                    </a:lnTo>
                    <a:lnTo>
                      <a:pt x="1223" y="360"/>
                    </a:lnTo>
                    <a:lnTo>
                      <a:pt x="1223" y="360"/>
                    </a:lnTo>
                    <a:lnTo>
                      <a:pt x="1227" y="355"/>
                    </a:lnTo>
                    <a:lnTo>
                      <a:pt x="1231" y="360"/>
                    </a:lnTo>
                    <a:lnTo>
                      <a:pt x="1236" y="360"/>
                    </a:lnTo>
                    <a:lnTo>
                      <a:pt x="1245" y="360"/>
                    </a:lnTo>
                    <a:lnTo>
                      <a:pt x="1245" y="360"/>
                    </a:lnTo>
                    <a:close/>
                    <a:moveTo>
                      <a:pt x="1166" y="448"/>
                    </a:moveTo>
                    <a:lnTo>
                      <a:pt x="1166" y="448"/>
                    </a:lnTo>
                    <a:lnTo>
                      <a:pt x="1170" y="439"/>
                    </a:lnTo>
                    <a:lnTo>
                      <a:pt x="1166" y="434"/>
                    </a:lnTo>
                    <a:lnTo>
                      <a:pt x="1166" y="434"/>
                    </a:lnTo>
                    <a:lnTo>
                      <a:pt x="1174" y="434"/>
                    </a:lnTo>
                    <a:lnTo>
                      <a:pt x="1183" y="434"/>
                    </a:lnTo>
                    <a:lnTo>
                      <a:pt x="1183" y="434"/>
                    </a:lnTo>
                    <a:lnTo>
                      <a:pt x="1179" y="430"/>
                    </a:lnTo>
                    <a:lnTo>
                      <a:pt x="1174" y="430"/>
                    </a:lnTo>
                    <a:lnTo>
                      <a:pt x="1166" y="430"/>
                    </a:lnTo>
                    <a:lnTo>
                      <a:pt x="1166" y="430"/>
                    </a:lnTo>
                    <a:lnTo>
                      <a:pt x="1170" y="426"/>
                    </a:lnTo>
                    <a:lnTo>
                      <a:pt x="1170" y="421"/>
                    </a:lnTo>
                    <a:lnTo>
                      <a:pt x="1166" y="421"/>
                    </a:lnTo>
                    <a:lnTo>
                      <a:pt x="1166" y="421"/>
                    </a:lnTo>
                    <a:lnTo>
                      <a:pt x="1170" y="417"/>
                    </a:lnTo>
                    <a:lnTo>
                      <a:pt x="1170" y="412"/>
                    </a:lnTo>
                    <a:lnTo>
                      <a:pt x="1166" y="412"/>
                    </a:lnTo>
                    <a:lnTo>
                      <a:pt x="1166" y="412"/>
                    </a:lnTo>
                    <a:lnTo>
                      <a:pt x="1170" y="408"/>
                    </a:lnTo>
                    <a:lnTo>
                      <a:pt x="1174" y="408"/>
                    </a:lnTo>
                    <a:lnTo>
                      <a:pt x="1179" y="408"/>
                    </a:lnTo>
                    <a:lnTo>
                      <a:pt x="1183" y="408"/>
                    </a:lnTo>
                    <a:lnTo>
                      <a:pt x="1183" y="408"/>
                    </a:lnTo>
                    <a:lnTo>
                      <a:pt x="1179" y="404"/>
                    </a:lnTo>
                    <a:lnTo>
                      <a:pt x="1174" y="404"/>
                    </a:lnTo>
                    <a:lnTo>
                      <a:pt x="1170" y="408"/>
                    </a:lnTo>
                    <a:lnTo>
                      <a:pt x="1166" y="404"/>
                    </a:lnTo>
                    <a:lnTo>
                      <a:pt x="1166" y="404"/>
                    </a:lnTo>
                    <a:lnTo>
                      <a:pt x="1170" y="399"/>
                    </a:lnTo>
                    <a:lnTo>
                      <a:pt x="1170" y="395"/>
                    </a:lnTo>
                    <a:lnTo>
                      <a:pt x="1166" y="377"/>
                    </a:lnTo>
                    <a:lnTo>
                      <a:pt x="1166" y="377"/>
                    </a:lnTo>
                    <a:lnTo>
                      <a:pt x="1183" y="373"/>
                    </a:lnTo>
                    <a:lnTo>
                      <a:pt x="1192" y="377"/>
                    </a:lnTo>
                    <a:lnTo>
                      <a:pt x="1196" y="386"/>
                    </a:lnTo>
                    <a:lnTo>
                      <a:pt x="1196" y="386"/>
                    </a:lnTo>
                    <a:lnTo>
                      <a:pt x="1209" y="377"/>
                    </a:lnTo>
                    <a:lnTo>
                      <a:pt x="1218" y="377"/>
                    </a:lnTo>
                    <a:lnTo>
                      <a:pt x="1231" y="377"/>
                    </a:lnTo>
                    <a:lnTo>
                      <a:pt x="1231" y="377"/>
                    </a:lnTo>
                    <a:lnTo>
                      <a:pt x="1231" y="377"/>
                    </a:lnTo>
                    <a:lnTo>
                      <a:pt x="1227" y="377"/>
                    </a:lnTo>
                    <a:lnTo>
                      <a:pt x="1227" y="377"/>
                    </a:lnTo>
                    <a:lnTo>
                      <a:pt x="1227" y="382"/>
                    </a:lnTo>
                    <a:lnTo>
                      <a:pt x="1231" y="382"/>
                    </a:lnTo>
                    <a:lnTo>
                      <a:pt x="1231" y="382"/>
                    </a:lnTo>
                    <a:lnTo>
                      <a:pt x="1231" y="386"/>
                    </a:lnTo>
                    <a:lnTo>
                      <a:pt x="1227" y="386"/>
                    </a:lnTo>
                    <a:lnTo>
                      <a:pt x="1214" y="386"/>
                    </a:lnTo>
                    <a:lnTo>
                      <a:pt x="1214" y="386"/>
                    </a:lnTo>
                    <a:lnTo>
                      <a:pt x="1218" y="391"/>
                    </a:lnTo>
                    <a:lnTo>
                      <a:pt x="1223" y="395"/>
                    </a:lnTo>
                    <a:lnTo>
                      <a:pt x="1231" y="391"/>
                    </a:lnTo>
                    <a:lnTo>
                      <a:pt x="1231" y="391"/>
                    </a:lnTo>
                    <a:lnTo>
                      <a:pt x="1227" y="399"/>
                    </a:lnTo>
                    <a:lnTo>
                      <a:pt x="1231" y="412"/>
                    </a:lnTo>
                    <a:lnTo>
                      <a:pt x="1231" y="421"/>
                    </a:lnTo>
                    <a:lnTo>
                      <a:pt x="1227" y="430"/>
                    </a:lnTo>
                    <a:lnTo>
                      <a:pt x="1227" y="430"/>
                    </a:lnTo>
                    <a:lnTo>
                      <a:pt x="1231" y="434"/>
                    </a:lnTo>
                    <a:lnTo>
                      <a:pt x="1231" y="443"/>
                    </a:lnTo>
                    <a:lnTo>
                      <a:pt x="1231" y="456"/>
                    </a:lnTo>
                    <a:lnTo>
                      <a:pt x="1231" y="456"/>
                    </a:lnTo>
                    <a:lnTo>
                      <a:pt x="1223" y="456"/>
                    </a:lnTo>
                    <a:lnTo>
                      <a:pt x="1223" y="456"/>
                    </a:lnTo>
                    <a:lnTo>
                      <a:pt x="1223" y="452"/>
                    </a:lnTo>
                    <a:lnTo>
                      <a:pt x="1227" y="448"/>
                    </a:lnTo>
                    <a:lnTo>
                      <a:pt x="1227" y="448"/>
                    </a:lnTo>
                    <a:lnTo>
                      <a:pt x="1218" y="448"/>
                    </a:lnTo>
                    <a:lnTo>
                      <a:pt x="1218" y="448"/>
                    </a:lnTo>
                    <a:lnTo>
                      <a:pt x="1218" y="448"/>
                    </a:lnTo>
                    <a:lnTo>
                      <a:pt x="1218" y="452"/>
                    </a:lnTo>
                    <a:lnTo>
                      <a:pt x="1223" y="456"/>
                    </a:lnTo>
                    <a:lnTo>
                      <a:pt x="1218" y="456"/>
                    </a:lnTo>
                    <a:lnTo>
                      <a:pt x="1218" y="456"/>
                    </a:lnTo>
                    <a:lnTo>
                      <a:pt x="1218" y="461"/>
                    </a:lnTo>
                    <a:lnTo>
                      <a:pt x="1223" y="461"/>
                    </a:lnTo>
                    <a:lnTo>
                      <a:pt x="1231" y="461"/>
                    </a:lnTo>
                    <a:lnTo>
                      <a:pt x="1231" y="461"/>
                    </a:lnTo>
                    <a:lnTo>
                      <a:pt x="1231" y="487"/>
                    </a:lnTo>
                    <a:lnTo>
                      <a:pt x="1231" y="518"/>
                    </a:lnTo>
                    <a:lnTo>
                      <a:pt x="1231" y="518"/>
                    </a:lnTo>
                    <a:lnTo>
                      <a:pt x="1218" y="518"/>
                    </a:lnTo>
                    <a:lnTo>
                      <a:pt x="1218" y="518"/>
                    </a:lnTo>
                    <a:lnTo>
                      <a:pt x="1218" y="522"/>
                    </a:lnTo>
                    <a:lnTo>
                      <a:pt x="1223" y="522"/>
                    </a:lnTo>
                    <a:lnTo>
                      <a:pt x="1231" y="518"/>
                    </a:lnTo>
                    <a:lnTo>
                      <a:pt x="1231" y="518"/>
                    </a:lnTo>
                    <a:lnTo>
                      <a:pt x="1231" y="535"/>
                    </a:lnTo>
                    <a:lnTo>
                      <a:pt x="1231" y="544"/>
                    </a:lnTo>
                    <a:lnTo>
                      <a:pt x="1231" y="544"/>
                    </a:lnTo>
                    <a:lnTo>
                      <a:pt x="1223" y="553"/>
                    </a:lnTo>
                    <a:lnTo>
                      <a:pt x="1214" y="566"/>
                    </a:lnTo>
                    <a:lnTo>
                      <a:pt x="1214" y="566"/>
                    </a:lnTo>
                    <a:lnTo>
                      <a:pt x="1209" y="544"/>
                    </a:lnTo>
                    <a:lnTo>
                      <a:pt x="1209" y="531"/>
                    </a:lnTo>
                    <a:lnTo>
                      <a:pt x="1214" y="518"/>
                    </a:lnTo>
                    <a:lnTo>
                      <a:pt x="1214" y="518"/>
                    </a:lnTo>
                    <a:lnTo>
                      <a:pt x="1209" y="518"/>
                    </a:lnTo>
                    <a:lnTo>
                      <a:pt x="1209" y="518"/>
                    </a:lnTo>
                    <a:lnTo>
                      <a:pt x="1205" y="518"/>
                    </a:lnTo>
                    <a:lnTo>
                      <a:pt x="1205" y="526"/>
                    </a:lnTo>
                    <a:lnTo>
                      <a:pt x="1205" y="526"/>
                    </a:lnTo>
                    <a:lnTo>
                      <a:pt x="1196" y="518"/>
                    </a:lnTo>
                    <a:lnTo>
                      <a:pt x="1188" y="518"/>
                    </a:lnTo>
                    <a:lnTo>
                      <a:pt x="1166" y="518"/>
                    </a:lnTo>
                    <a:lnTo>
                      <a:pt x="1166" y="518"/>
                    </a:lnTo>
                    <a:lnTo>
                      <a:pt x="1170" y="496"/>
                    </a:lnTo>
                    <a:lnTo>
                      <a:pt x="1166" y="483"/>
                    </a:lnTo>
                    <a:lnTo>
                      <a:pt x="1166" y="483"/>
                    </a:lnTo>
                    <a:lnTo>
                      <a:pt x="1170" y="474"/>
                    </a:lnTo>
                    <a:lnTo>
                      <a:pt x="1170" y="474"/>
                    </a:lnTo>
                    <a:lnTo>
                      <a:pt x="1166" y="469"/>
                    </a:lnTo>
                    <a:lnTo>
                      <a:pt x="1166" y="469"/>
                    </a:lnTo>
                    <a:lnTo>
                      <a:pt x="1170" y="469"/>
                    </a:lnTo>
                    <a:lnTo>
                      <a:pt x="1170" y="469"/>
                    </a:lnTo>
                    <a:lnTo>
                      <a:pt x="1183" y="469"/>
                    </a:lnTo>
                    <a:lnTo>
                      <a:pt x="1183" y="469"/>
                    </a:lnTo>
                    <a:lnTo>
                      <a:pt x="1174" y="465"/>
                    </a:lnTo>
                    <a:lnTo>
                      <a:pt x="1170" y="461"/>
                    </a:lnTo>
                    <a:lnTo>
                      <a:pt x="1170" y="461"/>
                    </a:lnTo>
                    <a:lnTo>
                      <a:pt x="1166" y="456"/>
                    </a:lnTo>
                    <a:lnTo>
                      <a:pt x="1166" y="456"/>
                    </a:lnTo>
                    <a:lnTo>
                      <a:pt x="1166" y="452"/>
                    </a:lnTo>
                    <a:lnTo>
                      <a:pt x="1170" y="452"/>
                    </a:lnTo>
                    <a:lnTo>
                      <a:pt x="1170" y="448"/>
                    </a:lnTo>
                    <a:lnTo>
                      <a:pt x="1166" y="448"/>
                    </a:lnTo>
                    <a:lnTo>
                      <a:pt x="1166" y="448"/>
                    </a:lnTo>
                    <a:close/>
                    <a:moveTo>
                      <a:pt x="1161" y="386"/>
                    </a:moveTo>
                    <a:lnTo>
                      <a:pt x="1161" y="386"/>
                    </a:lnTo>
                    <a:lnTo>
                      <a:pt x="1152" y="382"/>
                    </a:lnTo>
                    <a:lnTo>
                      <a:pt x="1152" y="373"/>
                    </a:lnTo>
                    <a:lnTo>
                      <a:pt x="1148" y="360"/>
                    </a:lnTo>
                    <a:lnTo>
                      <a:pt x="1148" y="360"/>
                    </a:lnTo>
                    <a:lnTo>
                      <a:pt x="1157" y="364"/>
                    </a:lnTo>
                    <a:lnTo>
                      <a:pt x="1157" y="373"/>
                    </a:lnTo>
                    <a:lnTo>
                      <a:pt x="1157" y="377"/>
                    </a:lnTo>
                    <a:lnTo>
                      <a:pt x="1161" y="386"/>
                    </a:lnTo>
                    <a:lnTo>
                      <a:pt x="1161" y="386"/>
                    </a:lnTo>
                    <a:close/>
                    <a:moveTo>
                      <a:pt x="1135" y="452"/>
                    </a:moveTo>
                    <a:lnTo>
                      <a:pt x="1135" y="452"/>
                    </a:lnTo>
                    <a:lnTo>
                      <a:pt x="1139" y="452"/>
                    </a:lnTo>
                    <a:lnTo>
                      <a:pt x="1139" y="448"/>
                    </a:lnTo>
                    <a:lnTo>
                      <a:pt x="1144" y="448"/>
                    </a:lnTo>
                    <a:lnTo>
                      <a:pt x="1144" y="443"/>
                    </a:lnTo>
                    <a:lnTo>
                      <a:pt x="1144" y="443"/>
                    </a:lnTo>
                    <a:lnTo>
                      <a:pt x="1144" y="443"/>
                    </a:lnTo>
                    <a:lnTo>
                      <a:pt x="1135" y="443"/>
                    </a:lnTo>
                    <a:lnTo>
                      <a:pt x="1135" y="443"/>
                    </a:lnTo>
                    <a:lnTo>
                      <a:pt x="1135" y="430"/>
                    </a:lnTo>
                    <a:lnTo>
                      <a:pt x="1135" y="430"/>
                    </a:lnTo>
                    <a:lnTo>
                      <a:pt x="1152" y="430"/>
                    </a:lnTo>
                    <a:lnTo>
                      <a:pt x="1152" y="430"/>
                    </a:lnTo>
                    <a:lnTo>
                      <a:pt x="1148" y="421"/>
                    </a:lnTo>
                    <a:lnTo>
                      <a:pt x="1144" y="417"/>
                    </a:lnTo>
                    <a:lnTo>
                      <a:pt x="1139" y="412"/>
                    </a:lnTo>
                    <a:lnTo>
                      <a:pt x="1135" y="408"/>
                    </a:lnTo>
                    <a:lnTo>
                      <a:pt x="1135" y="408"/>
                    </a:lnTo>
                    <a:lnTo>
                      <a:pt x="1139" y="404"/>
                    </a:lnTo>
                    <a:lnTo>
                      <a:pt x="1144" y="404"/>
                    </a:lnTo>
                    <a:lnTo>
                      <a:pt x="1148" y="412"/>
                    </a:lnTo>
                    <a:lnTo>
                      <a:pt x="1148" y="412"/>
                    </a:lnTo>
                    <a:lnTo>
                      <a:pt x="1148" y="408"/>
                    </a:lnTo>
                    <a:lnTo>
                      <a:pt x="1144" y="404"/>
                    </a:lnTo>
                    <a:lnTo>
                      <a:pt x="1144" y="399"/>
                    </a:lnTo>
                    <a:lnTo>
                      <a:pt x="1144" y="395"/>
                    </a:lnTo>
                    <a:lnTo>
                      <a:pt x="1144" y="395"/>
                    </a:lnTo>
                    <a:lnTo>
                      <a:pt x="1144" y="391"/>
                    </a:lnTo>
                    <a:lnTo>
                      <a:pt x="1144" y="395"/>
                    </a:lnTo>
                    <a:lnTo>
                      <a:pt x="1135" y="395"/>
                    </a:lnTo>
                    <a:lnTo>
                      <a:pt x="1135" y="395"/>
                    </a:lnTo>
                    <a:lnTo>
                      <a:pt x="1139" y="386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55"/>
                    </a:lnTo>
                    <a:lnTo>
                      <a:pt x="1144" y="355"/>
                    </a:lnTo>
                    <a:lnTo>
                      <a:pt x="1148" y="360"/>
                    </a:lnTo>
                    <a:lnTo>
                      <a:pt x="1144" y="364"/>
                    </a:lnTo>
                    <a:lnTo>
                      <a:pt x="1144" y="373"/>
                    </a:lnTo>
                    <a:lnTo>
                      <a:pt x="1148" y="377"/>
                    </a:lnTo>
                    <a:lnTo>
                      <a:pt x="1148" y="377"/>
                    </a:lnTo>
                    <a:lnTo>
                      <a:pt x="1144" y="382"/>
                    </a:lnTo>
                    <a:lnTo>
                      <a:pt x="1144" y="382"/>
                    </a:lnTo>
                    <a:lnTo>
                      <a:pt x="1148" y="386"/>
                    </a:lnTo>
                    <a:lnTo>
                      <a:pt x="1152" y="386"/>
                    </a:lnTo>
                    <a:lnTo>
                      <a:pt x="1161" y="386"/>
                    </a:lnTo>
                    <a:lnTo>
                      <a:pt x="1161" y="386"/>
                    </a:lnTo>
                    <a:lnTo>
                      <a:pt x="1157" y="395"/>
                    </a:lnTo>
                    <a:lnTo>
                      <a:pt x="1152" y="408"/>
                    </a:lnTo>
                    <a:lnTo>
                      <a:pt x="1157" y="412"/>
                    </a:lnTo>
                    <a:lnTo>
                      <a:pt x="1161" y="417"/>
                    </a:lnTo>
                    <a:lnTo>
                      <a:pt x="1161" y="417"/>
                    </a:lnTo>
                    <a:lnTo>
                      <a:pt x="1161" y="421"/>
                    </a:lnTo>
                    <a:lnTo>
                      <a:pt x="1157" y="421"/>
                    </a:lnTo>
                    <a:lnTo>
                      <a:pt x="1157" y="417"/>
                    </a:lnTo>
                    <a:lnTo>
                      <a:pt x="1152" y="417"/>
                    </a:lnTo>
                    <a:lnTo>
                      <a:pt x="1152" y="417"/>
                    </a:lnTo>
                    <a:lnTo>
                      <a:pt x="1157" y="421"/>
                    </a:lnTo>
                    <a:lnTo>
                      <a:pt x="1157" y="430"/>
                    </a:lnTo>
                    <a:lnTo>
                      <a:pt x="1157" y="439"/>
                    </a:lnTo>
                    <a:lnTo>
                      <a:pt x="1166" y="439"/>
                    </a:lnTo>
                    <a:lnTo>
                      <a:pt x="1166" y="439"/>
                    </a:lnTo>
                    <a:lnTo>
                      <a:pt x="1161" y="443"/>
                    </a:lnTo>
                    <a:lnTo>
                      <a:pt x="1157" y="443"/>
                    </a:lnTo>
                    <a:lnTo>
                      <a:pt x="1148" y="443"/>
                    </a:lnTo>
                    <a:lnTo>
                      <a:pt x="1148" y="443"/>
                    </a:lnTo>
                    <a:lnTo>
                      <a:pt x="1152" y="448"/>
                    </a:lnTo>
                    <a:lnTo>
                      <a:pt x="1157" y="448"/>
                    </a:lnTo>
                    <a:lnTo>
                      <a:pt x="1161" y="448"/>
                    </a:lnTo>
                    <a:lnTo>
                      <a:pt x="1161" y="452"/>
                    </a:lnTo>
                    <a:lnTo>
                      <a:pt x="1161" y="452"/>
                    </a:lnTo>
                    <a:lnTo>
                      <a:pt x="1148" y="456"/>
                    </a:lnTo>
                    <a:lnTo>
                      <a:pt x="1139" y="456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close/>
                    <a:moveTo>
                      <a:pt x="1166" y="478"/>
                    </a:moveTo>
                    <a:lnTo>
                      <a:pt x="1166" y="478"/>
                    </a:lnTo>
                    <a:lnTo>
                      <a:pt x="1152" y="474"/>
                    </a:lnTo>
                    <a:lnTo>
                      <a:pt x="1139" y="474"/>
                    </a:lnTo>
                    <a:lnTo>
                      <a:pt x="1139" y="474"/>
                    </a:lnTo>
                    <a:lnTo>
                      <a:pt x="1144" y="469"/>
                    </a:lnTo>
                    <a:lnTo>
                      <a:pt x="1144" y="461"/>
                    </a:lnTo>
                    <a:lnTo>
                      <a:pt x="1144" y="461"/>
                    </a:lnTo>
                    <a:lnTo>
                      <a:pt x="1157" y="469"/>
                    </a:lnTo>
                    <a:lnTo>
                      <a:pt x="1166" y="478"/>
                    </a:lnTo>
                    <a:lnTo>
                      <a:pt x="1166" y="478"/>
                    </a:lnTo>
                    <a:close/>
                    <a:moveTo>
                      <a:pt x="1117" y="496"/>
                    </a:moveTo>
                    <a:lnTo>
                      <a:pt x="1117" y="496"/>
                    </a:lnTo>
                    <a:lnTo>
                      <a:pt x="1126" y="491"/>
                    </a:lnTo>
                    <a:lnTo>
                      <a:pt x="1131" y="487"/>
                    </a:lnTo>
                    <a:lnTo>
                      <a:pt x="1135" y="491"/>
                    </a:lnTo>
                    <a:lnTo>
                      <a:pt x="1135" y="491"/>
                    </a:lnTo>
                    <a:lnTo>
                      <a:pt x="1139" y="491"/>
                    </a:lnTo>
                    <a:lnTo>
                      <a:pt x="1139" y="496"/>
                    </a:lnTo>
                    <a:lnTo>
                      <a:pt x="1139" y="496"/>
                    </a:lnTo>
                    <a:lnTo>
                      <a:pt x="1135" y="500"/>
                    </a:lnTo>
                    <a:lnTo>
                      <a:pt x="1135" y="500"/>
                    </a:lnTo>
                    <a:lnTo>
                      <a:pt x="1135" y="500"/>
                    </a:lnTo>
                    <a:lnTo>
                      <a:pt x="1139" y="504"/>
                    </a:lnTo>
                    <a:lnTo>
                      <a:pt x="1152" y="504"/>
                    </a:lnTo>
                    <a:lnTo>
                      <a:pt x="1152" y="504"/>
                    </a:lnTo>
                    <a:lnTo>
                      <a:pt x="1152" y="496"/>
                    </a:lnTo>
                    <a:lnTo>
                      <a:pt x="1152" y="491"/>
                    </a:lnTo>
                    <a:lnTo>
                      <a:pt x="1152" y="487"/>
                    </a:lnTo>
                    <a:lnTo>
                      <a:pt x="1148" y="483"/>
                    </a:lnTo>
                    <a:lnTo>
                      <a:pt x="1148" y="483"/>
                    </a:lnTo>
                    <a:lnTo>
                      <a:pt x="1148" y="487"/>
                    </a:lnTo>
                    <a:lnTo>
                      <a:pt x="1148" y="487"/>
                    </a:lnTo>
                    <a:lnTo>
                      <a:pt x="1148" y="491"/>
                    </a:lnTo>
                    <a:lnTo>
                      <a:pt x="1144" y="491"/>
                    </a:lnTo>
                    <a:lnTo>
                      <a:pt x="1144" y="491"/>
                    </a:lnTo>
                    <a:lnTo>
                      <a:pt x="1144" y="491"/>
                    </a:lnTo>
                    <a:lnTo>
                      <a:pt x="1144" y="487"/>
                    </a:lnTo>
                    <a:lnTo>
                      <a:pt x="1144" y="483"/>
                    </a:lnTo>
                    <a:lnTo>
                      <a:pt x="1135" y="483"/>
                    </a:lnTo>
                    <a:lnTo>
                      <a:pt x="1135" y="483"/>
                    </a:lnTo>
                    <a:lnTo>
                      <a:pt x="1139" y="483"/>
                    </a:lnTo>
                    <a:lnTo>
                      <a:pt x="1148" y="478"/>
                    </a:lnTo>
                    <a:lnTo>
                      <a:pt x="1166" y="483"/>
                    </a:lnTo>
                    <a:lnTo>
                      <a:pt x="1166" y="483"/>
                    </a:lnTo>
                    <a:lnTo>
                      <a:pt x="1161" y="496"/>
                    </a:lnTo>
                    <a:lnTo>
                      <a:pt x="1166" y="518"/>
                    </a:lnTo>
                    <a:lnTo>
                      <a:pt x="1166" y="518"/>
                    </a:lnTo>
                    <a:lnTo>
                      <a:pt x="1157" y="518"/>
                    </a:lnTo>
                    <a:lnTo>
                      <a:pt x="1152" y="522"/>
                    </a:lnTo>
                    <a:lnTo>
                      <a:pt x="1152" y="522"/>
                    </a:lnTo>
                    <a:lnTo>
                      <a:pt x="1135" y="513"/>
                    </a:lnTo>
                    <a:lnTo>
                      <a:pt x="1131" y="509"/>
                    </a:lnTo>
                    <a:lnTo>
                      <a:pt x="1117" y="513"/>
                    </a:lnTo>
                    <a:lnTo>
                      <a:pt x="1117" y="513"/>
                    </a:lnTo>
                    <a:lnTo>
                      <a:pt x="1122" y="509"/>
                    </a:lnTo>
                    <a:lnTo>
                      <a:pt x="1117" y="504"/>
                    </a:lnTo>
                    <a:lnTo>
                      <a:pt x="1117" y="504"/>
                    </a:lnTo>
                    <a:lnTo>
                      <a:pt x="1117" y="496"/>
                    </a:lnTo>
                    <a:lnTo>
                      <a:pt x="1117" y="496"/>
                    </a:lnTo>
                    <a:close/>
                    <a:moveTo>
                      <a:pt x="903" y="483"/>
                    </a:moveTo>
                    <a:lnTo>
                      <a:pt x="903" y="483"/>
                    </a:lnTo>
                    <a:lnTo>
                      <a:pt x="907" y="483"/>
                    </a:lnTo>
                    <a:lnTo>
                      <a:pt x="903" y="483"/>
                    </a:lnTo>
                    <a:lnTo>
                      <a:pt x="903" y="483"/>
                    </a:lnTo>
                    <a:lnTo>
                      <a:pt x="907" y="513"/>
                    </a:lnTo>
                    <a:lnTo>
                      <a:pt x="907" y="548"/>
                    </a:lnTo>
                    <a:lnTo>
                      <a:pt x="907" y="548"/>
                    </a:lnTo>
                    <a:lnTo>
                      <a:pt x="903" y="531"/>
                    </a:lnTo>
                    <a:lnTo>
                      <a:pt x="903" y="513"/>
                    </a:lnTo>
                    <a:lnTo>
                      <a:pt x="903" y="483"/>
                    </a:lnTo>
                    <a:lnTo>
                      <a:pt x="903" y="483"/>
                    </a:lnTo>
                    <a:close/>
                    <a:moveTo>
                      <a:pt x="903" y="404"/>
                    </a:moveTo>
                    <a:lnTo>
                      <a:pt x="903" y="404"/>
                    </a:lnTo>
                    <a:lnTo>
                      <a:pt x="903" y="399"/>
                    </a:lnTo>
                    <a:lnTo>
                      <a:pt x="903" y="395"/>
                    </a:lnTo>
                    <a:lnTo>
                      <a:pt x="903" y="391"/>
                    </a:lnTo>
                    <a:lnTo>
                      <a:pt x="903" y="386"/>
                    </a:lnTo>
                    <a:lnTo>
                      <a:pt x="903" y="386"/>
                    </a:lnTo>
                    <a:lnTo>
                      <a:pt x="907" y="382"/>
                    </a:lnTo>
                    <a:lnTo>
                      <a:pt x="907" y="391"/>
                    </a:lnTo>
                    <a:lnTo>
                      <a:pt x="907" y="399"/>
                    </a:lnTo>
                    <a:lnTo>
                      <a:pt x="903" y="404"/>
                    </a:lnTo>
                    <a:lnTo>
                      <a:pt x="903" y="404"/>
                    </a:lnTo>
                    <a:close/>
                    <a:moveTo>
                      <a:pt x="907" y="128"/>
                    </a:moveTo>
                    <a:lnTo>
                      <a:pt x="907" y="128"/>
                    </a:lnTo>
                    <a:lnTo>
                      <a:pt x="890" y="128"/>
                    </a:lnTo>
                    <a:lnTo>
                      <a:pt x="890" y="128"/>
                    </a:lnTo>
                    <a:lnTo>
                      <a:pt x="890" y="123"/>
                    </a:lnTo>
                    <a:lnTo>
                      <a:pt x="898" y="123"/>
                    </a:lnTo>
                    <a:lnTo>
                      <a:pt x="907" y="123"/>
                    </a:lnTo>
                    <a:lnTo>
                      <a:pt x="907" y="123"/>
                    </a:lnTo>
                    <a:lnTo>
                      <a:pt x="907" y="128"/>
                    </a:lnTo>
                    <a:lnTo>
                      <a:pt x="907" y="128"/>
                    </a:lnTo>
                    <a:close/>
                    <a:moveTo>
                      <a:pt x="898" y="66"/>
                    </a:moveTo>
                    <a:lnTo>
                      <a:pt x="898" y="66"/>
                    </a:lnTo>
                    <a:lnTo>
                      <a:pt x="907" y="66"/>
                    </a:lnTo>
                    <a:lnTo>
                      <a:pt x="907" y="75"/>
                    </a:lnTo>
                    <a:lnTo>
                      <a:pt x="907" y="75"/>
                    </a:lnTo>
                    <a:lnTo>
                      <a:pt x="907" y="71"/>
                    </a:lnTo>
                    <a:lnTo>
                      <a:pt x="903" y="71"/>
                    </a:lnTo>
                    <a:lnTo>
                      <a:pt x="903" y="71"/>
                    </a:lnTo>
                    <a:lnTo>
                      <a:pt x="903" y="71"/>
                    </a:lnTo>
                    <a:lnTo>
                      <a:pt x="903" y="75"/>
                    </a:lnTo>
                    <a:lnTo>
                      <a:pt x="903" y="84"/>
                    </a:lnTo>
                    <a:lnTo>
                      <a:pt x="903" y="84"/>
                    </a:lnTo>
                    <a:lnTo>
                      <a:pt x="898" y="84"/>
                    </a:lnTo>
                    <a:lnTo>
                      <a:pt x="898" y="79"/>
                    </a:lnTo>
                    <a:lnTo>
                      <a:pt x="898" y="75"/>
                    </a:lnTo>
                    <a:lnTo>
                      <a:pt x="898" y="66"/>
                    </a:lnTo>
                    <a:lnTo>
                      <a:pt x="898" y="66"/>
                    </a:lnTo>
                    <a:close/>
                    <a:moveTo>
                      <a:pt x="881" y="88"/>
                    </a:moveTo>
                    <a:lnTo>
                      <a:pt x="881" y="88"/>
                    </a:lnTo>
                    <a:lnTo>
                      <a:pt x="885" y="88"/>
                    </a:lnTo>
                    <a:lnTo>
                      <a:pt x="885" y="92"/>
                    </a:lnTo>
                    <a:lnTo>
                      <a:pt x="885" y="101"/>
                    </a:lnTo>
                    <a:lnTo>
                      <a:pt x="885" y="101"/>
                    </a:lnTo>
                    <a:lnTo>
                      <a:pt x="898" y="101"/>
                    </a:lnTo>
                    <a:lnTo>
                      <a:pt x="903" y="101"/>
                    </a:lnTo>
                    <a:lnTo>
                      <a:pt x="903" y="101"/>
                    </a:lnTo>
                    <a:lnTo>
                      <a:pt x="907" y="101"/>
                    </a:lnTo>
                    <a:lnTo>
                      <a:pt x="907" y="106"/>
                    </a:lnTo>
                    <a:lnTo>
                      <a:pt x="898" y="106"/>
                    </a:lnTo>
                    <a:lnTo>
                      <a:pt x="876" y="106"/>
                    </a:lnTo>
                    <a:lnTo>
                      <a:pt x="876" y="106"/>
                    </a:lnTo>
                    <a:lnTo>
                      <a:pt x="881" y="101"/>
                    </a:lnTo>
                    <a:lnTo>
                      <a:pt x="881" y="97"/>
                    </a:lnTo>
                    <a:lnTo>
                      <a:pt x="881" y="92"/>
                    </a:lnTo>
                    <a:lnTo>
                      <a:pt x="881" y="88"/>
                    </a:lnTo>
                    <a:lnTo>
                      <a:pt x="881" y="88"/>
                    </a:lnTo>
                    <a:close/>
                    <a:moveTo>
                      <a:pt x="841" y="101"/>
                    </a:moveTo>
                    <a:lnTo>
                      <a:pt x="841" y="101"/>
                    </a:lnTo>
                    <a:lnTo>
                      <a:pt x="846" y="101"/>
                    </a:lnTo>
                    <a:lnTo>
                      <a:pt x="846" y="106"/>
                    </a:lnTo>
                    <a:lnTo>
                      <a:pt x="846" y="114"/>
                    </a:lnTo>
                    <a:lnTo>
                      <a:pt x="850" y="114"/>
                    </a:lnTo>
                    <a:lnTo>
                      <a:pt x="850" y="114"/>
                    </a:lnTo>
                    <a:lnTo>
                      <a:pt x="846" y="119"/>
                    </a:lnTo>
                    <a:lnTo>
                      <a:pt x="846" y="119"/>
                    </a:lnTo>
                    <a:lnTo>
                      <a:pt x="846" y="119"/>
                    </a:lnTo>
                    <a:lnTo>
                      <a:pt x="841" y="119"/>
                    </a:lnTo>
                    <a:lnTo>
                      <a:pt x="841" y="119"/>
                    </a:lnTo>
                    <a:lnTo>
                      <a:pt x="841" y="110"/>
                    </a:lnTo>
                    <a:lnTo>
                      <a:pt x="841" y="101"/>
                    </a:lnTo>
                    <a:lnTo>
                      <a:pt x="841" y="101"/>
                    </a:lnTo>
                    <a:close/>
                    <a:moveTo>
                      <a:pt x="846" y="149"/>
                    </a:moveTo>
                    <a:lnTo>
                      <a:pt x="846" y="149"/>
                    </a:lnTo>
                    <a:lnTo>
                      <a:pt x="881" y="149"/>
                    </a:lnTo>
                    <a:lnTo>
                      <a:pt x="881" y="149"/>
                    </a:lnTo>
                    <a:lnTo>
                      <a:pt x="881" y="136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5" y="132"/>
                    </a:lnTo>
                    <a:lnTo>
                      <a:pt x="890" y="136"/>
                    </a:lnTo>
                    <a:lnTo>
                      <a:pt x="894" y="136"/>
                    </a:lnTo>
                    <a:lnTo>
                      <a:pt x="894" y="136"/>
                    </a:lnTo>
                    <a:lnTo>
                      <a:pt x="890" y="136"/>
                    </a:lnTo>
                    <a:lnTo>
                      <a:pt x="885" y="141"/>
                    </a:lnTo>
                    <a:lnTo>
                      <a:pt x="885" y="141"/>
                    </a:lnTo>
                    <a:lnTo>
                      <a:pt x="885" y="145"/>
                    </a:lnTo>
                    <a:lnTo>
                      <a:pt x="885" y="145"/>
                    </a:lnTo>
                    <a:lnTo>
                      <a:pt x="890" y="145"/>
                    </a:lnTo>
                    <a:lnTo>
                      <a:pt x="890" y="149"/>
                    </a:lnTo>
                    <a:lnTo>
                      <a:pt x="894" y="149"/>
                    </a:lnTo>
                    <a:lnTo>
                      <a:pt x="894" y="149"/>
                    </a:lnTo>
                    <a:lnTo>
                      <a:pt x="898" y="145"/>
                    </a:lnTo>
                    <a:lnTo>
                      <a:pt x="898" y="141"/>
                    </a:lnTo>
                    <a:lnTo>
                      <a:pt x="898" y="141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7" y="158"/>
                    </a:lnTo>
                    <a:lnTo>
                      <a:pt x="903" y="171"/>
                    </a:lnTo>
                    <a:lnTo>
                      <a:pt x="903" y="171"/>
                    </a:lnTo>
                    <a:lnTo>
                      <a:pt x="907" y="171"/>
                    </a:lnTo>
                    <a:lnTo>
                      <a:pt x="907" y="176"/>
                    </a:lnTo>
                    <a:lnTo>
                      <a:pt x="903" y="180"/>
                    </a:lnTo>
                    <a:lnTo>
                      <a:pt x="903" y="189"/>
                    </a:lnTo>
                    <a:lnTo>
                      <a:pt x="907" y="198"/>
                    </a:lnTo>
                    <a:lnTo>
                      <a:pt x="907" y="198"/>
                    </a:lnTo>
                    <a:lnTo>
                      <a:pt x="894" y="198"/>
                    </a:lnTo>
                    <a:lnTo>
                      <a:pt x="885" y="198"/>
                    </a:lnTo>
                    <a:lnTo>
                      <a:pt x="872" y="198"/>
                    </a:lnTo>
                    <a:lnTo>
                      <a:pt x="868" y="202"/>
                    </a:lnTo>
                    <a:lnTo>
                      <a:pt x="859" y="206"/>
                    </a:lnTo>
                    <a:lnTo>
                      <a:pt x="859" y="206"/>
                    </a:lnTo>
                    <a:lnTo>
                      <a:pt x="859" y="185"/>
                    </a:lnTo>
                    <a:lnTo>
                      <a:pt x="859" y="154"/>
                    </a:lnTo>
                    <a:lnTo>
                      <a:pt x="859" y="154"/>
                    </a:lnTo>
                    <a:lnTo>
                      <a:pt x="837" y="154"/>
                    </a:lnTo>
                    <a:lnTo>
                      <a:pt x="837" y="154"/>
                    </a:lnTo>
                    <a:lnTo>
                      <a:pt x="841" y="145"/>
                    </a:lnTo>
                    <a:lnTo>
                      <a:pt x="841" y="141"/>
                    </a:lnTo>
                    <a:lnTo>
                      <a:pt x="841" y="136"/>
                    </a:lnTo>
                    <a:lnTo>
                      <a:pt x="841" y="136"/>
                    </a:lnTo>
                    <a:lnTo>
                      <a:pt x="841" y="136"/>
                    </a:lnTo>
                    <a:lnTo>
                      <a:pt x="846" y="136"/>
                    </a:lnTo>
                    <a:lnTo>
                      <a:pt x="846" y="149"/>
                    </a:lnTo>
                    <a:lnTo>
                      <a:pt x="846" y="149"/>
                    </a:lnTo>
                    <a:close/>
                    <a:moveTo>
                      <a:pt x="745" y="110"/>
                    </a:moveTo>
                    <a:lnTo>
                      <a:pt x="745" y="110"/>
                    </a:lnTo>
                    <a:lnTo>
                      <a:pt x="754" y="106"/>
                    </a:lnTo>
                    <a:lnTo>
                      <a:pt x="762" y="106"/>
                    </a:lnTo>
                    <a:lnTo>
                      <a:pt x="776" y="106"/>
                    </a:lnTo>
                    <a:lnTo>
                      <a:pt x="776" y="106"/>
                    </a:lnTo>
                    <a:lnTo>
                      <a:pt x="762" y="110"/>
                    </a:lnTo>
                    <a:lnTo>
                      <a:pt x="754" y="110"/>
                    </a:lnTo>
                    <a:lnTo>
                      <a:pt x="745" y="110"/>
                    </a:lnTo>
                    <a:lnTo>
                      <a:pt x="745" y="110"/>
                    </a:lnTo>
                    <a:close/>
                    <a:moveTo>
                      <a:pt x="741" y="88"/>
                    </a:moveTo>
                    <a:lnTo>
                      <a:pt x="741" y="88"/>
                    </a:lnTo>
                    <a:lnTo>
                      <a:pt x="741" y="88"/>
                    </a:lnTo>
                    <a:lnTo>
                      <a:pt x="741" y="92"/>
                    </a:lnTo>
                    <a:lnTo>
                      <a:pt x="736" y="101"/>
                    </a:lnTo>
                    <a:lnTo>
                      <a:pt x="736" y="101"/>
                    </a:lnTo>
                    <a:lnTo>
                      <a:pt x="736" y="97"/>
                    </a:lnTo>
                    <a:lnTo>
                      <a:pt x="736" y="97"/>
                    </a:lnTo>
                    <a:lnTo>
                      <a:pt x="736" y="92"/>
                    </a:lnTo>
                    <a:lnTo>
                      <a:pt x="736" y="92"/>
                    </a:lnTo>
                    <a:lnTo>
                      <a:pt x="714" y="92"/>
                    </a:lnTo>
                    <a:lnTo>
                      <a:pt x="692" y="92"/>
                    </a:lnTo>
                    <a:lnTo>
                      <a:pt x="692" y="92"/>
                    </a:lnTo>
                    <a:lnTo>
                      <a:pt x="692" y="88"/>
                    </a:lnTo>
                    <a:lnTo>
                      <a:pt x="688" y="88"/>
                    </a:lnTo>
                    <a:lnTo>
                      <a:pt x="688" y="84"/>
                    </a:lnTo>
                    <a:lnTo>
                      <a:pt x="688" y="84"/>
                    </a:lnTo>
                    <a:lnTo>
                      <a:pt x="732" y="79"/>
                    </a:lnTo>
                    <a:lnTo>
                      <a:pt x="776" y="84"/>
                    </a:lnTo>
                    <a:lnTo>
                      <a:pt x="776" y="84"/>
                    </a:lnTo>
                    <a:lnTo>
                      <a:pt x="767" y="88"/>
                    </a:lnTo>
                    <a:lnTo>
                      <a:pt x="758" y="88"/>
                    </a:lnTo>
                    <a:lnTo>
                      <a:pt x="741" y="88"/>
                    </a:lnTo>
                    <a:lnTo>
                      <a:pt x="741" y="88"/>
                    </a:lnTo>
                    <a:close/>
                    <a:moveTo>
                      <a:pt x="784" y="110"/>
                    </a:moveTo>
                    <a:lnTo>
                      <a:pt x="784" y="110"/>
                    </a:lnTo>
                    <a:lnTo>
                      <a:pt x="797" y="110"/>
                    </a:lnTo>
                    <a:lnTo>
                      <a:pt x="811" y="110"/>
                    </a:lnTo>
                    <a:lnTo>
                      <a:pt x="837" y="110"/>
                    </a:lnTo>
                    <a:lnTo>
                      <a:pt x="837" y="110"/>
                    </a:lnTo>
                    <a:lnTo>
                      <a:pt x="824" y="110"/>
                    </a:lnTo>
                    <a:lnTo>
                      <a:pt x="811" y="110"/>
                    </a:lnTo>
                    <a:lnTo>
                      <a:pt x="784" y="110"/>
                    </a:lnTo>
                    <a:lnTo>
                      <a:pt x="784" y="110"/>
                    </a:lnTo>
                    <a:close/>
                    <a:moveTo>
                      <a:pt x="815" y="329"/>
                    </a:moveTo>
                    <a:lnTo>
                      <a:pt x="815" y="329"/>
                    </a:lnTo>
                    <a:lnTo>
                      <a:pt x="815" y="325"/>
                    </a:lnTo>
                    <a:lnTo>
                      <a:pt x="815" y="320"/>
                    </a:lnTo>
                    <a:lnTo>
                      <a:pt x="819" y="316"/>
                    </a:lnTo>
                    <a:lnTo>
                      <a:pt x="819" y="307"/>
                    </a:lnTo>
                    <a:lnTo>
                      <a:pt x="819" y="307"/>
                    </a:lnTo>
                    <a:lnTo>
                      <a:pt x="824" y="307"/>
                    </a:lnTo>
                    <a:lnTo>
                      <a:pt x="828" y="307"/>
                    </a:lnTo>
                    <a:lnTo>
                      <a:pt x="833" y="303"/>
                    </a:lnTo>
                    <a:lnTo>
                      <a:pt x="841" y="303"/>
                    </a:lnTo>
                    <a:lnTo>
                      <a:pt x="841" y="303"/>
                    </a:lnTo>
                    <a:lnTo>
                      <a:pt x="841" y="316"/>
                    </a:lnTo>
                    <a:lnTo>
                      <a:pt x="841" y="316"/>
                    </a:lnTo>
                    <a:lnTo>
                      <a:pt x="850" y="316"/>
                    </a:lnTo>
                    <a:lnTo>
                      <a:pt x="859" y="316"/>
                    </a:lnTo>
                    <a:lnTo>
                      <a:pt x="863" y="320"/>
                    </a:lnTo>
                    <a:lnTo>
                      <a:pt x="863" y="316"/>
                    </a:lnTo>
                    <a:lnTo>
                      <a:pt x="863" y="316"/>
                    </a:lnTo>
                    <a:lnTo>
                      <a:pt x="868" y="320"/>
                    </a:lnTo>
                    <a:lnTo>
                      <a:pt x="876" y="320"/>
                    </a:lnTo>
                    <a:lnTo>
                      <a:pt x="894" y="320"/>
                    </a:lnTo>
                    <a:lnTo>
                      <a:pt x="911" y="320"/>
                    </a:lnTo>
                    <a:lnTo>
                      <a:pt x="916" y="320"/>
                    </a:lnTo>
                    <a:lnTo>
                      <a:pt x="920" y="325"/>
                    </a:lnTo>
                    <a:lnTo>
                      <a:pt x="920" y="325"/>
                    </a:lnTo>
                    <a:lnTo>
                      <a:pt x="929" y="325"/>
                    </a:lnTo>
                    <a:lnTo>
                      <a:pt x="933" y="320"/>
                    </a:lnTo>
                    <a:lnTo>
                      <a:pt x="933" y="312"/>
                    </a:lnTo>
                    <a:lnTo>
                      <a:pt x="938" y="307"/>
                    </a:lnTo>
                    <a:lnTo>
                      <a:pt x="938" y="307"/>
                    </a:lnTo>
                    <a:lnTo>
                      <a:pt x="942" y="312"/>
                    </a:lnTo>
                    <a:lnTo>
                      <a:pt x="942" y="320"/>
                    </a:lnTo>
                    <a:lnTo>
                      <a:pt x="942" y="320"/>
                    </a:lnTo>
                    <a:lnTo>
                      <a:pt x="946" y="320"/>
                    </a:lnTo>
                    <a:lnTo>
                      <a:pt x="946" y="316"/>
                    </a:lnTo>
                    <a:lnTo>
                      <a:pt x="942" y="312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51" y="312"/>
                    </a:lnTo>
                    <a:lnTo>
                      <a:pt x="951" y="316"/>
                    </a:lnTo>
                    <a:lnTo>
                      <a:pt x="951" y="320"/>
                    </a:lnTo>
                    <a:lnTo>
                      <a:pt x="951" y="325"/>
                    </a:lnTo>
                    <a:lnTo>
                      <a:pt x="951" y="325"/>
                    </a:lnTo>
                    <a:lnTo>
                      <a:pt x="964" y="325"/>
                    </a:lnTo>
                    <a:lnTo>
                      <a:pt x="964" y="325"/>
                    </a:lnTo>
                    <a:lnTo>
                      <a:pt x="968" y="325"/>
                    </a:lnTo>
                    <a:lnTo>
                      <a:pt x="968" y="320"/>
                    </a:lnTo>
                    <a:lnTo>
                      <a:pt x="968" y="316"/>
                    </a:lnTo>
                    <a:lnTo>
                      <a:pt x="973" y="316"/>
                    </a:lnTo>
                    <a:lnTo>
                      <a:pt x="973" y="316"/>
                    </a:lnTo>
                    <a:lnTo>
                      <a:pt x="968" y="320"/>
                    </a:lnTo>
                    <a:lnTo>
                      <a:pt x="973" y="325"/>
                    </a:lnTo>
                    <a:lnTo>
                      <a:pt x="986" y="325"/>
                    </a:lnTo>
                    <a:lnTo>
                      <a:pt x="986" y="325"/>
                    </a:lnTo>
                    <a:lnTo>
                      <a:pt x="968" y="329"/>
                    </a:lnTo>
                    <a:lnTo>
                      <a:pt x="951" y="329"/>
                    </a:lnTo>
                    <a:lnTo>
                      <a:pt x="946" y="329"/>
                    </a:lnTo>
                    <a:lnTo>
                      <a:pt x="946" y="329"/>
                    </a:lnTo>
                    <a:lnTo>
                      <a:pt x="942" y="334"/>
                    </a:lnTo>
                    <a:lnTo>
                      <a:pt x="942" y="342"/>
                    </a:lnTo>
                    <a:lnTo>
                      <a:pt x="942" y="342"/>
                    </a:lnTo>
                    <a:lnTo>
                      <a:pt x="938" y="338"/>
                    </a:lnTo>
                    <a:lnTo>
                      <a:pt x="933" y="338"/>
                    </a:lnTo>
                    <a:lnTo>
                      <a:pt x="929" y="334"/>
                    </a:lnTo>
                    <a:lnTo>
                      <a:pt x="920" y="334"/>
                    </a:lnTo>
                    <a:lnTo>
                      <a:pt x="920" y="334"/>
                    </a:lnTo>
                    <a:lnTo>
                      <a:pt x="929" y="338"/>
                    </a:lnTo>
                    <a:lnTo>
                      <a:pt x="933" y="342"/>
                    </a:lnTo>
                    <a:lnTo>
                      <a:pt x="933" y="342"/>
                    </a:lnTo>
                    <a:lnTo>
                      <a:pt x="933" y="342"/>
                    </a:lnTo>
                    <a:lnTo>
                      <a:pt x="929" y="342"/>
                    </a:lnTo>
                    <a:lnTo>
                      <a:pt x="925" y="342"/>
                    </a:lnTo>
                    <a:lnTo>
                      <a:pt x="925" y="342"/>
                    </a:lnTo>
                    <a:lnTo>
                      <a:pt x="925" y="342"/>
                    </a:lnTo>
                    <a:lnTo>
                      <a:pt x="925" y="347"/>
                    </a:lnTo>
                    <a:lnTo>
                      <a:pt x="929" y="355"/>
                    </a:lnTo>
                    <a:lnTo>
                      <a:pt x="925" y="373"/>
                    </a:lnTo>
                    <a:lnTo>
                      <a:pt x="925" y="373"/>
                    </a:lnTo>
                    <a:lnTo>
                      <a:pt x="929" y="369"/>
                    </a:lnTo>
                    <a:lnTo>
                      <a:pt x="929" y="364"/>
                    </a:lnTo>
                    <a:lnTo>
                      <a:pt x="929" y="364"/>
                    </a:lnTo>
                    <a:lnTo>
                      <a:pt x="933" y="369"/>
                    </a:lnTo>
                    <a:lnTo>
                      <a:pt x="929" y="373"/>
                    </a:lnTo>
                    <a:lnTo>
                      <a:pt x="929" y="377"/>
                    </a:lnTo>
                    <a:lnTo>
                      <a:pt x="933" y="377"/>
                    </a:lnTo>
                    <a:lnTo>
                      <a:pt x="933" y="377"/>
                    </a:lnTo>
                    <a:lnTo>
                      <a:pt x="929" y="377"/>
                    </a:lnTo>
                    <a:lnTo>
                      <a:pt x="929" y="377"/>
                    </a:lnTo>
                    <a:lnTo>
                      <a:pt x="925" y="377"/>
                    </a:lnTo>
                    <a:lnTo>
                      <a:pt x="925" y="377"/>
                    </a:lnTo>
                    <a:lnTo>
                      <a:pt x="925" y="412"/>
                    </a:lnTo>
                    <a:lnTo>
                      <a:pt x="925" y="443"/>
                    </a:lnTo>
                    <a:lnTo>
                      <a:pt x="925" y="522"/>
                    </a:lnTo>
                    <a:lnTo>
                      <a:pt x="925" y="522"/>
                    </a:lnTo>
                    <a:lnTo>
                      <a:pt x="929" y="518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33" y="518"/>
                    </a:lnTo>
                    <a:lnTo>
                      <a:pt x="933" y="535"/>
                    </a:lnTo>
                    <a:lnTo>
                      <a:pt x="933" y="535"/>
                    </a:lnTo>
                    <a:lnTo>
                      <a:pt x="929" y="535"/>
                    </a:lnTo>
                    <a:lnTo>
                      <a:pt x="929" y="526"/>
                    </a:lnTo>
                    <a:lnTo>
                      <a:pt x="929" y="526"/>
                    </a:lnTo>
                    <a:lnTo>
                      <a:pt x="925" y="535"/>
                    </a:lnTo>
                    <a:lnTo>
                      <a:pt x="929" y="540"/>
                    </a:lnTo>
                    <a:lnTo>
                      <a:pt x="951" y="544"/>
                    </a:lnTo>
                    <a:lnTo>
                      <a:pt x="964" y="544"/>
                    </a:lnTo>
                    <a:lnTo>
                      <a:pt x="973" y="540"/>
                    </a:lnTo>
                    <a:lnTo>
                      <a:pt x="977" y="535"/>
                    </a:lnTo>
                    <a:lnTo>
                      <a:pt x="977" y="526"/>
                    </a:lnTo>
                    <a:lnTo>
                      <a:pt x="977" y="526"/>
                    </a:lnTo>
                    <a:lnTo>
                      <a:pt x="990" y="522"/>
                    </a:lnTo>
                    <a:lnTo>
                      <a:pt x="1003" y="522"/>
                    </a:lnTo>
                    <a:lnTo>
                      <a:pt x="1034" y="535"/>
                    </a:lnTo>
                    <a:lnTo>
                      <a:pt x="1034" y="535"/>
                    </a:lnTo>
                    <a:lnTo>
                      <a:pt x="1034" y="544"/>
                    </a:lnTo>
                    <a:lnTo>
                      <a:pt x="1034" y="544"/>
                    </a:lnTo>
                    <a:lnTo>
                      <a:pt x="1017" y="548"/>
                    </a:lnTo>
                    <a:lnTo>
                      <a:pt x="1012" y="553"/>
                    </a:lnTo>
                    <a:lnTo>
                      <a:pt x="1008" y="566"/>
                    </a:lnTo>
                    <a:lnTo>
                      <a:pt x="1008" y="566"/>
                    </a:lnTo>
                    <a:lnTo>
                      <a:pt x="1003" y="561"/>
                    </a:lnTo>
                    <a:lnTo>
                      <a:pt x="1008" y="553"/>
                    </a:lnTo>
                    <a:lnTo>
                      <a:pt x="1017" y="544"/>
                    </a:lnTo>
                    <a:lnTo>
                      <a:pt x="1017" y="544"/>
                    </a:lnTo>
                    <a:lnTo>
                      <a:pt x="999" y="548"/>
                    </a:lnTo>
                    <a:lnTo>
                      <a:pt x="982" y="557"/>
                    </a:lnTo>
                    <a:lnTo>
                      <a:pt x="982" y="557"/>
                    </a:lnTo>
                    <a:lnTo>
                      <a:pt x="986" y="544"/>
                    </a:lnTo>
                    <a:lnTo>
                      <a:pt x="986" y="544"/>
                    </a:lnTo>
                    <a:lnTo>
                      <a:pt x="973" y="544"/>
                    </a:lnTo>
                    <a:lnTo>
                      <a:pt x="973" y="544"/>
                    </a:lnTo>
                    <a:lnTo>
                      <a:pt x="968" y="548"/>
                    </a:lnTo>
                    <a:lnTo>
                      <a:pt x="968" y="557"/>
                    </a:lnTo>
                    <a:lnTo>
                      <a:pt x="968" y="570"/>
                    </a:lnTo>
                    <a:lnTo>
                      <a:pt x="968" y="570"/>
                    </a:lnTo>
                    <a:lnTo>
                      <a:pt x="968" y="561"/>
                    </a:lnTo>
                    <a:lnTo>
                      <a:pt x="964" y="557"/>
                    </a:lnTo>
                    <a:lnTo>
                      <a:pt x="951" y="553"/>
                    </a:lnTo>
                    <a:lnTo>
                      <a:pt x="911" y="553"/>
                    </a:lnTo>
                    <a:lnTo>
                      <a:pt x="911" y="553"/>
                    </a:lnTo>
                    <a:lnTo>
                      <a:pt x="911" y="325"/>
                    </a:lnTo>
                    <a:lnTo>
                      <a:pt x="911" y="325"/>
                    </a:lnTo>
                    <a:lnTo>
                      <a:pt x="907" y="325"/>
                    </a:lnTo>
                    <a:lnTo>
                      <a:pt x="907" y="329"/>
                    </a:lnTo>
                    <a:lnTo>
                      <a:pt x="903" y="338"/>
                    </a:lnTo>
                    <a:lnTo>
                      <a:pt x="903" y="338"/>
                    </a:lnTo>
                    <a:lnTo>
                      <a:pt x="903" y="334"/>
                    </a:lnTo>
                    <a:lnTo>
                      <a:pt x="903" y="325"/>
                    </a:lnTo>
                    <a:lnTo>
                      <a:pt x="903" y="325"/>
                    </a:lnTo>
                    <a:lnTo>
                      <a:pt x="876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33" y="325"/>
                    </a:lnTo>
                    <a:lnTo>
                      <a:pt x="824" y="325"/>
                    </a:lnTo>
                    <a:lnTo>
                      <a:pt x="815" y="329"/>
                    </a:lnTo>
                    <a:lnTo>
                      <a:pt x="815" y="329"/>
                    </a:lnTo>
                    <a:close/>
                    <a:moveTo>
                      <a:pt x="578" y="189"/>
                    </a:moveTo>
                    <a:lnTo>
                      <a:pt x="578" y="189"/>
                    </a:lnTo>
                    <a:lnTo>
                      <a:pt x="578" y="189"/>
                    </a:lnTo>
                    <a:lnTo>
                      <a:pt x="578" y="185"/>
                    </a:lnTo>
                    <a:lnTo>
                      <a:pt x="578" y="176"/>
                    </a:lnTo>
                    <a:lnTo>
                      <a:pt x="578" y="176"/>
                    </a:lnTo>
                    <a:lnTo>
                      <a:pt x="578" y="171"/>
                    </a:lnTo>
                    <a:lnTo>
                      <a:pt x="578" y="176"/>
                    </a:lnTo>
                    <a:lnTo>
                      <a:pt x="578" y="185"/>
                    </a:lnTo>
                    <a:lnTo>
                      <a:pt x="578" y="185"/>
                    </a:lnTo>
                    <a:lnTo>
                      <a:pt x="587" y="185"/>
                    </a:lnTo>
                    <a:lnTo>
                      <a:pt x="592" y="180"/>
                    </a:lnTo>
                    <a:lnTo>
                      <a:pt x="592" y="180"/>
                    </a:lnTo>
                    <a:lnTo>
                      <a:pt x="596" y="185"/>
                    </a:lnTo>
                    <a:lnTo>
                      <a:pt x="600" y="193"/>
                    </a:lnTo>
                    <a:lnTo>
                      <a:pt x="600" y="198"/>
                    </a:lnTo>
                    <a:lnTo>
                      <a:pt x="600" y="198"/>
                    </a:lnTo>
                    <a:lnTo>
                      <a:pt x="600" y="198"/>
                    </a:lnTo>
                    <a:lnTo>
                      <a:pt x="596" y="202"/>
                    </a:lnTo>
                    <a:lnTo>
                      <a:pt x="596" y="206"/>
                    </a:lnTo>
                    <a:lnTo>
                      <a:pt x="596" y="206"/>
                    </a:lnTo>
                    <a:lnTo>
                      <a:pt x="587" y="202"/>
                    </a:lnTo>
                    <a:lnTo>
                      <a:pt x="583" y="198"/>
                    </a:lnTo>
                    <a:lnTo>
                      <a:pt x="570" y="198"/>
                    </a:lnTo>
                    <a:lnTo>
                      <a:pt x="570" y="198"/>
                    </a:lnTo>
                    <a:lnTo>
                      <a:pt x="574" y="193"/>
                    </a:lnTo>
                    <a:lnTo>
                      <a:pt x="578" y="193"/>
                    </a:lnTo>
                    <a:lnTo>
                      <a:pt x="592" y="193"/>
                    </a:lnTo>
                    <a:lnTo>
                      <a:pt x="592" y="193"/>
                    </a:lnTo>
                    <a:lnTo>
                      <a:pt x="592" y="189"/>
                    </a:lnTo>
                    <a:lnTo>
                      <a:pt x="592" y="189"/>
                    </a:lnTo>
                    <a:lnTo>
                      <a:pt x="592" y="185"/>
                    </a:lnTo>
                    <a:lnTo>
                      <a:pt x="587" y="185"/>
                    </a:lnTo>
                    <a:lnTo>
                      <a:pt x="583" y="185"/>
                    </a:lnTo>
                    <a:lnTo>
                      <a:pt x="578" y="189"/>
                    </a:lnTo>
                    <a:lnTo>
                      <a:pt x="578" y="189"/>
                    </a:lnTo>
                    <a:close/>
                    <a:moveTo>
                      <a:pt x="596" y="176"/>
                    </a:moveTo>
                    <a:lnTo>
                      <a:pt x="596" y="176"/>
                    </a:lnTo>
                    <a:lnTo>
                      <a:pt x="592" y="176"/>
                    </a:lnTo>
                    <a:lnTo>
                      <a:pt x="592" y="176"/>
                    </a:lnTo>
                    <a:lnTo>
                      <a:pt x="592" y="167"/>
                    </a:lnTo>
                    <a:lnTo>
                      <a:pt x="592" y="167"/>
                    </a:lnTo>
                    <a:lnTo>
                      <a:pt x="570" y="167"/>
                    </a:lnTo>
                    <a:lnTo>
                      <a:pt x="570" y="167"/>
                    </a:lnTo>
                    <a:lnTo>
                      <a:pt x="574" y="158"/>
                    </a:lnTo>
                    <a:lnTo>
                      <a:pt x="578" y="163"/>
                    </a:lnTo>
                    <a:lnTo>
                      <a:pt x="578" y="163"/>
                    </a:lnTo>
                    <a:lnTo>
                      <a:pt x="578" y="158"/>
                    </a:lnTo>
                    <a:lnTo>
                      <a:pt x="578" y="158"/>
                    </a:lnTo>
                    <a:lnTo>
                      <a:pt x="583" y="163"/>
                    </a:lnTo>
                    <a:lnTo>
                      <a:pt x="587" y="163"/>
                    </a:lnTo>
                    <a:lnTo>
                      <a:pt x="592" y="158"/>
                    </a:lnTo>
                    <a:lnTo>
                      <a:pt x="592" y="158"/>
                    </a:lnTo>
                    <a:lnTo>
                      <a:pt x="596" y="163"/>
                    </a:lnTo>
                    <a:lnTo>
                      <a:pt x="596" y="167"/>
                    </a:lnTo>
                    <a:lnTo>
                      <a:pt x="596" y="176"/>
                    </a:lnTo>
                    <a:lnTo>
                      <a:pt x="596" y="176"/>
                    </a:lnTo>
                    <a:close/>
                    <a:moveTo>
                      <a:pt x="578" y="241"/>
                    </a:moveTo>
                    <a:lnTo>
                      <a:pt x="578" y="241"/>
                    </a:lnTo>
                    <a:lnTo>
                      <a:pt x="583" y="246"/>
                    </a:lnTo>
                    <a:lnTo>
                      <a:pt x="583" y="250"/>
                    </a:lnTo>
                    <a:lnTo>
                      <a:pt x="583" y="255"/>
                    </a:lnTo>
                    <a:lnTo>
                      <a:pt x="570" y="250"/>
                    </a:lnTo>
                    <a:lnTo>
                      <a:pt x="570" y="250"/>
                    </a:lnTo>
                    <a:lnTo>
                      <a:pt x="570" y="250"/>
                    </a:lnTo>
                    <a:lnTo>
                      <a:pt x="574" y="246"/>
                    </a:lnTo>
                    <a:lnTo>
                      <a:pt x="578" y="246"/>
                    </a:lnTo>
                    <a:lnTo>
                      <a:pt x="578" y="241"/>
                    </a:lnTo>
                    <a:lnTo>
                      <a:pt x="578" y="241"/>
                    </a:lnTo>
                    <a:close/>
                    <a:moveTo>
                      <a:pt x="570" y="263"/>
                    </a:moveTo>
                    <a:lnTo>
                      <a:pt x="570" y="263"/>
                    </a:lnTo>
                    <a:lnTo>
                      <a:pt x="574" y="259"/>
                    </a:lnTo>
                    <a:lnTo>
                      <a:pt x="583" y="259"/>
                    </a:lnTo>
                    <a:lnTo>
                      <a:pt x="587" y="259"/>
                    </a:lnTo>
                    <a:lnTo>
                      <a:pt x="592" y="255"/>
                    </a:lnTo>
                    <a:lnTo>
                      <a:pt x="592" y="255"/>
                    </a:lnTo>
                    <a:lnTo>
                      <a:pt x="596" y="259"/>
                    </a:lnTo>
                    <a:lnTo>
                      <a:pt x="600" y="259"/>
                    </a:lnTo>
                    <a:lnTo>
                      <a:pt x="600" y="259"/>
                    </a:lnTo>
                    <a:lnTo>
                      <a:pt x="596" y="263"/>
                    </a:lnTo>
                    <a:lnTo>
                      <a:pt x="587" y="263"/>
                    </a:lnTo>
                    <a:lnTo>
                      <a:pt x="570" y="263"/>
                    </a:lnTo>
                    <a:lnTo>
                      <a:pt x="570" y="263"/>
                    </a:lnTo>
                    <a:close/>
                    <a:moveTo>
                      <a:pt x="578" y="211"/>
                    </a:moveTo>
                    <a:lnTo>
                      <a:pt x="578" y="211"/>
                    </a:lnTo>
                    <a:lnTo>
                      <a:pt x="583" y="215"/>
                    </a:lnTo>
                    <a:lnTo>
                      <a:pt x="592" y="215"/>
                    </a:lnTo>
                    <a:lnTo>
                      <a:pt x="596" y="215"/>
                    </a:lnTo>
                    <a:lnTo>
                      <a:pt x="605" y="215"/>
                    </a:lnTo>
                    <a:lnTo>
                      <a:pt x="605" y="215"/>
                    </a:lnTo>
                    <a:lnTo>
                      <a:pt x="587" y="220"/>
                    </a:lnTo>
                    <a:lnTo>
                      <a:pt x="578" y="220"/>
                    </a:lnTo>
                    <a:lnTo>
                      <a:pt x="578" y="211"/>
                    </a:lnTo>
                    <a:lnTo>
                      <a:pt x="578" y="211"/>
                    </a:lnTo>
                    <a:close/>
                    <a:moveTo>
                      <a:pt x="609" y="185"/>
                    </a:moveTo>
                    <a:lnTo>
                      <a:pt x="609" y="185"/>
                    </a:lnTo>
                    <a:lnTo>
                      <a:pt x="609" y="171"/>
                    </a:lnTo>
                    <a:lnTo>
                      <a:pt x="609" y="171"/>
                    </a:lnTo>
                    <a:lnTo>
                      <a:pt x="613" y="171"/>
                    </a:lnTo>
                    <a:lnTo>
                      <a:pt x="613" y="171"/>
                    </a:lnTo>
                    <a:lnTo>
                      <a:pt x="618" y="171"/>
                    </a:lnTo>
                    <a:lnTo>
                      <a:pt x="622" y="176"/>
                    </a:lnTo>
                    <a:lnTo>
                      <a:pt x="622" y="176"/>
                    </a:lnTo>
                    <a:lnTo>
                      <a:pt x="613" y="176"/>
                    </a:lnTo>
                    <a:lnTo>
                      <a:pt x="609" y="180"/>
                    </a:lnTo>
                    <a:lnTo>
                      <a:pt x="613" y="185"/>
                    </a:lnTo>
                    <a:lnTo>
                      <a:pt x="613" y="185"/>
                    </a:lnTo>
                    <a:lnTo>
                      <a:pt x="609" y="185"/>
                    </a:lnTo>
                    <a:lnTo>
                      <a:pt x="600" y="185"/>
                    </a:lnTo>
                    <a:lnTo>
                      <a:pt x="600" y="185"/>
                    </a:lnTo>
                    <a:lnTo>
                      <a:pt x="609" y="185"/>
                    </a:lnTo>
                    <a:lnTo>
                      <a:pt x="609" y="185"/>
                    </a:lnTo>
                    <a:close/>
                    <a:moveTo>
                      <a:pt x="570" y="128"/>
                    </a:moveTo>
                    <a:lnTo>
                      <a:pt x="570" y="128"/>
                    </a:lnTo>
                    <a:lnTo>
                      <a:pt x="583" y="128"/>
                    </a:lnTo>
                    <a:lnTo>
                      <a:pt x="592" y="128"/>
                    </a:lnTo>
                    <a:lnTo>
                      <a:pt x="592" y="128"/>
                    </a:lnTo>
                    <a:lnTo>
                      <a:pt x="596" y="128"/>
                    </a:lnTo>
                    <a:lnTo>
                      <a:pt x="596" y="136"/>
                    </a:lnTo>
                    <a:lnTo>
                      <a:pt x="596" y="149"/>
                    </a:lnTo>
                    <a:lnTo>
                      <a:pt x="596" y="149"/>
                    </a:lnTo>
                    <a:lnTo>
                      <a:pt x="592" y="145"/>
                    </a:lnTo>
                    <a:lnTo>
                      <a:pt x="587" y="145"/>
                    </a:lnTo>
                    <a:lnTo>
                      <a:pt x="583" y="145"/>
                    </a:lnTo>
                    <a:lnTo>
                      <a:pt x="583" y="136"/>
                    </a:lnTo>
                    <a:lnTo>
                      <a:pt x="583" y="136"/>
                    </a:lnTo>
                    <a:lnTo>
                      <a:pt x="587" y="141"/>
                    </a:lnTo>
                    <a:lnTo>
                      <a:pt x="592" y="141"/>
                    </a:lnTo>
                    <a:lnTo>
                      <a:pt x="592" y="141"/>
                    </a:lnTo>
                    <a:lnTo>
                      <a:pt x="592" y="136"/>
                    </a:lnTo>
                    <a:lnTo>
                      <a:pt x="592" y="132"/>
                    </a:lnTo>
                    <a:lnTo>
                      <a:pt x="583" y="132"/>
                    </a:lnTo>
                    <a:lnTo>
                      <a:pt x="574" y="132"/>
                    </a:lnTo>
                    <a:lnTo>
                      <a:pt x="570" y="132"/>
                    </a:lnTo>
                    <a:lnTo>
                      <a:pt x="570" y="128"/>
                    </a:lnTo>
                    <a:lnTo>
                      <a:pt x="570" y="128"/>
                    </a:lnTo>
                    <a:close/>
                    <a:moveTo>
                      <a:pt x="605" y="149"/>
                    </a:moveTo>
                    <a:lnTo>
                      <a:pt x="605" y="149"/>
                    </a:lnTo>
                    <a:lnTo>
                      <a:pt x="596" y="154"/>
                    </a:lnTo>
                    <a:lnTo>
                      <a:pt x="587" y="154"/>
                    </a:lnTo>
                    <a:lnTo>
                      <a:pt x="565" y="154"/>
                    </a:lnTo>
                    <a:lnTo>
                      <a:pt x="565" y="154"/>
                    </a:lnTo>
                    <a:lnTo>
                      <a:pt x="565" y="149"/>
                    </a:lnTo>
                    <a:lnTo>
                      <a:pt x="570" y="149"/>
                    </a:lnTo>
                    <a:lnTo>
                      <a:pt x="578" y="149"/>
                    </a:lnTo>
                    <a:lnTo>
                      <a:pt x="605" y="149"/>
                    </a:lnTo>
                    <a:lnTo>
                      <a:pt x="605" y="149"/>
                    </a:lnTo>
                    <a:close/>
                    <a:moveTo>
                      <a:pt x="583" y="57"/>
                    </a:moveTo>
                    <a:lnTo>
                      <a:pt x="583" y="57"/>
                    </a:lnTo>
                    <a:lnTo>
                      <a:pt x="587" y="62"/>
                    </a:lnTo>
                    <a:lnTo>
                      <a:pt x="587" y="62"/>
                    </a:lnTo>
                    <a:lnTo>
                      <a:pt x="587" y="62"/>
                    </a:lnTo>
                    <a:lnTo>
                      <a:pt x="596" y="62"/>
                    </a:lnTo>
                    <a:lnTo>
                      <a:pt x="605" y="62"/>
                    </a:lnTo>
                    <a:lnTo>
                      <a:pt x="605" y="62"/>
                    </a:lnTo>
                    <a:lnTo>
                      <a:pt x="600" y="66"/>
                    </a:lnTo>
                    <a:lnTo>
                      <a:pt x="592" y="66"/>
                    </a:lnTo>
                    <a:lnTo>
                      <a:pt x="583" y="66"/>
                    </a:lnTo>
                    <a:lnTo>
                      <a:pt x="583" y="57"/>
                    </a:lnTo>
                    <a:lnTo>
                      <a:pt x="583" y="57"/>
                    </a:lnTo>
                    <a:close/>
                    <a:moveTo>
                      <a:pt x="478" y="22"/>
                    </a:moveTo>
                    <a:lnTo>
                      <a:pt x="478" y="22"/>
                    </a:lnTo>
                    <a:lnTo>
                      <a:pt x="486" y="22"/>
                    </a:lnTo>
                    <a:lnTo>
                      <a:pt x="495" y="22"/>
                    </a:lnTo>
                    <a:lnTo>
                      <a:pt x="508" y="22"/>
                    </a:lnTo>
                    <a:lnTo>
                      <a:pt x="508" y="22"/>
                    </a:lnTo>
                    <a:lnTo>
                      <a:pt x="513" y="27"/>
                    </a:lnTo>
                    <a:lnTo>
                      <a:pt x="513" y="27"/>
                    </a:lnTo>
                    <a:lnTo>
                      <a:pt x="499" y="27"/>
                    </a:lnTo>
                    <a:lnTo>
                      <a:pt x="491" y="27"/>
                    </a:lnTo>
                    <a:lnTo>
                      <a:pt x="486" y="27"/>
                    </a:lnTo>
                    <a:lnTo>
                      <a:pt x="478" y="22"/>
                    </a:lnTo>
                    <a:lnTo>
                      <a:pt x="478" y="22"/>
                    </a:lnTo>
                    <a:close/>
                    <a:moveTo>
                      <a:pt x="478" y="206"/>
                    </a:moveTo>
                    <a:lnTo>
                      <a:pt x="478" y="206"/>
                    </a:lnTo>
                    <a:lnTo>
                      <a:pt x="456" y="211"/>
                    </a:lnTo>
                    <a:lnTo>
                      <a:pt x="429" y="211"/>
                    </a:lnTo>
                    <a:lnTo>
                      <a:pt x="425" y="206"/>
                    </a:lnTo>
                    <a:lnTo>
                      <a:pt x="456" y="206"/>
                    </a:lnTo>
                    <a:lnTo>
                      <a:pt x="456" y="206"/>
                    </a:lnTo>
                    <a:lnTo>
                      <a:pt x="460" y="206"/>
                    </a:lnTo>
                    <a:lnTo>
                      <a:pt x="478" y="202"/>
                    </a:lnTo>
                    <a:lnTo>
                      <a:pt x="486" y="206"/>
                    </a:lnTo>
                    <a:lnTo>
                      <a:pt x="478" y="206"/>
                    </a:lnTo>
                    <a:lnTo>
                      <a:pt x="478" y="206"/>
                    </a:lnTo>
                    <a:close/>
                    <a:moveTo>
                      <a:pt x="469" y="307"/>
                    </a:moveTo>
                    <a:lnTo>
                      <a:pt x="469" y="307"/>
                    </a:lnTo>
                    <a:lnTo>
                      <a:pt x="460" y="307"/>
                    </a:lnTo>
                    <a:lnTo>
                      <a:pt x="451" y="307"/>
                    </a:lnTo>
                    <a:lnTo>
                      <a:pt x="451" y="307"/>
                    </a:lnTo>
                    <a:lnTo>
                      <a:pt x="456" y="303"/>
                    </a:lnTo>
                    <a:lnTo>
                      <a:pt x="464" y="303"/>
                    </a:lnTo>
                    <a:lnTo>
                      <a:pt x="482" y="303"/>
                    </a:lnTo>
                    <a:lnTo>
                      <a:pt x="486" y="303"/>
                    </a:lnTo>
                    <a:lnTo>
                      <a:pt x="469" y="307"/>
                    </a:lnTo>
                    <a:lnTo>
                      <a:pt x="469" y="307"/>
                    </a:lnTo>
                    <a:close/>
                    <a:moveTo>
                      <a:pt x="460" y="320"/>
                    </a:moveTo>
                    <a:lnTo>
                      <a:pt x="460" y="320"/>
                    </a:lnTo>
                    <a:lnTo>
                      <a:pt x="456" y="316"/>
                    </a:lnTo>
                    <a:lnTo>
                      <a:pt x="460" y="316"/>
                    </a:lnTo>
                    <a:lnTo>
                      <a:pt x="469" y="316"/>
                    </a:lnTo>
                    <a:lnTo>
                      <a:pt x="482" y="316"/>
                    </a:lnTo>
                    <a:lnTo>
                      <a:pt x="486" y="312"/>
                    </a:lnTo>
                    <a:lnTo>
                      <a:pt x="486" y="312"/>
                    </a:lnTo>
                    <a:lnTo>
                      <a:pt x="491" y="316"/>
                    </a:lnTo>
                    <a:lnTo>
                      <a:pt x="491" y="316"/>
                    </a:lnTo>
                    <a:lnTo>
                      <a:pt x="478" y="316"/>
                    </a:lnTo>
                    <a:lnTo>
                      <a:pt x="464" y="316"/>
                    </a:lnTo>
                    <a:lnTo>
                      <a:pt x="460" y="320"/>
                    </a:lnTo>
                    <a:lnTo>
                      <a:pt x="460" y="320"/>
                    </a:lnTo>
                    <a:close/>
                    <a:moveTo>
                      <a:pt x="429" y="241"/>
                    </a:moveTo>
                    <a:lnTo>
                      <a:pt x="429" y="241"/>
                    </a:lnTo>
                    <a:lnTo>
                      <a:pt x="421" y="241"/>
                    </a:lnTo>
                    <a:lnTo>
                      <a:pt x="425" y="241"/>
                    </a:lnTo>
                    <a:lnTo>
                      <a:pt x="434" y="241"/>
                    </a:lnTo>
                    <a:lnTo>
                      <a:pt x="434" y="241"/>
                    </a:lnTo>
                    <a:lnTo>
                      <a:pt x="486" y="237"/>
                    </a:lnTo>
                    <a:lnTo>
                      <a:pt x="486" y="237"/>
                    </a:lnTo>
                    <a:lnTo>
                      <a:pt x="464" y="241"/>
                    </a:lnTo>
                    <a:lnTo>
                      <a:pt x="447" y="241"/>
                    </a:lnTo>
                    <a:lnTo>
                      <a:pt x="429" y="241"/>
                    </a:lnTo>
                    <a:lnTo>
                      <a:pt x="429" y="241"/>
                    </a:lnTo>
                    <a:close/>
                    <a:moveTo>
                      <a:pt x="491" y="246"/>
                    </a:moveTo>
                    <a:lnTo>
                      <a:pt x="491" y="246"/>
                    </a:lnTo>
                    <a:lnTo>
                      <a:pt x="482" y="250"/>
                    </a:lnTo>
                    <a:lnTo>
                      <a:pt x="469" y="255"/>
                    </a:lnTo>
                    <a:lnTo>
                      <a:pt x="447" y="250"/>
                    </a:lnTo>
                    <a:lnTo>
                      <a:pt x="447" y="250"/>
                    </a:lnTo>
                    <a:lnTo>
                      <a:pt x="456" y="250"/>
                    </a:lnTo>
                    <a:lnTo>
                      <a:pt x="469" y="246"/>
                    </a:lnTo>
                    <a:lnTo>
                      <a:pt x="482" y="246"/>
                    </a:lnTo>
                    <a:lnTo>
                      <a:pt x="491" y="246"/>
                    </a:lnTo>
                    <a:lnTo>
                      <a:pt x="491" y="246"/>
                    </a:lnTo>
                    <a:close/>
                    <a:moveTo>
                      <a:pt x="491" y="259"/>
                    </a:moveTo>
                    <a:lnTo>
                      <a:pt x="491" y="259"/>
                    </a:lnTo>
                    <a:lnTo>
                      <a:pt x="486" y="263"/>
                    </a:lnTo>
                    <a:lnTo>
                      <a:pt x="478" y="263"/>
                    </a:lnTo>
                    <a:lnTo>
                      <a:pt x="460" y="263"/>
                    </a:lnTo>
                    <a:lnTo>
                      <a:pt x="438" y="263"/>
                    </a:lnTo>
                    <a:lnTo>
                      <a:pt x="421" y="268"/>
                    </a:lnTo>
                    <a:lnTo>
                      <a:pt x="421" y="268"/>
                    </a:lnTo>
                    <a:lnTo>
                      <a:pt x="429" y="263"/>
                    </a:lnTo>
                    <a:lnTo>
                      <a:pt x="438" y="259"/>
                    </a:lnTo>
                    <a:lnTo>
                      <a:pt x="456" y="259"/>
                    </a:lnTo>
                    <a:lnTo>
                      <a:pt x="473" y="259"/>
                    </a:lnTo>
                    <a:lnTo>
                      <a:pt x="491" y="259"/>
                    </a:lnTo>
                    <a:lnTo>
                      <a:pt x="491" y="259"/>
                    </a:lnTo>
                    <a:close/>
                    <a:moveTo>
                      <a:pt x="421" y="272"/>
                    </a:moveTo>
                    <a:lnTo>
                      <a:pt x="421" y="272"/>
                    </a:lnTo>
                    <a:lnTo>
                      <a:pt x="460" y="272"/>
                    </a:lnTo>
                    <a:lnTo>
                      <a:pt x="460" y="272"/>
                    </a:lnTo>
                    <a:lnTo>
                      <a:pt x="469" y="268"/>
                    </a:lnTo>
                    <a:lnTo>
                      <a:pt x="478" y="268"/>
                    </a:lnTo>
                    <a:lnTo>
                      <a:pt x="495" y="268"/>
                    </a:lnTo>
                    <a:lnTo>
                      <a:pt x="495" y="268"/>
                    </a:lnTo>
                    <a:lnTo>
                      <a:pt x="486" y="272"/>
                    </a:lnTo>
                    <a:lnTo>
                      <a:pt x="464" y="277"/>
                    </a:lnTo>
                    <a:lnTo>
                      <a:pt x="438" y="277"/>
                    </a:lnTo>
                    <a:lnTo>
                      <a:pt x="421" y="272"/>
                    </a:lnTo>
                    <a:lnTo>
                      <a:pt x="421" y="272"/>
                    </a:lnTo>
                    <a:close/>
                    <a:moveTo>
                      <a:pt x="175" y="316"/>
                    </a:moveTo>
                    <a:lnTo>
                      <a:pt x="175" y="316"/>
                    </a:lnTo>
                    <a:lnTo>
                      <a:pt x="175" y="312"/>
                    </a:lnTo>
                    <a:lnTo>
                      <a:pt x="180" y="312"/>
                    </a:lnTo>
                    <a:lnTo>
                      <a:pt x="206" y="312"/>
                    </a:lnTo>
                    <a:lnTo>
                      <a:pt x="206" y="312"/>
                    </a:lnTo>
                    <a:lnTo>
                      <a:pt x="210" y="307"/>
                    </a:lnTo>
                    <a:lnTo>
                      <a:pt x="219" y="312"/>
                    </a:lnTo>
                    <a:lnTo>
                      <a:pt x="219" y="312"/>
                    </a:lnTo>
                    <a:lnTo>
                      <a:pt x="193" y="316"/>
                    </a:lnTo>
                    <a:lnTo>
                      <a:pt x="175" y="316"/>
                    </a:lnTo>
                    <a:lnTo>
                      <a:pt x="175" y="316"/>
                    </a:lnTo>
                    <a:close/>
                    <a:moveTo>
                      <a:pt x="320" y="307"/>
                    </a:moveTo>
                    <a:lnTo>
                      <a:pt x="320" y="307"/>
                    </a:lnTo>
                    <a:lnTo>
                      <a:pt x="333" y="312"/>
                    </a:lnTo>
                    <a:lnTo>
                      <a:pt x="333" y="312"/>
                    </a:lnTo>
                    <a:lnTo>
                      <a:pt x="337" y="307"/>
                    </a:lnTo>
                    <a:lnTo>
                      <a:pt x="337" y="298"/>
                    </a:lnTo>
                    <a:lnTo>
                      <a:pt x="337" y="298"/>
                    </a:lnTo>
                    <a:lnTo>
                      <a:pt x="342" y="303"/>
                    </a:lnTo>
                    <a:lnTo>
                      <a:pt x="342" y="307"/>
                    </a:lnTo>
                    <a:lnTo>
                      <a:pt x="342" y="312"/>
                    </a:lnTo>
                    <a:lnTo>
                      <a:pt x="350" y="312"/>
                    </a:lnTo>
                    <a:lnTo>
                      <a:pt x="350" y="312"/>
                    </a:lnTo>
                    <a:lnTo>
                      <a:pt x="342" y="312"/>
                    </a:lnTo>
                    <a:lnTo>
                      <a:pt x="342" y="316"/>
                    </a:lnTo>
                    <a:lnTo>
                      <a:pt x="337" y="316"/>
                    </a:lnTo>
                    <a:lnTo>
                      <a:pt x="337" y="316"/>
                    </a:lnTo>
                    <a:lnTo>
                      <a:pt x="324" y="316"/>
                    </a:lnTo>
                    <a:lnTo>
                      <a:pt x="307" y="312"/>
                    </a:lnTo>
                    <a:lnTo>
                      <a:pt x="302" y="312"/>
                    </a:lnTo>
                    <a:lnTo>
                      <a:pt x="320" y="307"/>
                    </a:lnTo>
                    <a:lnTo>
                      <a:pt x="320" y="307"/>
                    </a:lnTo>
                    <a:close/>
                    <a:moveTo>
                      <a:pt x="311" y="325"/>
                    </a:moveTo>
                    <a:lnTo>
                      <a:pt x="311" y="325"/>
                    </a:lnTo>
                    <a:lnTo>
                      <a:pt x="329" y="320"/>
                    </a:lnTo>
                    <a:lnTo>
                      <a:pt x="342" y="325"/>
                    </a:lnTo>
                    <a:lnTo>
                      <a:pt x="342" y="325"/>
                    </a:lnTo>
                    <a:lnTo>
                      <a:pt x="342" y="325"/>
                    </a:lnTo>
                    <a:lnTo>
                      <a:pt x="311" y="325"/>
                    </a:lnTo>
                    <a:lnTo>
                      <a:pt x="311" y="325"/>
                    </a:lnTo>
                    <a:close/>
                    <a:moveTo>
                      <a:pt x="394" y="421"/>
                    </a:moveTo>
                    <a:lnTo>
                      <a:pt x="394" y="421"/>
                    </a:lnTo>
                    <a:lnTo>
                      <a:pt x="390" y="417"/>
                    </a:lnTo>
                    <a:lnTo>
                      <a:pt x="390" y="417"/>
                    </a:lnTo>
                    <a:lnTo>
                      <a:pt x="386" y="421"/>
                    </a:lnTo>
                    <a:lnTo>
                      <a:pt x="386" y="426"/>
                    </a:lnTo>
                    <a:lnTo>
                      <a:pt x="386" y="426"/>
                    </a:lnTo>
                    <a:lnTo>
                      <a:pt x="386" y="421"/>
                    </a:lnTo>
                    <a:lnTo>
                      <a:pt x="386" y="412"/>
                    </a:lnTo>
                    <a:lnTo>
                      <a:pt x="386" y="412"/>
                    </a:lnTo>
                    <a:lnTo>
                      <a:pt x="390" y="417"/>
                    </a:lnTo>
                    <a:lnTo>
                      <a:pt x="390" y="417"/>
                    </a:lnTo>
                    <a:lnTo>
                      <a:pt x="394" y="412"/>
                    </a:lnTo>
                    <a:lnTo>
                      <a:pt x="394" y="408"/>
                    </a:lnTo>
                    <a:lnTo>
                      <a:pt x="394" y="408"/>
                    </a:lnTo>
                    <a:lnTo>
                      <a:pt x="399" y="408"/>
                    </a:lnTo>
                    <a:lnTo>
                      <a:pt x="399" y="412"/>
                    </a:lnTo>
                    <a:lnTo>
                      <a:pt x="394" y="421"/>
                    </a:lnTo>
                    <a:lnTo>
                      <a:pt x="394" y="421"/>
                    </a:lnTo>
                    <a:close/>
                    <a:moveTo>
                      <a:pt x="114" y="483"/>
                    </a:moveTo>
                    <a:lnTo>
                      <a:pt x="114" y="483"/>
                    </a:lnTo>
                    <a:lnTo>
                      <a:pt x="114" y="491"/>
                    </a:lnTo>
                    <a:lnTo>
                      <a:pt x="114" y="491"/>
                    </a:lnTo>
                    <a:lnTo>
                      <a:pt x="105" y="491"/>
                    </a:lnTo>
                    <a:lnTo>
                      <a:pt x="96" y="487"/>
                    </a:lnTo>
                    <a:lnTo>
                      <a:pt x="96" y="487"/>
                    </a:lnTo>
                    <a:lnTo>
                      <a:pt x="105" y="487"/>
                    </a:lnTo>
                    <a:lnTo>
                      <a:pt x="114" y="483"/>
                    </a:lnTo>
                    <a:lnTo>
                      <a:pt x="114" y="483"/>
                    </a:lnTo>
                    <a:close/>
                    <a:moveTo>
                      <a:pt x="123" y="557"/>
                    </a:moveTo>
                    <a:lnTo>
                      <a:pt x="123" y="557"/>
                    </a:lnTo>
                    <a:lnTo>
                      <a:pt x="118" y="553"/>
                    </a:lnTo>
                    <a:lnTo>
                      <a:pt x="114" y="548"/>
                    </a:lnTo>
                    <a:lnTo>
                      <a:pt x="114" y="544"/>
                    </a:lnTo>
                    <a:lnTo>
                      <a:pt x="118" y="544"/>
                    </a:lnTo>
                    <a:lnTo>
                      <a:pt x="118" y="544"/>
                    </a:lnTo>
                    <a:lnTo>
                      <a:pt x="118" y="540"/>
                    </a:lnTo>
                    <a:lnTo>
                      <a:pt x="114" y="540"/>
                    </a:lnTo>
                    <a:lnTo>
                      <a:pt x="105" y="535"/>
                    </a:lnTo>
                    <a:lnTo>
                      <a:pt x="105" y="535"/>
                    </a:lnTo>
                    <a:lnTo>
                      <a:pt x="105" y="531"/>
                    </a:lnTo>
                    <a:lnTo>
                      <a:pt x="109" y="522"/>
                    </a:lnTo>
                    <a:lnTo>
                      <a:pt x="109" y="522"/>
                    </a:lnTo>
                    <a:lnTo>
                      <a:pt x="101" y="522"/>
                    </a:lnTo>
                    <a:lnTo>
                      <a:pt x="92" y="526"/>
                    </a:lnTo>
                    <a:lnTo>
                      <a:pt x="83" y="535"/>
                    </a:lnTo>
                    <a:lnTo>
                      <a:pt x="83" y="535"/>
                    </a:lnTo>
                    <a:lnTo>
                      <a:pt x="83" y="531"/>
                    </a:lnTo>
                    <a:lnTo>
                      <a:pt x="79" y="531"/>
                    </a:lnTo>
                    <a:lnTo>
                      <a:pt x="70" y="540"/>
                    </a:lnTo>
                    <a:lnTo>
                      <a:pt x="70" y="540"/>
                    </a:lnTo>
                    <a:lnTo>
                      <a:pt x="70" y="540"/>
                    </a:lnTo>
                    <a:lnTo>
                      <a:pt x="74" y="535"/>
                    </a:lnTo>
                    <a:lnTo>
                      <a:pt x="74" y="531"/>
                    </a:lnTo>
                    <a:lnTo>
                      <a:pt x="79" y="526"/>
                    </a:lnTo>
                    <a:lnTo>
                      <a:pt x="79" y="526"/>
                    </a:lnTo>
                    <a:lnTo>
                      <a:pt x="83" y="526"/>
                    </a:lnTo>
                    <a:lnTo>
                      <a:pt x="92" y="526"/>
                    </a:lnTo>
                    <a:lnTo>
                      <a:pt x="101" y="513"/>
                    </a:lnTo>
                    <a:lnTo>
                      <a:pt x="101" y="513"/>
                    </a:lnTo>
                    <a:lnTo>
                      <a:pt x="96" y="513"/>
                    </a:lnTo>
                    <a:lnTo>
                      <a:pt x="96" y="509"/>
                    </a:lnTo>
                    <a:lnTo>
                      <a:pt x="101" y="500"/>
                    </a:lnTo>
                    <a:lnTo>
                      <a:pt x="96" y="500"/>
                    </a:lnTo>
                    <a:lnTo>
                      <a:pt x="96" y="500"/>
                    </a:lnTo>
                    <a:lnTo>
                      <a:pt x="101" y="496"/>
                    </a:lnTo>
                    <a:lnTo>
                      <a:pt x="105" y="496"/>
                    </a:lnTo>
                    <a:lnTo>
                      <a:pt x="123" y="496"/>
                    </a:lnTo>
                    <a:lnTo>
                      <a:pt x="123" y="496"/>
                    </a:lnTo>
                    <a:lnTo>
                      <a:pt x="123" y="557"/>
                    </a:lnTo>
                    <a:lnTo>
                      <a:pt x="123" y="557"/>
                    </a:lnTo>
                    <a:close/>
                    <a:moveTo>
                      <a:pt x="153" y="671"/>
                    </a:moveTo>
                    <a:lnTo>
                      <a:pt x="153" y="671"/>
                    </a:lnTo>
                    <a:lnTo>
                      <a:pt x="158" y="667"/>
                    </a:lnTo>
                    <a:lnTo>
                      <a:pt x="162" y="667"/>
                    </a:lnTo>
                    <a:lnTo>
                      <a:pt x="171" y="667"/>
                    </a:lnTo>
                    <a:lnTo>
                      <a:pt x="171" y="667"/>
                    </a:lnTo>
                    <a:lnTo>
                      <a:pt x="171" y="671"/>
                    </a:lnTo>
                    <a:lnTo>
                      <a:pt x="166" y="675"/>
                    </a:lnTo>
                    <a:lnTo>
                      <a:pt x="153" y="671"/>
                    </a:lnTo>
                    <a:lnTo>
                      <a:pt x="153" y="671"/>
                    </a:lnTo>
                    <a:close/>
                    <a:moveTo>
                      <a:pt x="193" y="614"/>
                    </a:moveTo>
                    <a:lnTo>
                      <a:pt x="193" y="614"/>
                    </a:lnTo>
                    <a:lnTo>
                      <a:pt x="188" y="610"/>
                    </a:lnTo>
                    <a:lnTo>
                      <a:pt x="188" y="605"/>
                    </a:lnTo>
                    <a:lnTo>
                      <a:pt x="193" y="597"/>
                    </a:lnTo>
                    <a:lnTo>
                      <a:pt x="193" y="597"/>
                    </a:lnTo>
                    <a:lnTo>
                      <a:pt x="197" y="597"/>
                    </a:lnTo>
                    <a:lnTo>
                      <a:pt x="201" y="601"/>
                    </a:lnTo>
                    <a:lnTo>
                      <a:pt x="201" y="601"/>
                    </a:lnTo>
                    <a:lnTo>
                      <a:pt x="197" y="605"/>
                    </a:lnTo>
                    <a:lnTo>
                      <a:pt x="193" y="614"/>
                    </a:lnTo>
                    <a:lnTo>
                      <a:pt x="193" y="614"/>
                    </a:lnTo>
                    <a:close/>
                    <a:moveTo>
                      <a:pt x="219" y="579"/>
                    </a:moveTo>
                    <a:lnTo>
                      <a:pt x="219" y="579"/>
                    </a:lnTo>
                    <a:lnTo>
                      <a:pt x="206" y="579"/>
                    </a:lnTo>
                    <a:lnTo>
                      <a:pt x="206" y="579"/>
                    </a:lnTo>
                    <a:lnTo>
                      <a:pt x="210" y="570"/>
                    </a:lnTo>
                    <a:lnTo>
                      <a:pt x="210" y="570"/>
                    </a:lnTo>
                    <a:lnTo>
                      <a:pt x="219" y="570"/>
                    </a:lnTo>
                    <a:lnTo>
                      <a:pt x="219" y="570"/>
                    </a:lnTo>
                    <a:lnTo>
                      <a:pt x="219" y="579"/>
                    </a:lnTo>
                    <a:lnTo>
                      <a:pt x="219" y="579"/>
                    </a:lnTo>
                    <a:close/>
                    <a:moveTo>
                      <a:pt x="223" y="575"/>
                    </a:moveTo>
                    <a:lnTo>
                      <a:pt x="223" y="575"/>
                    </a:lnTo>
                    <a:lnTo>
                      <a:pt x="223" y="570"/>
                    </a:lnTo>
                    <a:lnTo>
                      <a:pt x="232" y="570"/>
                    </a:lnTo>
                    <a:lnTo>
                      <a:pt x="241" y="570"/>
                    </a:lnTo>
                    <a:lnTo>
                      <a:pt x="245" y="575"/>
                    </a:lnTo>
                    <a:lnTo>
                      <a:pt x="245" y="575"/>
                    </a:lnTo>
                    <a:lnTo>
                      <a:pt x="241" y="579"/>
                    </a:lnTo>
                    <a:lnTo>
                      <a:pt x="237" y="579"/>
                    </a:lnTo>
                    <a:lnTo>
                      <a:pt x="228" y="579"/>
                    </a:lnTo>
                    <a:lnTo>
                      <a:pt x="223" y="575"/>
                    </a:lnTo>
                    <a:lnTo>
                      <a:pt x="223" y="575"/>
                    </a:lnTo>
                    <a:close/>
                    <a:moveTo>
                      <a:pt x="263" y="583"/>
                    </a:moveTo>
                    <a:lnTo>
                      <a:pt x="263" y="583"/>
                    </a:lnTo>
                    <a:lnTo>
                      <a:pt x="263" y="575"/>
                    </a:lnTo>
                    <a:lnTo>
                      <a:pt x="263" y="566"/>
                    </a:lnTo>
                    <a:lnTo>
                      <a:pt x="263" y="566"/>
                    </a:lnTo>
                    <a:lnTo>
                      <a:pt x="267" y="566"/>
                    </a:lnTo>
                    <a:lnTo>
                      <a:pt x="267" y="570"/>
                    </a:lnTo>
                    <a:lnTo>
                      <a:pt x="267" y="579"/>
                    </a:lnTo>
                    <a:lnTo>
                      <a:pt x="272" y="583"/>
                    </a:lnTo>
                    <a:lnTo>
                      <a:pt x="272" y="583"/>
                    </a:lnTo>
                    <a:lnTo>
                      <a:pt x="272" y="583"/>
                    </a:lnTo>
                    <a:lnTo>
                      <a:pt x="267" y="583"/>
                    </a:lnTo>
                    <a:lnTo>
                      <a:pt x="263" y="583"/>
                    </a:lnTo>
                    <a:lnTo>
                      <a:pt x="263" y="583"/>
                    </a:lnTo>
                    <a:close/>
                    <a:moveTo>
                      <a:pt x="285" y="605"/>
                    </a:moveTo>
                    <a:lnTo>
                      <a:pt x="285" y="605"/>
                    </a:lnTo>
                    <a:lnTo>
                      <a:pt x="285" y="610"/>
                    </a:lnTo>
                    <a:lnTo>
                      <a:pt x="285" y="614"/>
                    </a:lnTo>
                    <a:lnTo>
                      <a:pt x="285" y="614"/>
                    </a:lnTo>
                    <a:lnTo>
                      <a:pt x="276" y="610"/>
                    </a:lnTo>
                    <a:lnTo>
                      <a:pt x="272" y="610"/>
                    </a:lnTo>
                    <a:lnTo>
                      <a:pt x="272" y="614"/>
                    </a:lnTo>
                    <a:lnTo>
                      <a:pt x="272" y="614"/>
                    </a:lnTo>
                    <a:lnTo>
                      <a:pt x="272" y="610"/>
                    </a:lnTo>
                    <a:lnTo>
                      <a:pt x="276" y="605"/>
                    </a:lnTo>
                    <a:lnTo>
                      <a:pt x="293" y="601"/>
                    </a:lnTo>
                    <a:lnTo>
                      <a:pt x="293" y="601"/>
                    </a:lnTo>
                    <a:lnTo>
                      <a:pt x="289" y="605"/>
                    </a:lnTo>
                    <a:lnTo>
                      <a:pt x="289" y="605"/>
                    </a:lnTo>
                    <a:lnTo>
                      <a:pt x="285" y="605"/>
                    </a:lnTo>
                    <a:lnTo>
                      <a:pt x="285" y="605"/>
                    </a:lnTo>
                    <a:close/>
                    <a:moveTo>
                      <a:pt x="377" y="601"/>
                    </a:moveTo>
                    <a:lnTo>
                      <a:pt x="377" y="601"/>
                    </a:lnTo>
                    <a:lnTo>
                      <a:pt x="377" y="605"/>
                    </a:lnTo>
                    <a:lnTo>
                      <a:pt x="372" y="605"/>
                    </a:lnTo>
                    <a:lnTo>
                      <a:pt x="368" y="610"/>
                    </a:lnTo>
                    <a:lnTo>
                      <a:pt x="368" y="614"/>
                    </a:lnTo>
                    <a:lnTo>
                      <a:pt x="368" y="614"/>
                    </a:lnTo>
                    <a:lnTo>
                      <a:pt x="364" y="614"/>
                    </a:lnTo>
                    <a:lnTo>
                      <a:pt x="364" y="610"/>
                    </a:lnTo>
                    <a:lnTo>
                      <a:pt x="364" y="610"/>
                    </a:lnTo>
                    <a:lnTo>
                      <a:pt x="359" y="610"/>
                    </a:lnTo>
                    <a:lnTo>
                      <a:pt x="359" y="610"/>
                    </a:lnTo>
                    <a:lnTo>
                      <a:pt x="350" y="605"/>
                    </a:lnTo>
                    <a:lnTo>
                      <a:pt x="350" y="605"/>
                    </a:lnTo>
                    <a:lnTo>
                      <a:pt x="355" y="597"/>
                    </a:lnTo>
                    <a:lnTo>
                      <a:pt x="364" y="597"/>
                    </a:lnTo>
                    <a:lnTo>
                      <a:pt x="364" y="597"/>
                    </a:lnTo>
                    <a:lnTo>
                      <a:pt x="364" y="605"/>
                    </a:lnTo>
                    <a:lnTo>
                      <a:pt x="368" y="601"/>
                    </a:lnTo>
                    <a:lnTo>
                      <a:pt x="368" y="601"/>
                    </a:lnTo>
                    <a:lnTo>
                      <a:pt x="368" y="592"/>
                    </a:lnTo>
                    <a:lnTo>
                      <a:pt x="368" y="592"/>
                    </a:lnTo>
                    <a:lnTo>
                      <a:pt x="377" y="592"/>
                    </a:lnTo>
                    <a:lnTo>
                      <a:pt x="377" y="592"/>
                    </a:lnTo>
                    <a:lnTo>
                      <a:pt x="377" y="597"/>
                    </a:lnTo>
                    <a:lnTo>
                      <a:pt x="377" y="601"/>
                    </a:lnTo>
                    <a:lnTo>
                      <a:pt x="377" y="601"/>
                    </a:lnTo>
                    <a:close/>
                    <a:moveTo>
                      <a:pt x="407" y="597"/>
                    </a:moveTo>
                    <a:lnTo>
                      <a:pt x="407" y="597"/>
                    </a:lnTo>
                    <a:lnTo>
                      <a:pt x="416" y="592"/>
                    </a:lnTo>
                    <a:lnTo>
                      <a:pt x="434" y="592"/>
                    </a:lnTo>
                    <a:lnTo>
                      <a:pt x="434" y="592"/>
                    </a:lnTo>
                    <a:lnTo>
                      <a:pt x="429" y="597"/>
                    </a:lnTo>
                    <a:lnTo>
                      <a:pt x="425" y="597"/>
                    </a:lnTo>
                    <a:lnTo>
                      <a:pt x="416" y="597"/>
                    </a:lnTo>
                    <a:lnTo>
                      <a:pt x="407" y="597"/>
                    </a:lnTo>
                    <a:lnTo>
                      <a:pt x="407" y="597"/>
                    </a:lnTo>
                    <a:close/>
                    <a:moveTo>
                      <a:pt x="434" y="592"/>
                    </a:moveTo>
                    <a:lnTo>
                      <a:pt x="434" y="592"/>
                    </a:lnTo>
                    <a:lnTo>
                      <a:pt x="438" y="588"/>
                    </a:lnTo>
                    <a:lnTo>
                      <a:pt x="442" y="583"/>
                    </a:lnTo>
                    <a:lnTo>
                      <a:pt x="451" y="575"/>
                    </a:lnTo>
                    <a:lnTo>
                      <a:pt x="451" y="575"/>
                    </a:lnTo>
                    <a:lnTo>
                      <a:pt x="451" y="579"/>
                    </a:lnTo>
                    <a:lnTo>
                      <a:pt x="456" y="588"/>
                    </a:lnTo>
                    <a:lnTo>
                      <a:pt x="456" y="592"/>
                    </a:lnTo>
                    <a:lnTo>
                      <a:pt x="460" y="592"/>
                    </a:lnTo>
                    <a:lnTo>
                      <a:pt x="460" y="592"/>
                    </a:lnTo>
                    <a:lnTo>
                      <a:pt x="460" y="597"/>
                    </a:lnTo>
                    <a:lnTo>
                      <a:pt x="451" y="597"/>
                    </a:lnTo>
                    <a:lnTo>
                      <a:pt x="434" y="592"/>
                    </a:lnTo>
                    <a:lnTo>
                      <a:pt x="434" y="592"/>
                    </a:lnTo>
                    <a:close/>
                    <a:moveTo>
                      <a:pt x="570" y="557"/>
                    </a:moveTo>
                    <a:lnTo>
                      <a:pt x="570" y="557"/>
                    </a:lnTo>
                    <a:lnTo>
                      <a:pt x="552" y="557"/>
                    </a:lnTo>
                    <a:lnTo>
                      <a:pt x="543" y="553"/>
                    </a:lnTo>
                    <a:lnTo>
                      <a:pt x="543" y="544"/>
                    </a:lnTo>
                    <a:lnTo>
                      <a:pt x="543" y="544"/>
                    </a:lnTo>
                    <a:lnTo>
                      <a:pt x="561" y="540"/>
                    </a:lnTo>
                    <a:lnTo>
                      <a:pt x="565" y="540"/>
                    </a:lnTo>
                    <a:lnTo>
                      <a:pt x="570" y="540"/>
                    </a:lnTo>
                    <a:lnTo>
                      <a:pt x="570" y="557"/>
                    </a:lnTo>
                    <a:lnTo>
                      <a:pt x="570" y="557"/>
                    </a:lnTo>
                    <a:close/>
                    <a:moveTo>
                      <a:pt x="552" y="583"/>
                    </a:moveTo>
                    <a:lnTo>
                      <a:pt x="552" y="583"/>
                    </a:lnTo>
                    <a:lnTo>
                      <a:pt x="552" y="583"/>
                    </a:lnTo>
                    <a:lnTo>
                      <a:pt x="552" y="583"/>
                    </a:lnTo>
                    <a:lnTo>
                      <a:pt x="548" y="575"/>
                    </a:lnTo>
                    <a:lnTo>
                      <a:pt x="552" y="561"/>
                    </a:lnTo>
                    <a:lnTo>
                      <a:pt x="552" y="561"/>
                    </a:lnTo>
                    <a:lnTo>
                      <a:pt x="561" y="566"/>
                    </a:lnTo>
                    <a:lnTo>
                      <a:pt x="565" y="566"/>
                    </a:lnTo>
                    <a:lnTo>
                      <a:pt x="570" y="561"/>
                    </a:lnTo>
                    <a:lnTo>
                      <a:pt x="570" y="561"/>
                    </a:lnTo>
                    <a:lnTo>
                      <a:pt x="570" y="566"/>
                    </a:lnTo>
                    <a:lnTo>
                      <a:pt x="570" y="566"/>
                    </a:lnTo>
                    <a:lnTo>
                      <a:pt x="561" y="570"/>
                    </a:lnTo>
                    <a:lnTo>
                      <a:pt x="556" y="575"/>
                    </a:lnTo>
                    <a:lnTo>
                      <a:pt x="552" y="579"/>
                    </a:lnTo>
                    <a:lnTo>
                      <a:pt x="552" y="583"/>
                    </a:lnTo>
                    <a:lnTo>
                      <a:pt x="552" y="583"/>
                    </a:lnTo>
                    <a:close/>
                    <a:moveTo>
                      <a:pt x="521" y="566"/>
                    </a:moveTo>
                    <a:lnTo>
                      <a:pt x="521" y="566"/>
                    </a:lnTo>
                    <a:lnTo>
                      <a:pt x="526" y="570"/>
                    </a:lnTo>
                    <a:lnTo>
                      <a:pt x="526" y="579"/>
                    </a:lnTo>
                    <a:lnTo>
                      <a:pt x="526" y="597"/>
                    </a:lnTo>
                    <a:lnTo>
                      <a:pt x="526" y="597"/>
                    </a:lnTo>
                    <a:lnTo>
                      <a:pt x="521" y="588"/>
                    </a:lnTo>
                    <a:lnTo>
                      <a:pt x="521" y="583"/>
                    </a:lnTo>
                    <a:lnTo>
                      <a:pt x="521" y="566"/>
                    </a:lnTo>
                    <a:lnTo>
                      <a:pt x="521" y="566"/>
                    </a:lnTo>
                    <a:close/>
                    <a:moveTo>
                      <a:pt x="561" y="667"/>
                    </a:moveTo>
                    <a:lnTo>
                      <a:pt x="561" y="667"/>
                    </a:lnTo>
                    <a:lnTo>
                      <a:pt x="539" y="667"/>
                    </a:lnTo>
                    <a:lnTo>
                      <a:pt x="517" y="667"/>
                    </a:lnTo>
                    <a:lnTo>
                      <a:pt x="517" y="667"/>
                    </a:lnTo>
                    <a:lnTo>
                      <a:pt x="526" y="662"/>
                    </a:lnTo>
                    <a:lnTo>
                      <a:pt x="526" y="662"/>
                    </a:lnTo>
                    <a:lnTo>
                      <a:pt x="521" y="658"/>
                    </a:lnTo>
                    <a:lnTo>
                      <a:pt x="521" y="658"/>
                    </a:lnTo>
                    <a:lnTo>
                      <a:pt x="513" y="662"/>
                    </a:lnTo>
                    <a:lnTo>
                      <a:pt x="504" y="662"/>
                    </a:lnTo>
                    <a:lnTo>
                      <a:pt x="504" y="662"/>
                    </a:lnTo>
                    <a:lnTo>
                      <a:pt x="504" y="658"/>
                    </a:lnTo>
                    <a:lnTo>
                      <a:pt x="513" y="658"/>
                    </a:lnTo>
                    <a:lnTo>
                      <a:pt x="517" y="654"/>
                    </a:lnTo>
                    <a:lnTo>
                      <a:pt x="517" y="649"/>
                    </a:lnTo>
                    <a:lnTo>
                      <a:pt x="517" y="649"/>
                    </a:lnTo>
                    <a:lnTo>
                      <a:pt x="526" y="654"/>
                    </a:lnTo>
                    <a:lnTo>
                      <a:pt x="535" y="658"/>
                    </a:lnTo>
                    <a:lnTo>
                      <a:pt x="535" y="658"/>
                    </a:lnTo>
                    <a:lnTo>
                      <a:pt x="530" y="649"/>
                    </a:lnTo>
                    <a:lnTo>
                      <a:pt x="526" y="649"/>
                    </a:lnTo>
                    <a:lnTo>
                      <a:pt x="521" y="649"/>
                    </a:lnTo>
                    <a:lnTo>
                      <a:pt x="513" y="645"/>
                    </a:lnTo>
                    <a:lnTo>
                      <a:pt x="513" y="645"/>
                    </a:lnTo>
                    <a:lnTo>
                      <a:pt x="508" y="649"/>
                    </a:lnTo>
                    <a:lnTo>
                      <a:pt x="508" y="658"/>
                    </a:lnTo>
                    <a:lnTo>
                      <a:pt x="508" y="658"/>
                    </a:lnTo>
                    <a:lnTo>
                      <a:pt x="491" y="658"/>
                    </a:lnTo>
                    <a:lnTo>
                      <a:pt x="491" y="658"/>
                    </a:lnTo>
                    <a:lnTo>
                      <a:pt x="491" y="649"/>
                    </a:lnTo>
                    <a:lnTo>
                      <a:pt x="491" y="645"/>
                    </a:lnTo>
                    <a:lnTo>
                      <a:pt x="486" y="640"/>
                    </a:lnTo>
                    <a:lnTo>
                      <a:pt x="486" y="632"/>
                    </a:lnTo>
                    <a:lnTo>
                      <a:pt x="486" y="632"/>
                    </a:lnTo>
                    <a:lnTo>
                      <a:pt x="521" y="627"/>
                    </a:lnTo>
                    <a:lnTo>
                      <a:pt x="539" y="627"/>
                    </a:lnTo>
                    <a:lnTo>
                      <a:pt x="543" y="632"/>
                    </a:lnTo>
                    <a:lnTo>
                      <a:pt x="543" y="636"/>
                    </a:lnTo>
                    <a:lnTo>
                      <a:pt x="543" y="636"/>
                    </a:lnTo>
                    <a:lnTo>
                      <a:pt x="552" y="632"/>
                    </a:lnTo>
                    <a:lnTo>
                      <a:pt x="556" y="632"/>
                    </a:lnTo>
                    <a:lnTo>
                      <a:pt x="565" y="632"/>
                    </a:lnTo>
                    <a:lnTo>
                      <a:pt x="570" y="627"/>
                    </a:lnTo>
                    <a:lnTo>
                      <a:pt x="570" y="627"/>
                    </a:lnTo>
                    <a:lnTo>
                      <a:pt x="570" y="632"/>
                    </a:lnTo>
                    <a:lnTo>
                      <a:pt x="565" y="636"/>
                    </a:lnTo>
                    <a:lnTo>
                      <a:pt x="561" y="640"/>
                    </a:lnTo>
                    <a:lnTo>
                      <a:pt x="556" y="645"/>
                    </a:lnTo>
                    <a:lnTo>
                      <a:pt x="556" y="645"/>
                    </a:lnTo>
                    <a:lnTo>
                      <a:pt x="552" y="640"/>
                    </a:lnTo>
                    <a:lnTo>
                      <a:pt x="552" y="640"/>
                    </a:lnTo>
                    <a:lnTo>
                      <a:pt x="552" y="640"/>
                    </a:lnTo>
                    <a:lnTo>
                      <a:pt x="548" y="640"/>
                    </a:lnTo>
                    <a:lnTo>
                      <a:pt x="552" y="645"/>
                    </a:lnTo>
                    <a:lnTo>
                      <a:pt x="552" y="649"/>
                    </a:lnTo>
                    <a:lnTo>
                      <a:pt x="552" y="658"/>
                    </a:lnTo>
                    <a:lnTo>
                      <a:pt x="552" y="658"/>
                    </a:lnTo>
                    <a:lnTo>
                      <a:pt x="561" y="654"/>
                    </a:lnTo>
                    <a:lnTo>
                      <a:pt x="561" y="654"/>
                    </a:lnTo>
                    <a:lnTo>
                      <a:pt x="556" y="645"/>
                    </a:lnTo>
                    <a:lnTo>
                      <a:pt x="561" y="640"/>
                    </a:lnTo>
                    <a:lnTo>
                      <a:pt x="565" y="640"/>
                    </a:lnTo>
                    <a:lnTo>
                      <a:pt x="570" y="640"/>
                    </a:lnTo>
                    <a:lnTo>
                      <a:pt x="570" y="640"/>
                    </a:lnTo>
                    <a:lnTo>
                      <a:pt x="565" y="645"/>
                    </a:lnTo>
                    <a:lnTo>
                      <a:pt x="570" y="649"/>
                    </a:lnTo>
                    <a:lnTo>
                      <a:pt x="574" y="658"/>
                    </a:lnTo>
                    <a:lnTo>
                      <a:pt x="574" y="658"/>
                    </a:lnTo>
                    <a:lnTo>
                      <a:pt x="570" y="658"/>
                    </a:lnTo>
                    <a:lnTo>
                      <a:pt x="565" y="658"/>
                    </a:lnTo>
                    <a:lnTo>
                      <a:pt x="565" y="658"/>
                    </a:lnTo>
                    <a:lnTo>
                      <a:pt x="561" y="667"/>
                    </a:lnTo>
                    <a:lnTo>
                      <a:pt x="561" y="667"/>
                    </a:lnTo>
                    <a:close/>
                    <a:moveTo>
                      <a:pt x="627" y="601"/>
                    </a:moveTo>
                    <a:lnTo>
                      <a:pt x="627" y="601"/>
                    </a:lnTo>
                    <a:lnTo>
                      <a:pt x="618" y="597"/>
                    </a:lnTo>
                    <a:lnTo>
                      <a:pt x="618" y="592"/>
                    </a:lnTo>
                    <a:lnTo>
                      <a:pt x="627" y="579"/>
                    </a:lnTo>
                    <a:lnTo>
                      <a:pt x="627" y="579"/>
                    </a:lnTo>
                    <a:lnTo>
                      <a:pt x="627" y="583"/>
                    </a:lnTo>
                    <a:lnTo>
                      <a:pt x="627" y="588"/>
                    </a:lnTo>
                    <a:lnTo>
                      <a:pt x="627" y="601"/>
                    </a:lnTo>
                    <a:lnTo>
                      <a:pt x="627" y="601"/>
                    </a:lnTo>
                    <a:close/>
                    <a:moveTo>
                      <a:pt x="819" y="658"/>
                    </a:moveTo>
                    <a:lnTo>
                      <a:pt x="819" y="658"/>
                    </a:lnTo>
                    <a:lnTo>
                      <a:pt x="819" y="654"/>
                    </a:lnTo>
                    <a:lnTo>
                      <a:pt x="819" y="649"/>
                    </a:lnTo>
                    <a:lnTo>
                      <a:pt x="819" y="649"/>
                    </a:lnTo>
                    <a:lnTo>
                      <a:pt x="833" y="649"/>
                    </a:lnTo>
                    <a:lnTo>
                      <a:pt x="833" y="649"/>
                    </a:lnTo>
                    <a:lnTo>
                      <a:pt x="833" y="649"/>
                    </a:lnTo>
                    <a:lnTo>
                      <a:pt x="828" y="654"/>
                    </a:lnTo>
                    <a:lnTo>
                      <a:pt x="819" y="658"/>
                    </a:lnTo>
                    <a:lnTo>
                      <a:pt x="819" y="658"/>
                    </a:lnTo>
                    <a:close/>
                    <a:moveTo>
                      <a:pt x="828" y="662"/>
                    </a:moveTo>
                    <a:lnTo>
                      <a:pt x="828" y="662"/>
                    </a:lnTo>
                    <a:lnTo>
                      <a:pt x="828" y="658"/>
                    </a:lnTo>
                    <a:lnTo>
                      <a:pt x="833" y="654"/>
                    </a:lnTo>
                    <a:lnTo>
                      <a:pt x="850" y="658"/>
                    </a:lnTo>
                    <a:lnTo>
                      <a:pt x="850" y="658"/>
                    </a:lnTo>
                    <a:lnTo>
                      <a:pt x="846" y="662"/>
                    </a:lnTo>
                    <a:lnTo>
                      <a:pt x="841" y="662"/>
                    </a:lnTo>
                    <a:lnTo>
                      <a:pt x="833" y="658"/>
                    </a:lnTo>
                    <a:lnTo>
                      <a:pt x="828" y="662"/>
                    </a:lnTo>
                    <a:lnTo>
                      <a:pt x="828" y="662"/>
                    </a:lnTo>
                    <a:close/>
                    <a:moveTo>
                      <a:pt x="968" y="693"/>
                    </a:moveTo>
                    <a:lnTo>
                      <a:pt x="968" y="693"/>
                    </a:lnTo>
                    <a:lnTo>
                      <a:pt x="955" y="689"/>
                    </a:lnTo>
                    <a:lnTo>
                      <a:pt x="946" y="693"/>
                    </a:lnTo>
                    <a:lnTo>
                      <a:pt x="946" y="693"/>
                    </a:lnTo>
                    <a:lnTo>
                      <a:pt x="951" y="680"/>
                    </a:lnTo>
                    <a:lnTo>
                      <a:pt x="951" y="675"/>
                    </a:lnTo>
                    <a:lnTo>
                      <a:pt x="960" y="671"/>
                    </a:lnTo>
                    <a:lnTo>
                      <a:pt x="960" y="671"/>
                    </a:lnTo>
                    <a:lnTo>
                      <a:pt x="960" y="680"/>
                    </a:lnTo>
                    <a:lnTo>
                      <a:pt x="951" y="680"/>
                    </a:lnTo>
                    <a:lnTo>
                      <a:pt x="951" y="680"/>
                    </a:lnTo>
                    <a:lnTo>
                      <a:pt x="960" y="684"/>
                    </a:lnTo>
                    <a:lnTo>
                      <a:pt x="964" y="675"/>
                    </a:lnTo>
                    <a:lnTo>
                      <a:pt x="968" y="662"/>
                    </a:lnTo>
                    <a:lnTo>
                      <a:pt x="968" y="662"/>
                    </a:lnTo>
                    <a:lnTo>
                      <a:pt x="973" y="671"/>
                    </a:lnTo>
                    <a:lnTo>
                      <a:pt x="968" y="675"/>
                    </a:lnTo>
                    <a:lnTo>
                      <a:pt x="968" y="684"/>
                    </a:lnTo>
                    <a:lnTo>
                      <a:pt x="968" y="693"/>
                    </a:lnTo>
                    <a:lnTo>
                      <a:pt x="968" y="693"/>
                    </a:lnTo>
                    <a:close/>
                    <a:moveTo>
                      <a:pt x="1126" y="693"/>
                    </a:moveTo>
                    <a:lnTo>
                      <a:pt x="1126" y="693"/>
                    </a:lnTo>
                    <a:lnTo>
                      <a:pt x="1122" y="693"/>
                    </a:lnTo>
                    <a:lnTo>
                      <a:pt x="1117" y="689"/>
                    </a:lnTo>
                    <a:lnTo>
                      <a:pt x="1117" y="680"/>
                    </a:lnTo>
                    <a:lnTo>
                      <a:pt x="1117" y="680"/>
                    </a:lnTo>
                    <a:lnTo>
                      <a:pt x="1131" y="680"/>
                    </a:lnTo>
                    <a:lnTo>
                      <a:pt x="1131" y="680"/>
                    </a:lnTo>
                    <a:lnTo>
                      <a:pt x="1131" y="689"/>
                    </a:lnTo>
                    <a:lnTo>
                      <a:pt x="1126" y="693"/>
                    </a:lnTo>
                    <a:lnTo>
                      <a:pt x="1126" y="693"/>
                    </a:lnTo>
                    <a:close/>
                    <a:moveTo>
                      <a:pt x="1166" y="693"/>
                    </a:moveTo>
                    <a:lnTo>
                      <a:pt x="1166" y="693"/>
                    </a:lnTo>
                    <a:lnTo>
                      <a:pt x="1161" y="693"/>
                    </a:lnTo>
                    <a:lnTo>
                      <a:pt x="1161" y="684"/>
                    </a:lnTo>
                    <a:lnTo>
                      <a:pt x="1161" y="675"/>
                    </a:lnTo>
                    <a:lnTo>
                      <a:pt x="1161" y="675"/>
                    </a:lnTo>
                    <a:lnTo>
                      <a:pt x="1166" y="675"/>
                    </a:lnTo>
                    <a:lnTo>
                      <a:pt x="1170" y="684"/>
                    </a:lnTo>
                    <a:lnTo>
                      <a:pt x="1170" y="689"/>
                    </a:lnTo>
                    <a:lnTo>
                      <a:pt x="1166" y="693"/>
                    </a:lnTo>
                    <a:lnTo>
                      <a:pt x="1166" y="693"/>
                    </a:lnTo>
                    <a:close/>
                    <a:moveTo>
                      <a:pt x="1297" y="697"/>
                    </a:moveTo>
                    <a:lnTo>
                      <a:pt x="1297" y="697"/>
                    </a:lnTo>
                    <a:lnTo>
                      <a:pt x="1297" y="693"/>
                    </a:lnTo>
                    <a:lnTo>
                      <a:pt x="1293" y="684"/>
                    </a:lnTo>
                    <a:lnTo>
                      <a:pt x="1293" y="684"/>
                    </a:lnTo>
                    <a:lnTo>
                      <a:pt x="1306" y="684"/>
                    </a:lnTo>
                    <a:lnTo>
                      <a:pt x="1306" y="684"/>
                    </a:lnTo>
                    <a:lnTo>
                      <a:pt x="1306" y="693"/>
                    </a:lnTo>
                    <a:lnTo>
                      <a:pt x="1301" y="697"/>
                    </a:lnTo>
                    <a:lnTo>
                      <a:pt x="1297" y="697"/>
                    </a:lnTo>
                    <a:lnTo>
                      <a:pt x="1297" y="697"/>
                    </a:lnTo>
                    <a:close/>
                    <a:moveTo>
                      <a:pt x="1310" y="697"/>
                    </a:moveTo>
                    <a:lnTo>
                      <a:pt x="1310" y="697"/>
                    </a:lnTo>
                    <a:lnTo>
                      <a:pt x="1310" y="684"/>
                    </a:lnTo>
                    <a:lnTo>
                      <a:pt x="1310" y="684"/>
                    </a:lnTo>
                    <a:lnTo>
                      <a:pt x="1315" y="684"/>
                    </a:lnTo>
                    <a:lnTo>
                      <a:pt x="1323" y="684"/>
                    </a:lnTo>
                    <a:lnTo>
                      <a:pt x="1323" y="684"/>
                    </a:lnTo>
                    <a:lnTo>
                      <a:pt x="1319" y="697"/>
                    </a:lnTo>
                    <a:lnTo>
                      <a:pt x="1315" y="697"/>
                    </a:lnTo>
                    <a:lnTo>
                      <a:pt x="1310" y="697"/>
                    </a:lnTo>
                    <a:lnTo>
                      <a:pt x="1310" y="697"/>
                    </a:lnTo>
                    <a:close/>
                    <a:moveTo>
                      <a:pt x="1358" y="693"/>
                    </a:moveTo>
                    <a:lnTo>
                      <a:pt x="1358" y="693"/>
                    </a:lnTo>
                    <a:lnTo>
                      <a:pt x="1350" y="697"/>
                    </a:lnTo>
                    <a:lnTo>
                      <a:pt x="1345" y="693"/>
                    </a:lnTo>
                    <a:lnTo>
                      <a:pt x="1341" y="693"/>
                    </a:lnTo>
                    <a:lnTo>
                      <a:pt x="1341" y="693"/>
                    </a:lnTo>
                    <a:lnTo>
                      <a:pt x="1341" y="693"/>
                    </a:lnTo>
                    <a:lnTo>
                      <a:pt x="1337" y="693"/>
                    </a:lnTo>
                    <a:lnTo>
                      <a:pt x="1337" y="689"/>
                    </a:lnTo>
                    <a:lnTo>
                      <a:pt x="1345" y="689"/>
                    </a:lnTo>
                    <a:lnTo>
                      <a:pt x="1354" y="689"/>
                    </a:lnTo>
                    <a:lnTo>
                      <a:pt x="1358" y="693"/>
                    </a:lnTo>
                    <a:lnTo>
                      <a:pt x="1358" y="693"/>
                    </a:lnTo>
                    <a:lnTo>
                      <a:pt x="1358" y="693"/>
                    </a:lnTo>
                    <a:close/>
                    <a:moveTo>
                      <a:pt x="1415" y="693"/>
                    </a:moveTo>
                    <a:lnTo>
                      <a:pt x="1415" y="693"/>
                    </a:lnTo>
                    <a:lnTo>
                      <a:pt x="1407" y="693"/>
                    </a:lnTo>
                    <a:lnTo>
                      <a:pt x="1398" y="693"/>
                    </a:lnTo>
                    <a:lnTo>
                      <a:pt x="1398" y="693"/>
                    </a:lnTo>
                    <a:lnTo>
                      <a:pt x="1402" y="689"/>
                    </a:lnTo>
                    <a:lnTo>
                      <a:pt x="1411" y="689"/>
                    </a:lnTo>
                    <a:lnTo>
                      <a:pt x="1415" y="689"/>
                    </a:lnTo>
                    <a:lnTo>
                      <a:pt x="1415" y="693"/>
                    </a:lnTo>
                    <a:lnTo>
                      <a:pt x="1415" y="693"/>
                    </a:lnTo>
                    <a:close/>
                    <a:moveTo>
                      <a:pt x="1451" y="693"/>
                    </a:moveTo>
                    <a:lnTo>
                      <a:pt x="1451" y="693"/>
                    </a:lnTo>
                    <a:lnTo>
                      <a:pt x="1451" y="693"/>
                    </a:lnTo>
                    <a:lnTo>
                      <a:pt x="1455" y="689"/>
                    </a:lnTo>
                    <a:lnTo>
                      <a:pt x="1464" y="689"/>
                    </a:lnTo>
                    <a:lnTo>
                      <a:pt x="1477" y="689"/>
                    </a:lnTo>
                    <a:lnTo>
                      <a:pt x="1477" y="693"/>
                    </a:lnTo>
                    <a:lnTo>
                      <a:pt x="1477" y="693"/>
                    </a:lnTo>
                    <a:lnTo>
                      <a:pt x="1477" y="693"/>
                    </a:lnTo>
                    <a:lnTo>
                      <a:pt x="1464" y="693"/>
                    </a:lnTo>
                    <a:lnTo>
                      <a:pt x="1451" y="693"/>
                    </a:lnTo>
                    <a:lnTo>
                      <a:pt x="1451" y="693"/>
                    </a:lnTo>
                    <a:close/>
                    <a:moveTo>
                      <a:pt x="1499" y="697"/>
                    </a:moveTo>
                    <a:lnTo>
                      <a:pt x="1499" y="697"/>
                    </a:lnTo>
                    <a:lnTo>
                      <a:pt x="1499" y="689"/>
                    </a:lnTo>
                    <a:lnTo>
                      <a:pt x="1499" y="684"/>
                    </a:lnTo>
                    <a:lnTo>
                      <a:pt x="1499" y="684"/>
                    </a:lnTo>
                    <a:lnTo>
                      <a:pt x="1503" y="684"/>
                    </a:lnTo>
                    <a:lnTo>
                      <a:pt x="1507" y="684"/>
                    </a:lnTo>
                    <a:lnTo>
                      <a:pt x="1507" y="684"/>
                    </a:lnTo>
                    <a:lnTo>
                      <a:pt x="1507" y="697"/>
                    </a:lnTo>
                    <a:lnTo>
                      <a:pt x="1503" y="697"/>
                    </a:lnTo>
                    <a:lnTo>
                      <a:pt x="1499" y="697"/>
                    </a:lnTo>
                    <a:lnTo>
                      <a:pt x="1499" y="697"/>
                    </a:lnTo>
                    <a:close/>
                    <a:moveTo>
                      <a:pt x="1507" y="680"/>
                    </a:moveTo>
                    <a:lnTo>
                      <a:pt x="1507" y="680"/>
                    </a:lnTo>
                    <a:lnTo>
                      <a:pt x="1503" y="671"/>
                    </a:lnTo>
                    <a:lnTo>
                      <a:pt x="1507" y="662"/>
                    </a:lnTo>
                    <a:lnTo>
                      <a:pt x="1507" y="662"/>
                    </a:lnTo>
                    <a:lnTo>
                      <a:pt x="1512" y="662"/>
                    </a:lnTo>
                    <a:lnTo>
                      <a:pt x="1512" y="671"/>
                    </a:lnTo>
                    <a:lnTo>
                      <a:pt x="1507" y="680"/>
                    </a:lnTo>
                    <a:lnTo>
                      <a:pt x="1507" y="680"/>
                    </a:lnTo>
                    <a:close/>
                    <a:moveTo>
                      <a:pt x="1543" y="697"/>
                    </a:moveTo>
                    <a:lnTo>
                      <a:pt x="1543" y="697"/>
                    </a:lnTo>
                    <a:lnTo>
                      <a:pt x="1525" y="693"/>
                    </a:lnTo>
                    <a:lnTo>
                      <a:pt x="1516" y="693"/>
                    </a:lnTo>
                    <a:lnTo>
                      <a:pt x="1516" y="693"/>
                    </a:lnTo>
                    <a:lnTo>
                      <a:pt x="1512" y="693"/>
                    </a:lnTo>
                    <a:lnTo>
                      <a:pt x="1516" y="689"/>
                    </a:lnTo>
                    <a:lnTo>
                      <a:pt x="1525" y="689"/>
                    </a:lnTo>
                    <a:lnTo>
                      <a:pt x="1534" y="684"/>
                    </a:lnTo>
                    <a:lnTo>
                      <a:pt x="1534" y="684"/>
                    </a:lnTo>
                    <a:lnTo>
                      <a:pt x="1534" y="675"/>
                    </a:lnTo>
                    <a:lnTo>
                      <a:pt x="1534" y="675"/>
                    </a:lnTo>
                    <a:lnTo>
                      <a:pt x="1538" y="680"/>
                    </a:lnTo>
                    <a:lnTo>
                      <a:pt x="1543" y="684"/>
                    </a:lnTo>
                    <a:lnTo>
                      <a:pt x="1543" y="693"/>
                    </a:lnTo>
                    <a:lnTo>
                      <a:pt x="1543" y="697"/>
                    </a:lnTo>
                    <a:lnTo>
                      <a:pt x="1543" y="697"/>
                    </a:lnTo>
                    <a:close/>
                    <a:moveTo>
                      <a:pt x="1700" y="684"/>
                    </a:moveTo>
                    <a:lnTo>
                      <a:pt x="1700" y="684"/>
                    </a:lnTo>
                    <a:lnTo>
                      <a:pt x="1705" y="697"/>
                    </a:lnTo>
                    <a:lnTo>
                      <a:pt x="1705" y="702"/>
                    </a:lnTo>
                    <a:lnTo>
                      <a:pt x="1696" y="702"/>
                    </a:lnTo>
                    <a:lnTo>
                      <a:pt x="1696" y="702"/>
                    </a:lnTo>
                    <a:lnTo>
                      <a:pt x="1696" y="697"/>
                    </a:lnTo>
                    <a:lnTo>
                      <a:pt x="1696" y="689"/>
                    </a:lnTo>
                    <a:lnTo>
                      <a:pt x="1700" y="680"/>
                    </a:lnTo>
                    <a:lnTo>
                      <a:pt x="1700" y="680"/>
                    </a:lnTo>
                    <a:lnTo>
                      <a:pt x="1709" y="684"/>
                    </a:lnTo>
                    <a:lnTo>
                      <a:pt x="1705" y="684"/>
                    </a:lnTo>
                    <a:lnTo>
                      <a:pt x="1700" y="684"/>
                    </a:lnTo>
                    <a:lnTo>
                      <a:pt x="1700" y="684"/>
                    </a:lnTo>
                    <a:close/>
                    <a:moveTo>
                      <a:pt x="1718" y="702"/>
                    </a:moveTo>
                    <a:lnTo>
                      <a:pt x="1718" y="702"/>
                    </a:lnTo>
                    <a:lnTo>
                      <a:pt x="1718" y="702"/>
                    </a:lnTo>
                    <a:lnTo>
                      <a:pt x="1713" y="702"/>
                    </a:lnTo>
                    <a:lnTo>
                      <a:pt x="1713" y="702"/>
                    </a:lnTo>
                    <a:lnTo>
                      <a:pt x="1709" y="702"/>
                    </a:lnTo>
                    <a:lnTo>
                      <a:pt x="1709" y="697"/>
                    </a:lnTo>
                    <a:lnTo>
                      <a:pt x="1709" y="684"/>
                    </a:lnTo>
                    <a:lnTo>
                      <a:pt x="1709" y="684"/>
                    </a:lnTo>
                    <a:lnTo>
                      <a:pt x="1718" y="689"/>
                    </a:lnTo>
                    <a:lnTo>
                      <a:pt x="1718" y="689"/>
                    </a:lnTo>
                    <a:lnTo>
                      <a:pt x="1718" y="702"/>
                    </a:lnTo>
                    <a:lnTo>
                      <a:pt x="1718" y="70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8" name="Freeform 1002"/>
              <p:cNvSpPr>
                <a:spLocks/>
              </p:cNvSpPr>
              <p:nvPr/>
            </p:nvSpPr>
            <p:spPr bwMode="auto">
              <a:xfrm>
                <a:off x="3028" y="2005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9" name="Freeform 1003"/>
              <p:cNvSpPr>
                <a:spLocks/>
              </p:cNvSpPr>
              <p:nvPr/>
            </p:nvSpPr>
            <p:spPr bwMode="auto">
              <a:xfrm>
                <a:off x="3028" y="2106"/>
                <a:ext cx="31" cy="35"/>
              </a:xfrm>
              <a:custGeom>
                <a:avLst/>
                <a:gdLst/>
                <a:ahLst/>
                <a:cxnLst>
                  <a:cxn ang="0">
                    <a:pos x="31" y="35"/>
                  </a:cxn>
                  <a:cxn ang="0">
                    <a:pos x="31" y="35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17" y="13"/>
                  </a:cxn>
                  <a:cxn ang="0">
                    <a:pos x="17" y="13"/>
                  </a:cxn>
                  <a:cxn ang="0">
                    <a:pos x="0" y="1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31" y="35"/>
                  </a:cxn>
                  <a:cxn ang="0">
                    <a:pos x="31" y="35"/>
                  </a:cxn>
                </a:cxnLst>
                <a:rect l="0" t="0" r="r" b="b"/>
                <a:pathLst>
                  <a:path w="31" h="35">
                    <a:moveTo>
                      <a:pt x="31" y="35"/>
                    </a:moveTo>
                    <a:lnTo>
                      <a:pt x="31" y="35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0" y="1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31" y="35"/>
                    </a:lnTo>
                    <a:lnTo>
                      <a:pt x="31" y="3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0" name="Freeform 1004"/>
              <p:cNvSpPr>
                <a:spLocks/>
              </p:cNvSpPr>
              <p:nvPr/>
            </p:nvSpPr>
            <p:spPr bwMode="auto">
              <a:xfrm>
                <a:off x="3028" y="2036"/>
                <a:ext cx="31" cy="35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1" y="30"/>
                  </a:cxn>
                  <a:cxn ang="0">
                    <a:pos x="31" y="13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0" y="1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3" y="30"/>
                  </a:cxn>
                  <a:cxn ang="0">
                    <a:pos x="31" y="30"/>
                  </a:cxn>
                  <a:cxn ang="0">
                    <a:pos x="31" y="30"/>
                  </a:cxn>
                </a:cxnLst>
                <a:rect l="0" t="0" r="r" b="b"/>
                <a:pathLst>
                  <a:path w="31" h="35">
                    <a:moveTo>
                      <a:pt x="31" y="30"/>
                    </a:moveTo>
                    <a:lnTo>
                      <a:pt x="31" y="30"/>
                    </a:lnTo>
                    <a:lnTo>
                      <a:pt x="31" y="13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0" y="1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3" y="30"/>
                    </a:lnTo>
                    <a:lnTo>
                      <a:pt x="31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1" name="Freeform 1005"/>
              <p:cNvSpPr>
                <a:spLocks/>
              </p:cNvSpPr>
              <p:nvPr/>
            </p:nvSpPr>
            <p:spPr bwMode="auto">
              <a:xfrm>
                <a:off x="3028" y="2167"/>
                <a:ext cx="31" cy="26"/>
              </a:xfrm>
              <a:custGeom>
                <a:avLst/>
                <a:gdLst/>
                <a:ahLst/>
                <a:cxnLst>
                  <a:cxn ang="0">
                    <a:pos x="31" y="26"/>
                  </a:cxn>
                  <a:cxn ang="0">
                    <a:pos x="31" y="26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9" y="13"/>
                  </a:cxn>
                  <a:cxn ang="0">
                    <a:pos x="0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1" y="26"/>
                  </a:cxn>
                  <a:cxn ang="0">
                    <a:pos x="31" y="26"/>
                  </a:cxn>
                </a:cxnLst>
                <a:rect l="0" t="0" r="r" b="b"/>
                <a:pathLst>
                  <a:path w="31" h="26">
                    <a:moveTo>
                      <a:pt x="31" y="26"/>
                    </a:moveTo>
                    <a:lnTo>
                      <a:pt x="31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9" y="13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1" y="26"/>
                    </a:lnTo>
                    <a:lnTo>
                      <a:pt x="31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2" name="Freeform 1006"/>
              <p:cNvSpPr>
                <a:spLocks/>
              </p:cNvSpPr>
              <p:nvPr/>
            </p:nvSpPr>
            <p:spPr bwMode="auto">
              <a:xfrm>
                <a:off x="3028" y="2084"/>
                <a:ext cx="31" cy="1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9"/>
                  </a:cxn>
                  <a:cxn ang="0">
                    <a:pos x="17" y="9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31" y="17"/>
                  </a:cxn>
                  <a:cxn ang="0">
                    <a:pos x="31" y="17"/>
                  </a:cxn>
                  <a:cxn ang="0">
                    <a:pos x="26" y="9"/>
                  </a:cxn>
                  <a:cxn ang="0">
                    <a:pos x="31" y="0"/>
                  </a:cxn>
                  <a:cxn ang="0">
                    <a:pos x="31" y="0"/>
                  </a:cxn>
                </a:cxnLst>
                <a:rect l="0" t="0" r="r" b="b"/>
                <a:pathLst>
                  <a:path w="31" h="17">
                    <a:moveTo>
                      <a:pt x="31" y="0"/>
                    </a:moveTo>
                    <a:lnTo>
                      <a:pt x="3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26" y="9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3" name="Freeform 1007"/>
              <p:cNvSpPr>
                <a:spLocks/>
              </p:cNvSpPr>
              <p:nvPr/>
            </p:nvSpPr>
            <p:spPr bwMode="auto">
              <a:xfrm>
                <a:off x="3028" y="2071"/>
                <a:ext cx="31" cy="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9">
                    <a:moveTo>
                      <a:pt x="31" y="4"/>
                    </a:moveTo>
                    <a:lnTo>
                      <a:pt x="31" y="4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4" name="Freeform 1008"/>
              <p:cNvSpPr>
                <a:spLocks/>
              </p:cNvSpPr>
              <p:nvPr/>
            </p:nvSpPr>
            <p:spPr bwMode="auto">
              <a:xfrm>
                <a:off x="3028" y="2141"/>
                <a:ext cx="31" cy="26"/>
              </a:xfrm>
              <a:custGeom>
                <a:avLst/>
                <a:gdLst/>
                <a:ahLst/>
                <a:cxnLst>
                  <a:cxn ang="0">
                    <a:pos x="31" y="26"/>
                  </a:cxn>
                  <a:cxn ang="0">
                    <a:pos x="31" y="26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1" y="26"/>
                  </a:cxn>
                  <a:cxn ang="0">
                    <a:pos x="31" y="26"/>
                  </a:cxn>
                </a:cxnLst>
                <a:rect l="0" t="0" r="r" b="b"/>
                <a:pathLst>
                  <a:path w="31" h="26">
                    <a:moveTo>
                      <a:pt x="31" y="26"/>
                    </a:moveTo>
                    <a:lnTo>
                      <a:pt x="31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1" y="26"/>
                    </a:lnTo>
                    <a:lnTo>
                      <a:pt x="31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5" name="Freeform 1009"/>
              <p:cNvSpPr>
                <a:spLocks/>
              </p:cNvSpPr>
              <p:nvPr/>
            </p:nvSpPr>
            <p:spPr bwMode="auto">
              <a:xfrm>
                <a:off x="4141" y="1812"/>
                <a:ext cx="39" cy="22"/>
              </a:xfrm>
              <a:custGeom>
                <a:avLst/>
                <a:gdLst/>
                <a:ahLst/>
                <a:cxnLst>
                  <a:cxn ang="0">
                    <a:pos x="4" y="22"/>
                  </a:cxn>
                  <a:cxn ang="0">
                    <a:pos x="4" y="2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4" y="13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8" y="18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26" y="22"/>
                  </a:cxn>
                  <a:cxn ang="0">
                    <a:pos x="26" y="22"/>
                  </a:cxn>
                  <a:cxn ang="0">
                    <a:pos x="31" y="22"/>
                  </a:cxn>
                  <a:cxn ang="0">
                    <a:pos x="31" y="22"/>
                  </a:cxn>
                  <a:cxn ang="0">
                    <a:pos x="31" y="22"/>
                  </a:cxn>
                  <a:cxn ang="0">
                    <a:pos x="26" y="18"/>
                  </a:cxn>
                  <a:cxn ang="0">
                    <a:pos x="31" y="13"/>
                  </a:cxn>
                  <a:cxn ang="0">
                    <a:pos x="39" y="0"/>
                  </a:cxn>
                  <a:cxn ang="0">
                    <a:pos x="39" y="0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4" y="22"/>
                  </a:cxn>
                  <a:cxn ang="0">
                    <a:pos x="4" y="22"/>
                  </a:cxn>
                </a:cxnLst>
                <a:rect l="0" t="0" r="r" b="b"/>
                <a:pathLst>
                  <a:path w="39" h="22">
                    <a:moveTo>
                      <a:pt x="4" y="22"/>
                    </a:moveTo>
                    <a:lnTo>
                      <a:pt x="4" y="2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4" y="13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8" y="18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31" y="22"/>
                    </a:lnTo>
                    <a:lnTo>
                      <a:pt x="31" y="22"/>
                    </a:lnTo>
                    <a:lnTo>
                      <a:pt x="31" y="22"/>
                    </a:lnTo>
                    <a:lnTo>
                      <a:pt x="26" y="18"/>
                    </a:lnTo>
                    <a:lnTo>
                      <a:pt x="31" y="13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4" y="22"/>
                    </a:lnTo>
                    <a:lnTo>
                      <a:pt x="4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6" name="Freeform 1010"/>
              <p:cNvSpPr>
                <a:spLocks/>
              </p:cNvSpPr>
              <p:nvPr/>
            </p:nvSpPr>
            <p:spPr bwMode="auto">
              <a:xfrm>
                <a:off x="3786" y="1957"/>
                <a:ext cx="13" cy="52"/>
              </a:xfrm>
              <a:custGeom>
                <a:avLst/>
                <a:gdLst/>
                <a:ahLst/>
                <a:cxnLst>
                  <a:cxn ang="0">
                    <a:pos x="4" y="52"/>
                  </a:cxn>
                  <a:cxn ang="0">
                    <a:pos x="4" y="52"/>
                  </a:cxn>
                  <a:cxn ang="0">
                    <a:pos x="4" y="44"/>
                  </a:cxn>
                  <a:cxn ang="0">
                    <a:pos x="9" y="39"/>
                  </a:cxn>
                  <a:cxn ang="0">
                    <a:pos x="13" y="44"/>
                  </a:cxn>
                  <a:cxn ang="0">
                    <a:pos x="13" y="44"/>
                  </a:cxn>
                  <a:cxn ang="0">
                    <a:pos x="13" y="30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0" y="44"/>
                  </a:cxn>
                  <a:cxn ang="0">
                    <a:pos x="4" y="52"/>
                  </a:cxn>
                  <a:cxn ang="0">
                    <a:pos x="4" y="52"/>
                  </a:cxn>
                </a:cxnLst>
                <a:rect l="0" t="0" r="r" b="b"/>
                <a:pathLst>
                  <a:path w="13" h="52">
                    <a:moveTo>
                      <a:pt x="4" y="52"/>
                    </a:moveTo>
                    <a:lnTo>
                      <a:pt x="4" y="52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3" y="44"/>
                    </a:lnTo>
                    <a:lnTo>
                      <a:pt x="13" y="44"/>
                    </a:lnTo>
                    <a:lnTo>
                      <a:pt x="13" y="30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4" y="52"/>
                    </a:lnTo>
                    <a:lnTo>
                      <a:pt x="4" y="5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7" name="Freeform 1011"/>
              <p:cNvSpPr>
                <a:spLocks/>
              </p:cNvSpPr>
              <p:nvPr/>
            </p:nvSpPr>
            <p:spPr bwMode="auto">
              <a:xfrm>
                <a:off x="3760" y="1961"/>
                <a:ext cx="13" cy="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13" y="13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18">
                    <a:moveTo>
                      <a:pt x="9" y="0"/>
                    </a:move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13" y="13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8" name="Freeform 1012"/>
              <p:cNvSpPr>
                <a:spLocks/>
              </p:cNvSpPr>
              <p:nvPr/>
            </p:nvSpPr>
            <p:spPr bwMode="auto">
              <a:xfrm>
                <a:off x="3773" y="1974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13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9" name="Freeform 1013"/>
              <p:cNvSpPr>
                <a:spLocks/>
              </p:cNvSpPr>
              <p:nvPr/>
            </p:nvSpPr>
            <p:spPr bwMode="auto">
              <a:xfrm>
                <a:off x="3072" y="2031"/>
                <a:ext cx="17" cy="27"/>
              </a:xfrm>
              <a:custGeom>
                <a:avLst/>
                <a:gdLst/>
                <a:ahLst/>
                <a:cxnLst>
                  <a:cxn ang="0">
                    <a:pos x="8" y="27"/>
                  </a:cxn>
                  <a:cxn ang="0">
                    <a:pos x="8" y="27"/>
                  </a:cxn>
                  <a:cxn ang="0">
                    <a:pos x="8" y="13"/>
                  </a:cxn>
                  <a:cxn ang="0">
                    <a:pos x="8" y="9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13"/>
                  </a:cxn>
                  <a:cxn ang="0">
                    <a:pos x="13" y="18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17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5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8" y="27"/>
                  </a:cxn>
                  <a:cxn ang="0">
                    <a:pos x="8" y="27"/>
                  </a:cxn>
                </a:cxnLst>
                <a:rect l="0" t="0" r="r" b="b"/>
                <a:pathLst>
                  <a:path w="17" h="27">
                    <a:moveTo>
                      <a:pt x="8" y="27"/>
                    </a:moveTo>
                    <a:lnTo>
                      <a:pt x="8" y="27"/>
                    </a:lnTo>
                    <a:lnTo>
                      <a:pt x="8" y="13"/>
                    </a:lnTo>
                    <a:lnTo>
                      <a:pt x="8" y="9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13"/>
                    </a:lnTo>
                    <a:lnTo>
                      <a:pt x="13" y="18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5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8" y="27"/>
                    </a:ln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0" name="Freeform 1014"/>
              <p:cNvSpPr>
                <a:spLocks/>
              </p:cNvSpPr>
              <p:nvPr/>
            </p:nvSpPr>
            <p:spPr bwMode="auto">
              <a:xfrm>
                <a:off x="3825" y="2049"/>
                <a:ext cx="5" cy="10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52"/>
                  </a:cxn>
                  <a:cxn ang="0">
                    <a:pos x="0" y="79"/>
                  </a:cxn>
                  <a:cxn ang="0">
                    <a:pos x="5" y="105"/>
                  </a:cxn>
                  <a:cxn ang="0">
                    <a:pos x="5" y="105"/>
                  </a:cxn>
                  <a:cxn ang="0">
                    <a:pos x="5" y="48"/>
                  </a:cxn>
                  <a:cxn ang="0">
                    <a:pos x="5" y="26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105">
                    <a:moveTo>
                      <a:pt x="5" y="0"/>
                    </a:moveTo>
                    <a:lnTo>
                      <a:pt x="5" y="0"/>
                    </a:lnTo>
                    <a:lnTo>
                      <a:pt x="0" y="52"/>
                    </a:lnTo>
                    <a:lnTo>
                      <a:pt x="0" y="79"/>
                    </a:lnTo>
                    <a:lnTo>
                      <a:pt x="5" y="105"/>
                    </a:lnTo>
                    <a:lnTo>
                      <a:pt x="5" y="105"/>
                    </a:lnTo>
                    <a:lnTo>
                      <a:pt x="5" y="48"/>
                    </a:lnTo>
                    <a:lnTo>
                      <a:pt x="5" y="2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1" name="Freeform 1015"/>
              <p:cNvSpPr>
                <a:spLocks noEditPoints="1"/>
              </p:cNvSpPr>
              <p:nvPr/>
            </p:nvSpPr>
            <p:spPr bwMode="auto">
              <a:xfrm>
                <a:off x="4071" y="2071"/>
                <a:ext cx="53" cy="79"/>
              </a:xfrm>
              <a:custGeom>
                <a:avLst/>
                <a:gdLst/>
                <a:ahLst/>
                <a:cxnLst>
                  <a:cxn ang="0">
                    <a:pos x="9" y="44"/>
                  </a:cxn>
                  <a:cxn ang="0">
                    <a:pos x="0" y="48"/>
                  </a:cxn>
                  <a:cxn ang="0">
                    <a:pos x="4" y="44"/>
                  </a:cxn>
                  <a:cxn ang="0">
                    <a:pos x="4" y="35"/>
                  </a:cxn>
                  <a:cxn ang="0">
                    <a:pos x="9" y="30"/>
                  </a:cxn>
                  <a:cxn ang="0">
                    <a:pos x="9" y="44"/>
                  </a:cxn>
                  <a:cxn ang="0">
                    <a:pos x="22" y="52"/>
                  </a:cxn>
                  <a:cxn ang="0">
                    <a:pos x="26" y="57"/>
                  </a:cxn>
                  <a:cxn ang="0">
                    <a:pos x="13" y="57"/>
                  </a:cxn>
                  <a:cxn ang="0">
                    <a:pos x="13" y="70"/>
                  </a:cxn>
                  <a:cxn ang="0">
                    <a:pos x="17" y="79"/>
                  </a:cxn>
                  <a:cxn ang="0">
                    <a:pos x="22" y="70"/>
                  </a:cxn>
                  <a:cxn ang="0">
                    <a:pos x="26" y="74"/>
                  </a:cxn>
                  <a:cxn ang="0">
                    <a:pos x="26" y="70"/>
                  </a:cxn>
                  <a:cxn ang="0">
                    <a:pos x="26" y="65"/>
                  </a:cxn>
                  <a:cxn ang="0">
                    <a:pos x="17" y="65"/>
                  </a:cxn>
                  <a:cxn ang="0">
                    <a:pos x="26" y="57"/>
                  </a:cxn>
                  <a:cxn ang="0">
                    <a:pos x="31" y="52"/>
                  </a:cxn>
                  <a:cxn ang="0">
                    <a:pos x="31" y="74"/>
                  </a:cxn>
                  <a:cxn ang="0">
                    <a:pos x="35" y="70"/>
                  </a:cxn>
                  <a:cxn ang="0">
                    <a:pos x="35" y="57"/>
                  </a:cxn>
                  <a:cxn ang="0">
                    <a:pos x="39" y="48"/>
                  </a:cxn>
                  <a:cxn ang="0">
                    <a:pos x="22" y="44"/>
                  </a:cxn>
                  <a:cxn ang="0">
                    <a:pos x="17" y="30"/>
                  </a:cxn>
                  <a:cxn ang="0">
                    <a:pos x="22" y="39"/>
                  </a:cxn>
                  <a:cxn ang="0">
                    <a:pos x="31" y="26"/>
                  </a:cxn>
                  <a:cxn ang="0">
                    <a:pos x="35" y="30"/>
                  </a:cxn>
                  <a:cxn ang="0">
                    <a:pos x="44" y="30"/>
                  </a:cxn>
                  <a:cxn ang="0">
                    <a:pos x="53" y="13"/>
                  </a:cxn>
                  <a:cxn ang="0">
                    <a:pos x="44" y="13"/>
                  </a:cxn>
                  <a:cxn ang="0">
                    <a:pos x="35" y="13"/>
                  </a:cxn>
                  <a:cxn ang="0">
                    <a:pos x="31" y="17"/>
                  </a:cxn>
                  <a:cxn ang="0">
                    <a:pos x="31" y="9"/>
                  </a:cxn>
                  <a:cxn ang="0">
                    <a:pos x="26" y="0"/>
                  </a:cxn>
                  <a:cxn ang="0">
                    <a:pos x="22" y="4"/>
                  </a:cxn>
                  <a:cxn ang="0">
                    <a:pos x="26" y="13"/>
                  </a:cxn>
                  <a:cxn ang="0">
                    <a:pos x="22" y="13"/>
                  </a:cxn>
                  <a:cxn ang="0">
                    <a:pos x="17" y="13"/>
                  </a:cxn>
                  <a:cxn ang="0">
                    <a:pos x="9" y="22"/>
                  </a:cxn>
                  <a:cxn ang="0">
                    <a:pos x="0" y="22"/>
                  </a:cxn>
                  <a:cxn ang="0">
                    <a:pos x="0" y="52"/>
                  </a:cxn>
                  <a:cxn ang="0">
                    <a:pos x="4" y="52"/>
                  </a:cxn>
                  <a:cxn ang="0">
                    <a:pos x="9" y="44"/>
                  </a:cxn>
                  <a:cxn ang="0">
                    <a:pos x="9" y="44"/>
                  </a:cxn>
                  <a:cxn ang="0">
                    <a:pos x="13" y="17"/>
                  </a:cxn>
                  <a:cxn ang="0">
                    <a:pos x="26" y="17"/>
                  </a:cxn>
                  <a:cxn ang="0">
                    <a:pos x="22" y="26"/>
                  </a:cxn>
                  <a:cxn ang="0">
                    <a:pos x="13" y="30"/>
                  </a:cxn>
                  <a:cxn ang="0">
                    <a:pos x="13" y="17"/>
                  </a:cxn>
                </a:cxnLst>
                <a:rect l="0" t="0" r="r" b="b"/>
                <a:pathLst>
                  <a:path w="53" h="79">
                    <a:moveTo>
                      <a:pt x="9" y="44"/>
                    </a:moveTo>
                    <a:lnTo>
                      <a:pt x="9" y="44"/>
                    </a:lnTo>
                    <a:lnTo>
                      <a:pt x="4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44"/>
                    </a:lnTo>
                    <a:lnTo>
                      <a:pt x="4" y="39"/>
                    </a:lnTo>
                    <a:lnTo>
                      <a:pt x="4" y="35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4" y="39"/>
                    </a:lnTo>
                    <a:lnTo>
                      <a:pt x="9" y="44"/>
                    </a:lnTo>
                    <a:lnTo>
                      <a:pt x="17" y="44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6" y="57"/>
                    </a:lnTo>
                    <a:lnTo>
                      <a:pt x="22" y="57"/>
                    </a:lnTo>
                    <a:lnTo>
                      <a:pt x="13" y="57"/>
                    </a:lnTo>
                    <a:lnTo>
                      <a:pt x="13" y="57"/>
                    </a:lnTo>
                    <a:lnTo>
                      <a:pt x="13" y="70"/>
                    </a:lnTo>
                    <a:lnTo>
                      <a:pt x="13" y="74"/>
                    </a:lnTo>
                    <a:lnTo>
                      <a:pt x="17" y="79"/>
                    </a:lnTo>
                    <a:lnTo>
                      <a:pt x="17" y="79"/>
                    </a:lnTo>
                    <a:lnTo>
                      <a:pt x="22" y="70"/>
                    </a:lnTo>
                    <a:lnTo>
                      <a:pt x="22" y="74"/>
                    </a:lnTo>
                    <a:lnTo>
                      <a:pt x="26" y="74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6" y="65"/>
                    </a:lnTo>
                    <a:lnTo>
                      <a:pt x="26" y="65"/>
                    </a:lnTo>
                    <a:lnTo>
                      <a:pt x="22" y="70"/>
                    </a:lnTo>
                    <a:lnTo>
                      <a:pt x="17" y="65"/>
                    </a:lnTo>
                    <a:lnTo>
                      <a:pt x="17" y="65"/>
                    </a:lnTo>
                    <a:lnTo>
                      <a:pt x="26" y="57"/>
                    </a:lnTo>
                    <a:lnTo>
                      <a:pt x="26" y="57"/>
                    </a:lnTo>
                    <a:lnTo>
                      <a:pt x="31" y="52"/>
                    </a:lnTo>
                    <a:lnTo>
                      <a:pt x="31" y="52"/>
                    </a:lnTo>
                    <a:lnTo>
                      <a:pt x="31" y="74"/>
                    </a:lnTo>
                    <a:lnTo>
                      <a:pt x="31" y="74"/>
                    </a:lnTo>
                    <a:lnTo>
                      <a:pt x="35" y="70"/>
                    </a:lnTo>
                    <a:lnTo>
                      <a:pt x="35" y="61"/>
                    </a:lnTo>
                    <a:lnTo>
                      <a:pt x="35" y="57"/>
                    </a:lnTo>
                    <a:lnTo>
                      <a:pt x="39" y="48"/>
                    </a:lnTo>
                    <a:lnTo>
                      <a:pt x="39" y="48"/>
                    </a:lnTo>
                    <a:lnTo>
                      <a:pt x="31" y="48"/>
                    </a:lnTo>
                    <a:lnTo>
                      <a:pt x="22" y="44"/>
                    </a:lnTo>
                    <a:lnTo>
                      <a:pt x="17" y="39"/>
                    </a:lnTo>
                    <a:lnTo>
                      <a:pt x="17" y="30"/>
                    </a:lnTo>
                    <a:lnTo>
                      <a:pt x="17" y="30"/>
                    </a:lnTo>
                    <a:lnTo>
                      <a:pt x="22" y="39"/>
                    </a:lnTo>
                    <a:lnTo>
                      <a:pt x="26" y="35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35" y="30"/>
                    </a:lnTo>
                    <a:lnTo>
                      <a:pt x="35" y="35"/>
                    </a:lnTo>
                    <a:lnTo>
                      <a:pt x="44" y="30"/>
                    </a:lnTo>
                    <a:lnTo>
                      <a:pt x="48" y="22"/>
                    </a:lnTo>
                    <a:lnTo>
                      <a:pt x="53" y="13"/>
                    </a:lnTo>
                    <a:lnTo>
                      <a:pt x="53" y="13"/>
                    </a:lnTo>
                    <a:lnTo>
                      <a:pt x="44" y="13"/>
                    </a:lnTo>
                    <a:lnTo>
                      <a:pt x="39" y="13"/>
                    </a:lnTo>
                    <a:lnTo>
                      <a:pt x="35" y="13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31" y="13"/>
                    </a:lnTo>
                    <a:lnTo>
                      <a:pt x="31" y="9"/>
                    </a:lnTo>
                    <a:lnTo>
                      <a:pt x="31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4"/>
                    </a:lnTo>
                    <a:lnTo>
                      <a:pt x="26" y="9"/>
                    </a:lnTo>
                    <a:lnTo>
                      <a:pt x="26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17" y="13"/>
                    </a:lnTo>
                    <a:lnTo>
                      <a:pt x="13" y="17"/>
                    </a:lnTo>
                    <a:lnTo>
                      <a:pt x="9" y="22"/>
                    </a:lnTo>
                    <a:lnTo>
                      <a:pt x="4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4" y="52"/>
                    </a:lnTo>
                    <a:lnTo>
                      <a:pt x="9" y="48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9" y="44"/>
                    </a:lnTo>
                    <a:close/>
                    <a:moveTo>
                      <a:pt x="13" y="17"/>
                    </a:moveTo>
                    <a:lnTo>
                      <a:pt x="13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22"/>
                    </a:lnTo>
                    <a:lnTo>
                      <a:pt x="22" y="26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17"/>
                    </a:lnTo>
                    <a:lnTo>
                      <a:pt x="13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2" name="Freeform 1016"/>
              <p:cNvSpPr>
                <a:spLocks/>
              </p:cNvSpPr>
              <p:nvPr/>
            </p:nvSpPr>
            <p:spPr bwMode="auto">
              <a:xfrm>
                <a:off x="3773" y="2084"/>
                <a:ext cx="35" cy="70"/>
              </a:xfrm>
              <a:custGeom>
                <a:avLst/>
                <a:gdLst/>
                <a:ahLst/>
                <a:cxnLst>
                  <a:cxn ang="0">
                    <a:pos x="4" y="57"/>
                  </a:cxn>
                  <a:cxn ang="0">
                    <a:pos x="4" y="57"/>
                  </a:cxn>
                  <a:cxn ang="0">
                    <a:pos x="4" y="44"/>
                  </a:cxn>
                  <a:cxn ang="0">
                    <a:pos x="9" y="39"/>
                  </a:cxn>
                  <a:cxn ang="0">
                    <a:pos x="13" y="44"/>
                  </a:cxn>
                  <a:cxn ang="0">
                    <a:pos x="13" y="44"/>
                  </a:cxn>
                  <a:cxn ang="0">
                    <a:pos x="9" y="39"/>
                  </a:cxn>
                  <a:cxn ang="0">
                    <a:pos x="9" y="35"/>
                  </a:cxn>
                  <a:cxn ang="0">
                    <a:pos x="4" y="35"/>
                  </a:cxn>
                  <a:cxn ang="0">
                    <a:pos x="9" y="31"/>
                  </a:cxn>
                  <a:cxn ang="0">
                    <a:pos x="9" y="31"/>
                  </a:cxn>
                  <a:cxn ang="0">
                    <a:pos x="13" y="35"/>
                  </a:cxn>
                  <a:cxn ang="0">
                    <a:pos x="17" y="39"/>
                  </a:cxn>
                  <a:cxn ang="0">
                    <a:pos x="22" y="52"/>
                  </a:cxn>
                  <a:cxn ang="0">
                    <a:pos x="26" y="61"/>
                  </a:cxn>
                  <a:cxn ang="0">
                    <a:pos x="31" y="48"/>
                  </a:cxn>
                  <a:cxn ang="0">
                    <a:pos x="31" y="48"/>
                  </a:cxn>
                  <a:cxn ang="0">
                    <a:pos x="31" y="70"/>
                  </a:cxn>
                  <a:cxn ang="0">
                    <a:pos x="31" y="70"/>
                  </a:cxn>
                  <a:cxn ang="0">
                    <a:pos x="35" y="66"/>
                  </a:cxn>
                  <a:cxn ang="0">
                    <a:pos x="35" y="61"/>
                  </a:cxn>
                  <a:cxn ang="0">
                    <a:pos x="35" y="44"/>
                  </a:cxn>
                  <a:cxn ang="0">
                    <a:pos x="35" y="44"/>
                  </a:cxn>
                  <a:cxn ang="0">
                    <a:pos x="26" y="44"/>
                  </a:cxn>
                  <a:cxn ang="0">
                    <a:pos x="22" y="44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17" y="26"/>
                  </a:cxn>
                  <a:cxn ang="0">
                    <a:pos x="17" y="17"/>
                  </a:cxn>
                  <a:cxn ang="0">
                    <a:pos x="17" y="13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9"/>
                  </a:cxn>
                  <a:cxn ang="0">
                    <a:pos x="13" y="13"/>
                  </a:cxn>
                  <a:cxn ang="0">
                    <a:pos x="13" y="22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4" y="2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0" y="44"/>
                  </a:cxn>
                  <a:cxn ang="0">
                    <a:pos x="0" y="52"/>
                  </a:cxn>
                  <a:cxn ang="0">
                    <a:pos x="4" y="57"/>
                  </a:cxn>
                  <a:cxn ang="0">
                    <a:pos x="4" y="57"/>
                  </a:cxn>
                </a:cxnLst>
                <a:rect l="0" t="0" r="r" b="b"/>
                <a:pathLst>
                  <a:path w="35" h="70">
                    <a:moveTo>
                      <a:pt x="4" y="57"/>
                    </a:moveTo>
                    <a:lnTo>
                      <a:pt x="4" y="57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3" y="44"/>
                    </a:lnTo>
                    <a:lnTo>
                      <a:pt x="13" y="44"/>
                    </a:lnTo>
                    <a:lnTo>
                      <a:pt x="9" y="39"/>
                    </a:lnTo>
                    <a:lnTo>
                      <a:pt x="9" y="35"/>
                    </a:lnTo>
                    <a:lnTo>
                      <a:pt x="4" y="35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3" y="35"/>
                    </a:lnTo>
                    <a:lnTo>
                      <a:pt x="17" y="39"/>
                    </a:lnTo>
                    <a:lnTo>
                      <a:pt x="22" y="52"/>
                    </a:lnTo>
                    <a:lnTo>
                      <a:pt x="26" y="61"/>
                    </a:lnTo>
                    <a:lnTo>
                      <a:pt x="31" y="48"/>
                    </a:lnTo>
                    <a:lnTo>
                      <a:pt x="31" y="48"/>
                    </a:lnTo>
                    <a:lnTo>
                      <a:pt x="31" y="70"/>
                    </a:lnTo>
                    <a:lnTo>
                      <a:pt x="31" y="70"/>
                    </a:lnTo>
                    <a:lnTo>
                      <a:pt x="35" y="66"/>
                    </a:lnTo>
                    <a:lnTo>
                      <a:pt x="35" y="61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26" y="44"/>
                    </a:lnTo>
                    <a:lnTo>
                      <a:pt x="22" y="44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7" y="26"/>
                    </a:lnTo>
                    <a:lnTo>
                      <a:pt x="17" y="17"/>
                    </a:lnTo>
                    <a:lnTo>
                      <a:pt x="17" y="1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9"/>
                    </a:lnTo>
                    <a:lnTo>
                      <a:pt x="13" y="13"/>
                    </a:lnTo>
                    <a:lnTo>
                      <a:pt x="13" y="22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4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52"/>
                    </a:lnTo>
                    <a:lnTo>
                      <a:pt x="4" y="57"/>
                    </a:lnTo>
                    <a:lnTo>
                      <a:pt x="4" y="5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3" name="Freeform 1017"/>
              <p:cNvSpPr>
                <a:spLocks/>
              </p:cNvSpPr>
              <p:nvPr/>
            </p:nvSpPr>
            <p:spPr bwMode="auto">
              <a:xfrm>
                <a:off x="3773" y="2132"/>
                <a:ext cx="22" cy="31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4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4" y="31"/>
                  </a:cxn>
                  <a:cxn ang="0">
                    <a:pos x="9" y="31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26"/>
                  </a:cxn>
                  <a:cxn ang="0">
                    <a:pos x="4" y="22"/>
                  </a:cxn>
                  <a:cxn ang="0">
                    <a:pos x="13" y="18"/>
                  </a:cxn>
                  <a:cxn ang="0">
                    <a:pos x="17" y="13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31">
                    <a:moveTo>
                      <a:pt x="22" y="0"/>
                    </a:moveTo>
                    <a:lnTo>
                      <a:pt x="22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4" y="31"/>
                    </a:lnTo>
                    <a:lnTo>
                      <a:pt x="9" y="31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9" y="26"/>
                    </a:lnTo>
                    <a:lnTo>
                      <a:pt x="4" y="22"/>
                    </a:lnTo>
                    <a:lnTo>
                      <a:pt x="13" y="18"/>
                    </a:lnTo>
                    <a:lnTo>
                      <a:pt x="17" y="13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4" name="Freeform 1018"/>
              <p:cNvSpPr>
                <a:spLocks/>
              </p:cNvSpPr>
              <p:nvPr/>
            </p:nvSpPr>
            <p:spPr bwMode="auto">
              <a:xfrm>
                <a:off x="3541" y="2101"/>
                <a:ext cx="4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8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4" h="18">
                    <a:moveTo>
                      <a:pt x="0" y="18"/>
                    </a:moveTo>
                    <a:lnTo>
                      <a:pt x="0" y="18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5" name="Freeform 1019"/>
              <p:cNvSpPr>
                <a:spLocks/>
              </p:cNvSpPr>
              <p:nvPr/>
            </p:nvSpPr>
            <p:spPr bwMode="auto">
              <a:xfrm>
                <a:off x="3063" y="2106"/>
                <a:ext cx="17" cy="35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9" y="30"/>
                  </a:cxn>
                  <a:cxn ang="0">
                    <a:pos x="9" y="22"/>
                  </a:cxn>
                  <a:cxn ang="0">
                    <a:pos x="9" y="13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7" h="35">
                    <a:moveTo>
                      <a:pt x="4" y="9"/>
                    </a:move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30"/>
                    </a:lnTo>
                    <a:lnTo>
                      <a:pt x="9" y="22"/>
                    </a:lnTo>
                    <a:lnTo>
                      <a:pt x="9" y="13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6" name="Freeform 1020"/>
              <p:cNvSpPr>
                <a:spLocks/>
              </p:cNvSpPr>
              <p:nvPr/>
            </p:nvSpPr>
            <p:spPr bwMode="auto">
              <a:xfrm>
                <a:off x="4211" y="1790"/>
                <a:ext cx="26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9">
                    <a:moveTo>
                      <a:pt x="22" y="0"/>
                    </a:move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9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7" name="Freeform 1021"/>
              <p:cNvSpPr>
                <a:spLocks/>
              </p:cNvSpPr>
              <p:nvPr/>
            </p:nvSpPr>
            <p:spPr bwMode="auto">
              <a:xfrm>
                <a:off x="3190" y="1799"/>
                <a:ext cx="197" cy="110"/>
              </a:xfrm>
              <a:custGeom>
                <a:avLst/>
                <a:gdLst/>
                <a:ahLst/>
                <a:cxnLst>
                  <a:cxn ang="0">
                    <a:pos x="57" y="61"/>
                  </a:cxn>
                  <a:cxn ang="0">
                    <a:pos x="48" y="70"/>
                  </a:cxn>
                  <a:cxn ang="0">
                    <a:pos x="48" y="83"/>
                  </a:cxn>
                  <a:cxn ang="0">
                    <a:pos x="83" y="88"/>
                  </a:cxn>
                  <a:cxn ang="0">
                    <a:pos x="83" y="83"/>
                  </a:cxn>
                  <a:cxn ang="0">
                    <a:pos x="83" y="74"/>
                  </a:cxn>
                  <a:cxn ang="0">
                    <a:pos x="75" y="79"/>
                  </a:cxn>
                  <a:cxn ang="0">
                    <a:pos x="75" y="74"/>
                  </a:cxn>
                  <a:cxn ang="0">
                    <a:pos x="92" y="70"/>
                  </a:cxn>
                  <a:cxn ang="0">
                    <a:pos x="105" y="70"/>
                  </a:cxn>
                  <a:cxn ang="0">
                    <a:pos x="105" y="66"/>
                  </a:cxn>
                  <a:cxn ang="0">
                    <a:pos x="88" y="66"/>
                  </a:cxn>
                  <a:cxn ang="0">
                    <a:pos x="70" y="57"/>
                  </a:cxn>
                  <a:cxn ang="0">
                    <a:pos x="127" y="57"/>
                  </a:cxn>
                  <a:cxn ang="0">
                    <a:pos x="171" y="61"/>
                  </a:cxn>
                  <a:cxn ang="0">
                    <a:pos x="162" y="66"/>
                  </a:cxn>
                  <a:cxn ang="0">
                    <a:pos x="153" y="66"/>
                  </a:cxn>
                  <a:cxn ang="0">
                    <a:pos x="153" y="74"/>
                  </a:cxn>
                  <a:cxn ang="0">
                    <a:pos x="162" y="74"/>
                  </a:cxn>
                  <a:cxn ang="0">
                    <a:pos x="162" y="74"/>
                  </a:cxn>
                  <a:cxn ang="0">
                    <a:pos x="140" y="79"/>
                  </a:cxn>
                  <a:cxn ang="0">
                    <a:pos x="123" y="66"/>
                  </a:cxn>
                  <a:cxn ang="0">
                    <a:pos x="123" y="88"/>
                  </a:cxn>
                  <a:cxn ang="0">
                    <a:pos x="131" y="88"/>
                  </a:cxn>
                  <a:cxn ang="0">
                    <a:pos x="131" y="92"/>
                  </a:cxn>
                  <a:cxn ang="0">
                    <a:pos x="127" y="92"/>
                  </a:cxn>
                  <a:cxn ang="0">
                    <a:pos x="123" y="96"/>
                  </a:cxn>
                  <a:cxn ang="0">
                    <a:pos x="136" y="101"/>
                  </a:cxn>
                  <a:cxn ang="0">
                    <a:pos x="145" y="92"/>
                  </a:cxn>
                  <a:cxn ang="0">
                    <a:pos x="140" y="92"/>
                  </a:cxn>
                  <a:cxn ang="0">
                    <a:pos x="136" y="92"/>
                  </a:cxn>
                  <a:cxn ang="0">
                    <a:pos x="136" y="83"/>
                  </a:cxn>
                  <a:cxn ang="0">
                    <a:pos x="145" y="88"/>
                  </a:cxn>
                  <a:cxn ang="0">
                    <a:pos x="158" y="92"/>
                  </a:cxn>
                  <a:cxn ang="0">
                    <a:pos x="149" y="92"/>
                  </a:cxn>
                  <a:cxn ang="0">
                    <a:pos x="158" y="101"/>
                  </a:cxn>
                  <a:cxn ang="0">
                    <a:pos x="149" y="105"/>
                  </a:cxn>
                  <a:cxn ang="0">
                    <a:pos x="140" y="105"/>
                  </a:cxn>
                  <a:cxn ang="0">
                    <a:pos x="140" y="110"/>
                  </a:cxn>
                  <a:cxn ang="0">
                    <a:pos x="167" y="110"/>
                  </a:cxn>
                  <a:cxn ang="0">
                    <a:pos x="197" y="110"/>
                  </a:cxn>
                  <a:cxn ang="0">
                    <a:pos x="188" y="92"/>
                  </a:cxn>
                  <a:cxn ang="0">
                    <a:pos x="180" y="92"/>
                  </a:cxn>
                  <a:cxn ang="0">
                    <a:pos x="175" y="92"/>
                  </a:cxn>
                  <a:cxn ang="0">
                    <a:pos x="184" y="83"/>
                  </a:cxn>
                  <a:cxn ang="0">
                    <a:pos x="180" y="57"/>
                  </a:cxn>
                  <a:cxn ang="0">
                    <a:pos x="175" y="44"/>
                  </a:cxn>
                  <a:cxn ang="0">
                    <a:pos x="158" y="26"/>
                  </a:cxn>
                  <a:cxn ang="0">
                    <a:pos x="149" y="4"/>
                  </a:cxn>
                  <a:cxn ang="0">
                    <a:pos x="31" y="4"/>
                  </a:cxn>
                  <a:cxn ang="0">
                    <a:pos x="22" y="18"/>
                  </a:cxn>
                  <a:cxn ang="0">
                    <a:pos x="9" y="26"/>
                  </a:cxn>
                  <a:cxn ang="0">
                    <a:pos x="4" y="44"/>
                  </a:cxn>
                  <a:cxn ang="0">
                    <a:pos x="0" y="44"/>
                  </a:cxn>
                  <a:cxn ang="0">
                    <a:pos x="0" y="61"/>
                  </a:cxn>
                  <a:cxn ang="0">
                    <a:pos x="44" y="57"/>
                  </a:cxn>
                  <a:cxn ang="0">
                    <a:pos x="57" y="61"/>
                  </a:cxn>
                </a:cxnLst>
                <a:rect l="0" t="0" r="r" b="b"/>
                <a:pathLst>
                  <a:path w="197" h="110">
                    <a:moveTo>
                      <a:pt x="57" y="61"/>
                    </a:moveTo>
                    <a:lnTo>
                      <a:pt x="57" y="61"/>
                    </a:lnTo>
                    <a:lnTo>
                      <a:pt x="53" y="66"/>
                    </a:lnTo>
                    <a:lnTo>
                      <a:pt x="48" y="70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66" y="83"/>
                    </a:lnTo>
                    <a:lnTo>
                      <a:pt x="83" y="88"/>
                    </a:lnTo>
                    <a:lnTo>
                      <a:pt x="83" y="88"/>
                    </a:lnTo>
                    <a:lnTo>
                      <a:pt x="83" y="83"/>
                    </a:lnTo>
                    <a:lnTo>
                      <a:pt x="83" y="83"/>
                    </a:lnTo>
                    <a:lnTo>
                      <a:pt x="83" y="74"/>
                    </a:lnTo>
                    <a:lnTo>
                      <a:pt x="79" y="79"/>
                    </a:lnTo>
                    <a:lnTo>
                      <a:pt x="75" y="79"/>
                    </a:lnTo>
                    <a:lnTo>
                      <a:pt x="75" y="74"/>
                    </a:lnTo>
                    <a:lnTo>
                      <a:pt x="75" y="74"/>
                    </a:lnTo>
                    <a:lnTo>
                      <a:pt x="83" y="70"/>
                    </a:lnTo>
                    <a:lnTo>
                      <a:pt x="92" y="70"/>
                    </a:lnTo>
                    <a:lnTo>
                      <a:pt x="101" y="70"/>
                    </a:lnTo>
                    <a:lnTo>
                      <a:pt x="105" y="70"/>
                    </a:lnTo>
                    <a:lnTo>
                      <a:pt x="105" y="66"/>
                    </a:lnTo>
                    <a:lnTo>
                      <a:pt x="105" y="66"/>
                    </a:lnTo>
                    <a:lnTo>
                      <a:pt x="96" y="66"/>
                    </a:lnTo>
                    <a:lnTo>
                      <a:pt x="88" y="66"/>
                    </a:lnTo>
                    <a:lnTo>
                      <a:pt x="79" y="66"/>
                    </a:lnTo>
                    <a:lnTo>
                      <a:pt x="70" y="57"/>
                    </a:lnTo>
                    <a:lnTo>
                      <a:pt x="70" y="57"/>
                    </a:lnTo>
                    <a:lnTo>
                      <a:pt x="127" y="57"/>
                    </a:lnTo>
                    <a:lnTo>
                      <a:pt x="153" y="57"/>
                    </a:lnTo>
                    <a:lnTo>
                      <a:pt x="171" y="61"/>
                    </a:lnTo>
                    <a:lnTo>
                      <a:pt x="171" y="61"/>
                    </a:lnTo>
                    <a:lnTo>
                      <a:pt x="162" y="66"/>
                    </a:lnTo>
                    <a:lnTo>
                      <a:pt x="153" y="66"/>
                    </a:lnTo>
                    <a:lnTo>
                      <a:pt x="153" y="66"/>
                    </a:lnTo>
                    <a:lnTo>
                      <a:pt x="153" y="74"/>
                    </a:lnTo>
                    <a:lnTo>
                      <a:pt x="153" y="74"/>
                    </a:lnTo>
                    <a:lnTo>
                      <a:pt x="158" y="74"/>
                    </a:lnTo>
                    <a:lnTo>
                      <a:pt x="162" y="74"/>
                    </a:lnTo>
                    <a:lnTo>
                      <a:pt x="162" y="74"/>
                    </a:lnTo>
                    <a:lnTo>
                      <a:pt x="162" y="74"/>
                    </a:lnTo>
                    <a:lnTo>
                      <a:pt x="149" y="79"/>
                    </a:lnTo>
                    <a:lnTo>
                      <a:pt x="140" y="79"/>
                    </a:lnTo>
                    <a:lnTo>
                      <a:pt x="131" y="74"/>
                    </a:lnTo>
                    <a:lnTo>
                      <a:pt x="123" y="66"/>
                    </a:lnTo>
                    <a:lnTo>
                      <a:pt x="123" y="66"/>
                    </a:lnTo>
                    <a:lnTo>
                      <a:pt x="123" y="88"/>
                    </a:lnTo>
                    <a:lnTo>
                      <a:pt x="123" y="88"/>
                    </a:lnTo>
                    <a:lnTo>
                      <a:pt x="131" y="88"/>
                    </a:lnTo>
                    <a:lnTo>
                      <a:pt x="131" y="88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27" y="92"/>
                    </a:lnTo>
                    <a:lnTo>
                      <a:pt x="123" y="92"/>
                    </a:lnTo>
                    <a:lnTo>
                      <a:pt x="123" y="96"/>
                    </a:lnTo>
                    <a:lnTo>
                      <a:pt x="123" y="96"/>
                    </a:lnTo>
                    <a:lnTo>
                      <a:pt x="136" y="101"/>
                    </a:lnTo>
                    <a:lnTo>
                      <a:pt x="140" y="101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0" y="92"/>
                    </a:lnTo>
                    <a:lnTo>
                      <a:pt x="136" y="92"/>
                    </a:lnTo>
                    <a:lnTo>
                      <a:pt x="136" y="92"/>
                    </a:lnTo>
                    <a:lnTo>
                      <a:pt x="136" y="83"/>
                    </a:lnTo>
                    <a:lnTo>
                      <a:pt x="136" y="83"/>
                    </a:lnTo>
                    <a:lnTo>
                      <a:pt x="140" y="88"/>
                    </a:lnTo>
                    <a:lnTo>
                      <a:pt x="145" y="88"/>
                    </a:lnTo>
                    <a:lnTo>
                      <a:pt x="153" y="88"/>
                    </a:lnTo>
                    <a:lnTo>
                      <a:pt x="158" y="92"/>
                    </a:lnTo>
                    <a:lnTo>
                      <a:pt x="158" y="92"/>
                    </a:lnTo>
                    <a:lnTo>
                      <a:pt x="149" y="92"/>
                    </a:lnTo>
                    <a:lnTo>
                      <a:pt x="149" y="96"/>
                    </a:lnTo>
                    <a:lnTo>
                      <a:pt x="158" y="101"/>
                    </a:lnTo>
                    <a:lnTo>
                      <a:pt x="158" y="101"/>
                    </a:lnTo>
                    <a:lnTo>
                      <a:pt x="149" y="105"/>
                    </a:lnTo>
                    <a:lnTo>
                      <a:pt x="145" y="101"/>
                    </a:lnTo>
                    <a:lnTo>
                      <a:pt x="140" y="105"/>
                    </a:lnTo>
                    <a:lnTo>
                      <a:pt x="140" y="110"/>
                    </a:lnTo>
                    <a:lnTo>
                      <a:pt x="140" y="110"/>
                    </a:lnTo>
                    <a:lnTo>
                      <a:pt x="153" y="110"/>
                    </a:lnTo>
                    <a:lnTo>
                      <a:pt x="167" y="110"/>
                    </a:lnTo>
                    <a:lnTo>
                      <a:pt x="197" y="110"/>
                    </a:lnTo>
                    <a:lnTo>
                      <a:pt x="197" y="110"/>
                    </a:lnTo>
                    <a:lnTo>
                      <a:pt x="188" y="101"/>
                    </a:lnTo>
                    <a:lnTo>
                      <a:pt x="188" y="92"/>
                    </a:lnTo>
                    <a:lnTo>
                      <a:pt x="188" y="92"/>
                    </a:lnTo>
                    <a:lnTo>
                      <a:pt x="180" y="92"/>
                    </a:lnTo>
                    <a:lnTo>
                      <a:pt x="175" y="92"/>
                    </a:lnTo>
                    <a:lnTo>
                      <a:pt x="175" y="92"/>
                    </a:lnTo>
                    <a:lnTo>
                      <a:pt x="180" y="88"/>
                    </a:lnTo>
                    <a:lnTo>
                      <a:pt x="184" y="83"/>
                    </a:lnTo>
                    <a:lnTo>
                      <a:pt x="184" y="70"/>
                    </a:lnTo>
                    <a:lnTo>
                      <a:pt x="180" y="57"/>
                    </a:lnTo>
                    <a:lnTo>
                      <a:pt x="175" y="44"/>
                    </a:lnTo>
                    <a:lnTo>
                      <a:pt x="175" y="44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49" y="4"/>
                    </a:lnTo>
                    <a:lnTo>
                      <a:pt x="149" y="4"/>
                    </a:lnTo>
                    <a:lnTo>
                      <a:pt x="92" y="0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2" y="18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26" y="57"/>
                    </a:lnTo>
                    <a:lnTo>
                      <a:pt x="44" y="57"/>
                    </a:lnTo>
                    <a:lnTo>
                      <a:pt x="57" y="61"/>
                    </a:lnTo>
                    <a:lnTo>
                      <a:pt x="57" y="6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8" name="Freeform 1022"/>
              <p:cNvSpPr>
                <a:spLocks/>
              </p:cNvSpPr>
              <p:nvPr/>
            </p:nvSpPr>
            <p:spPr bwMode="auto">
              <a:xfrm>
                <a:off x="3181" y="1865"/>
                <a:ext cx="57" cy="8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0"/>
                  </a:cxn>
                  <a:cxn ang="0">
                    <a:pos x="27" y="0"/>
                  </a:cxn>
                  <a:cxn ang="0">
                    <a:pos x="13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8"/>
                  </a:cxn>
                  <a:cxn ang="0">
                    <a:pos x="31" y="8"/>
                  </a:cxn>
                  <a:cxn ang="0">
                    <a:pos x="44" y="4"/>
                  </a:cxn>
                  <a:cxn ang="0">
                    <a:pos x="57" y="0"/>
                  </a:cxn>
                  <a:cxn ang="0">
                    <a:pos x="57" y="0"/>
                  </a:cxn>
                </a:cxnLst>
                <a:rect l="0" t="0" r="r" b="b"/>
                <a:pathLst>
                  <a:path w="57" h="8">
                    <a:moveTo>
                      <a:pt x="57" y="0"/>
                    </a:moveTo>
                    <a:lnTo>
                      <a:pt x="57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8"/>
                    </a:lnTo>
                    <a:lnTo>
                      <a:pt x="31" y="8"/>
                    </a:lnTo>
                    <a:lnTo>
                      <a:pt x="44" y="4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9" name="Freeform 1023"/>
              <p:cNvSpPr>
                <a:spLocks/>
              </p:cNvSpPr>
              <p:nvPr/>
            </p:nvSpPr>
            <p:spPr bwMode="auto">
              <a:xfrm>
                <a:off x="3273" y="1865"/>
                <a:ext cx="40" cy="22"/>
              </a:xfrm>
              <a:custGeom>
                <a:avLst/>
                <a:gdLst/>
                <a:ahLst/>
                <a:cxnLst>
                  <a:cxn ang="0">
                    <a:pos x="31" y="8"/>
                  </a:cxn>
                  <a:cxn ang="0">
                    <a:pos x="31" y="8"/>
                  </a:cxn>
                  <a:cxn ang="0">
                    <a:pos x="35" y="8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18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13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18" y="22"/>
                  </a:cxn>
                  <a:cxn ang="0">
                    <a:pos x="40" y="22"/>
                  </a:cxn>
                  <a:cxn ang="0">
                    <a:pos x="40" y="22"/>
                  </a:cxn>
                  <a:cxn ang="0">
                    <a:pos x="40" y="13"/>
                  </a:cxn>
                  <a:cxn ang="0">
                    <a:pos x="35" y="13"/>
                  </a:cxn>
                  <a:cxn ang="0">
                    <a:pos x="31" y="13"/>
                  </a:cxn>
                  <a:cxn ang="0">
                    <a:pos x="31" y="8"/>
                  </a:cxn>
                  <a:cxn ang="0">
                    <a:pos x="31" y="8"/>
                  </a:cxn>
                </a:cxnLst>
                <a:rect l="0" t="0" r="r" b="b"/>
                <a:pathLst>
                  <a:path w="40" h="22">
                    <a:moveTo>
                      <a:pt x="31" y="8"/>
                    </a:moveTo>
                    <a:lnTo>
                      <a:pt x="31" y="8"/>
                    </a:lnTo>
                    <a:lnTo>
                      <a:pt x="35" y="8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2" y="13"/>
                    </a:lnTo>
                    <a:lnTo>
                      <a:pt x="18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13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8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13"/>
                    </a:lnTo>
                    <a:lnTo>
                      <a:pt x="35" y="13"/>
                    </a:lnTo>
                    <a:lnTo>
                      <a:pt x="31" y="13"/>
                    </a:lnTo>
                    <a:lnTo>
                      <a:pt x="31" y="8"/>
                    </a:lnTo>
                    <a:lnTo>
                      <a:pt x="31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0" name="Freeform 1024"/>
              <p:cNvSpPr>
                <a:spLocks/>
              </p:cNvSpPr>
              <p:nvPr/>
            </p:nvSpPr>
            <p:spPr bwMode="auto">
              <a:xfrm>
                <a:off x="4119" y="1935"/>
                <a:ext cx="13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1" name="Freeform 1025"/>
              <p:cNvSpPr>
                <a:spLocks/>
              </p:cNvSpPr>
              <p:nvPr/>
            </p:nvSpPr>
            <p:spPr bwMode="auto">
              <a:xfrm>
                <a:off x="3606" y="2001"/>
                <a:ext cx="14" cy="1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5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14" h="17">
                    <a:moveTo>
                      <a:pt x="5" y="0"/>
                    </a:move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5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2" name="Freeform 1026"/>
              <p:cNvSpPr>
                <a:spLocks/>
              </p:cNvSpPr>
              <p:nvPr/>
            </p:nvSpPr>
            <p:spPr bwMode="auto">
              <a:xfrm>
                <a:off x="3563" y="2031"/>
                <a:ext cx="13" cy="2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8" y="22"/>
                  </a:cxn>
                  <a:cxn ang="0">
                    <a:pos x="8" y="22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13" h="22">
                    <a:moveTo>
                      <a:pt x="4" y="0"/>
                    </a:moveTo>
                    <a:lnTo>
                      <a:pt x="4" y="0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3" name="Freeform 1027"/>
              <p:cNvSpPr>
                <a:spLocks/>
              </p:cNvSpPr>
              <p:nvPr/>
            </p:nvSpPr>
            <p:spPr bwMode="auto">
              <a:xfrm>
                <a:off x="3606" y="2066"/>
                <a:ext cx="14" cy="1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5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14" h="18">
                    <a:moveTo>
                      <a:pt x="5" y="0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5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4" name="Freeform 1028"/>
              <p:cNvSpPr>
                <a:spLocks/>
              </p:cNvSpPr>
              <p:nvPr/>
            </p:nvSpPr>
            <p:spPr bwMode="auto">
              <a:xfrm>
                <a:off x="3624" y="2101"/>
                <a:ext cx="26" cy="18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26" h="18">
                    <a:moveTo>
                      <a:pt x="13" y="14"/>
                    </a:moveTo>
                    <a:lnTo>
                      <a:pt x="13" y="1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5" name="Freeform 1029"/>
              <p:cNvSpPr>
                <a:spLocks/>
              </p:cNvSpPr>
              <p:nvPr/>
            </p:nvSpPr>
            <p:spPr bwMode="auto">
              <a:xfrm>
                <a:off x="4071" y="2128"/>
                <a:ext cx="9" cy="2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9" h="22">
                    <a:moveTo>
                      <a:pt x="0" y="22"/>
                    </a:moveTo>
                    <a:lnTo>
                      <a:pt x="0" y="22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6" name="Rectangle 1030"/>
              <p:cNvSpPr>
                <a:spLocks noChangeArrowheads="1"/>
              </p:cNvSpPr>
              <p:nvPr/>
            </p:nvSpPr>
            <p:spPr bwMode="auto">
              <a:xfrm>
                <a:off x="2918" y="2215"/>
                <a:ext cx="1898" cy="601"/>
              </a:xfrm>
              <a:prstGeom prst="rect">
                <a:avLst/>
              </a:prstGeom>
              <a:solidFill>
                <a:srgbClr val="ABDF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7" name="Freeform 1031"/>
              <p:cNvSpPr>
                <a:spLocks/>
              </p:cNvSpPr>
              <p:nvPr/>
            </p:nvSpPr>
            <p:spPr bwMode="auto">
              <a:xfrm>
                <a:off x="4369" y="2071"/>
                <a:ext cx="31" cy="30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1" y="30"/>
                  </a:cxn>
                  <a:cxn ang="0">
                    <a:pos x="26" y="17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9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4" y="26"/>
                  </a:cxn>
                  <a:cxn ang="0">
                    <a:pos x="0" y="30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4" y="2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17"/>
                  </a:cxn>
                  <a:cxn ang="0">
                    <a:pos x="9" y="17"/>
                  </a:cxn>
                  <a:cxn ang="0">
                    <a:pos x="4" y="17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26" y="13"/>
                  </a:cxn>
                  <a:cxn ang="0">
                    <a:pos x="26" y="13"/>
                  </a:cxn>
                  <a:cxn ang="0">
                    <a:pos x="22" y="22"/>
                  </a:cxn>
                  <a:cxn ang="0">
                    <a:pos x="22" y="26"/>
                  </a:cxn>
                  <a:cxn ang="0">
                    <a:pos x="26" y="30"/>
                  </a:cxn>
                  <a:cxn ang="0">
                    <a:pos x="31" y="30"/>
                  </a:cxn>
                  <a:cxn ang="0">
                    <a:pos x="31" y="30"/>
                  </a:cxn>
                </a:cxnLst>
                <a:rect l="0" t="0" r="r" b="b"/>
                <a:pathLst>
                  <a:path w="31" h="30">
                    <a:moveTo>
                      <a:pt x="31" y="30"/>
                    </a:moveTo>
                    <a:lnTo>
                      <a:pt x="31" y="30"/>
                    </a:lnTo>
                    <a:lnTo>
                      <a:pt x="26" y="17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9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4" y="26"/>
                    </a:lnTo>
                    <a:lnTo>
                      <a:pt x="0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2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17"/>
                    </a:lnTo>
                    <a:lnTo>
                      <a:pt x="9" y="17"/>
                    </a:lnTo>
                    <a:lnTo>
                      <a:pt x="4" y="17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2" y="22"/>
                    </a:lnTo>
                    <a:lnTo>
                      <a:pt x="22" y="26"/>
                    </a:lnTo>
                    <a:lnTo>
                      <a:pt x="26" y="30"/>
                    </a:lnTo>
                    <a:lnTo>
                      <a:pt x="31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8" name="Freeform 1032"/>
              <p:cNvSpPr>
                <a:spLocks/>
              </p:cNvSpPr>
              <p:nvPr/>
            </p:nvSpPr>
            <p:spPr bwMode="auto">
              <a:xfrm>
                <a:off x="4369" y="2009"/>
                <a:ext cx="26" cy="57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22" y="57"/>
                  </a:cxn>
                  <a:cxn ang="0">
                    <a:pos x="17" y="53"/>
                  </a:cxn>
                  <a:cxn ang="0">
                    <a:pos x="9" y="49"/>
                  </a:cxn>
                  <a:cxn ang="0">
                    <a:pos x="17" y="49"/>
                  </a:cxn>
                  <a:cxn ang="0">
                    <a:pos x="26" y="49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6" y="14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4" y="14"/>
                  </a:cxn>
                  <a:cxn ang="0">
                    <a:pos x="13" y="9"/>
                  </a:cxn>
                  <a:cxn ang="0">
                    <a:pos x="17" y="14"/>
                  </a:cxn>
                  <a:cxn ang="0">
                    <a:pos x="13" y="22"/>
                  </a:cxn>
                  <a:cxn ang="0">
                    <a:pos x="17" y="22"/>
                  </a:cxn>
                  <a:cxn ang="0">
                    <a:pos x="17" y="22"/>
                  </a:cxn>
                  <a:cxn ang="0">
                    <a:pos x="9" y="18"/>
                  </a:cxn>
                  <a:cxn ang="0">
                    <a:pos x="0" y="14"/>
                  </a:cxn>
                  <a:cxn ang="0">
                    <a:pos x="4" y="27"/>
                  </a:cxn>
                  <a:cxn ang="0">
                    <a:pos x="0" y="40"/>
                  </a:cxn>
                  <a:cxn ang="0">
                    <a:pos x="9" y="40"/>
                  </a:cxn>
                  <a:cxn ang="0">
                    <a:pos x="17" y="44"/>
                  </a:cxn>
                  <a:cxn ang="0">
                    <a:pos x="9" y="44"/>
                  </a:cxn>
                  <a:cxn ang="0">
                    <a:pos x="0" y="49"/>
                  </a:cxn>
                  <a:cxn ang="0">
                    <a:pos x="4" y="49"/>
                  </a:cxn>
                  <a:cxn ang="0">
                    <a:pos x="9" y="53"/>
                  </a:cxn>
                  <a:cxn ang="0">
                    <a:pos x="0" y="57"/>
                  </a:cxn>
                </a:cxnLst>
                <a:rect l="0" t="0" r="r" b="b"/>
                <a:pathLst>
                  <a:path w="26" h="57">
                    <a:moveTo>
                      <a:pt x="0" y="57"/>
                    </a:moveTo>
                    <a:lnTo>
                      <a:pt x="0" y="57"/>
                    </a:lnTo>
                    <a:lnTo>
                      <a:pt x="22" y="57"/>
                    </a:lnTo>
                    <a:lnTo>
                      <a:pt x="22" y="57"/>
                    </a:lnTo>
                    <a:lnTo>
                      <a:pt x="22" y="53"/>
                    </a:lnTo>
                    <a:lnTo>
                      <a:pt x="17" y="53"/>
                    </a:lnTo>
                    <a:lnTo>
                      <a:pt x="13" y="53"/>
                    </a:lnTo>
                    <a:lnTo>
                      <a:pt x="9" y="49"/>
                    </a:lnTo>
                    <a:lnTo>
                      <a:pt x="9" y="49"/>
                    </a:lnTo>
                    <a:lnTo>
                      <a:pt x="17" y="49"/>
                    </a:lnTo>
                    <a:lnTo>
                      <a:pt x="26" y="49"/>
                    </a:lnTo>
                    <a:lnTo>
                      <a:pt x="26" y="49"/>
                    </a:lnTo>
                    <a:lnTo>
                      <a:pt x="26" y="31"/>
                    </a:lnTo>
                    <a:lnTo>
                      <a:pt x="26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3" y="9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8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3" y="22"/>
                    </a:lnTo>
                    <a:lnTo>
                      <a:pt x="9" y="18"/>
                    </a:lnTo>
                    <a:lnTo>
                      <a:pt x="4" y="1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27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4" y="40"/>
                    </a:lnTo>
                    <a:lnTo>
                      <a:pt x="9" y="40"/>
                    </a:lnTo>
                    <a:lnTo>
                      <a:pt x="17" y="40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4" y="49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4" y="53"/>
                    </a:lnTo>
                    <a:lnTo>
                      <a:pt x="0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9" name="Freeform 1033"/>
              <p:cNvSpPr>
                <a:spLocks/>
              </p:cNvSpPr>
              <p:nvPr/>
            </p:nvSpPr>
            <p:spPr bwMode="auto">
              <a:xfrm>
                <a:off x="4395" y="2180"/>
                <a:ext cx="27" cy="18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8" y="9"/>
                  </a:cxn>
                  <a:cxn ang="0">
                    <a:pos x="18" y="13"/>
                  </a:cxn>
                  <a:cxn ang="0">
                    <a:pos x="9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22" y="18"/>
                  </a:cxn>
                  <a:cxn ang="0">
                    <a:pos x="27" y="18"/>
                  </a:cxn>
                  <a:cxn ang="0">
                    <a:pos x="27" y="18"/>
                  </a:cxn>
                  <a:cxn ang="0">
                    <a:pos x="22" y="13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27" h="18">
                    <a:moveTo>
                      <a:pt x="18" y="5"/>
                    </a:moveTo>
                    <a:lnTo>
                      <a:pt x="18" y="5"/>
                    </a:lnTo>
                    <a:lnTo>
                      <a:pt x="18" y="9"/>
                    </a:lnTo>
                    <a:lnTo>
                      <a:pt x="18" y="13"/>
                    </a:lnTo>
                    <a:lnTo>
                      <a:pt x="9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22" y="18"/>
                    </a:lnTo>
                    <a:lnTo>
                      <a:pt x="27" y="18"/>
                    </a:lnTo>
                    <a:lnTo>
                      <a:pt x="27" y="18"/>
                    </a:lnTo>
                    <a:lnTo>
                      <a:pt x="22" y="13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0" name="Freeform 1034"/>
              <p:cNvSpPr>
                <a:spLocks/>
              </p:cNvSpPr>
              <p:nvPr/>
            </p:nvSpPr>
            <p:spPr bwMode="auto">
              <a:xfrm>
                <a:off x="4746" y="2080"/>
                <a:ext cx="4" cy="2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21"/>
                  </a:cxn>
                  <a:cxn ang="0">
                    <a:pos x="4" y="21"/>
                  </a:cxn>
                  <a:cxn ang="0">
                    <a:pos x="4" y="1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0" y="21"/>
                  </a:cxn>
                  <a:cxn ang="0">
                    <a:pos x="0" y="21"/>
                  </a:cxn>
                </a:cxnLst>
                <a:rect l="0" t="0" r="r" b="b"/>
                <a:pathLst>
                  <a:path w="4" h="21">
                    <a:moveTo>
                      <a:pt x="0" y="21"/>
                    </a:moveTo>
                    <a:lnTo>
                      <a:pt x="0" y="21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1" name="Freeform 1035"/>
              <p:cNvSpPr>
                <a:spLocks/>
              </p:cNvSpPr>
              <p:nvPr/>
            </p:nvSpPr>
            <p:spPr bwMode="auto">
              <a:xfrm>
                <a:off x="4448" y="2093"/>
                <a:ext cx="13" cy="22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22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2" name="Freeform 1036"/>
              <p:cNvSpPr>
                <a:spLocks/>
              </p:cNvSpPr>
              <p:nvPr/>
            </p:nvSpPr>
            <p:spPr bwMode="auto">
              <a:xfrm>
                <a:off x="4535" y="2062"/>
                <a:ext cx="18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3" name="Freeform 1037"/>
              <p:cNvSpPr>
                <a:spLocks/>
              </p:cNvSpPr>
              <p:nvPr/>
            </p:nvSpPr>
            <p:spPr bwMode="auto">
              <a:xfrm>
                <a:off x="4251" y="1987"/>
                <a:ext cx="22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2" h="9">
                    <a:moveTo>
                      <a:pt x="4" y="9"/>
                    </a:moveTo>
                    <a:lnTo>
                      <a:pt x="4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4" name="Freeform 1038"/>
              <p:cNvSpPr>
                <a:spLocks/>
              </p:cNvSpPr>
              <p:nvPr/>
            </p:nvSpPr>
            <p:spPr bwMode="auto">
              <a:xfrm>
                <a:off x="4286" y="2167"/>
                <a:ext cx="17" cy="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5" name="Freeform 1039"/>
              <p:cNvSpPr>
                <a:spLocks/>
              </p:cNvSpPr>
              <p:nvPr/>
            </p:nvSpPr>
            <p:spPr bwMode="auto">
              <a:xfrm>
                <a:off x="4194" y="2005"/>
                <a:ext cx="65" cy="193"/>
              </a:xfrm>
              <a:custGeom>
                <a:avLst/>
                <a:gdLst/>
                <a:ahLst/>
                <a:cxnLst>
                  <a:cxn ang="0">
                    <a:pos x="4" y="88"/>
                  </a:cxn>
                  <a:cxn ang="0">
                    <a:pos x="17" y="96"/>
                  </a:cxn>
                  <a:cxn ang="0">
                    <a:pos x="4" y="96"/>
                  </a:cxn>
                  <a:cxn ang="0">
                    <a:pos x="4" y="101"/>
                  </a:cxn>
                  <a:cxn ang="0">
                    <a:pos x="0" y="110"/>
                  </a:cxn>
                  <a:cxn ang="0">
                    <a:pos x="0" y="145"/>
                  </a:cxn>
                  <a:cxn ang="0">
                    <a:pos x="39" y="153"/>
                  </a:cxn>
                  <a:cxn ang="0">
                    <a:pos x="43" y="145"/>
                  </a:cxn>
                  <a:cxn ang="0">
                    <a:pos x="48" y="145"/>
                  </a:cxn>
                  <a:cxn ang="0">
                    <a:pos x="48" y="193"/>
                  </a:cxn>
                  <a:cxn ang="0">
                    <a:pos x="65" y="171"/>
                  </a:cxn>
                  <a:cxn ang="0">
                    <a:pos x="65" y="145"/>
                  </a:cxn>
                  <a:cxn ang="0">
                    <a:pos x="52" y="149"/>
                  </a:cxn>
                  <a:cxn ang="0">
                    <a:pos x="65" y="145"/>
                  </a:cxn>
                  <a:cxn ang="0">
                    <a:pos x="65" y="88"/>
                  </a:cxn>
                  <a:cxn ang="0">
                    <a:pos x="52" y="88"/>
                  </a:cxn>
                  <a:cxn ang="0">
                    <a:pos x="57" y="83"/>
                  </a:cxn>
                  <a:cxn ang="0">
                    <a:pos x="52" y="75"/>
                  </a:cxn>
                  <a:cxn ang="0">
                    <a:pos x="61" y="75"/>
                  </a:cxn>
                  <a:cxn ang="0">
                    <a:pos x="57" y="83"/>
                  </a:cxn>
                  <a:cxn ang="0">
                    <a:pos x="65" y="70"/>
                  </a:cxn>
                  <a:cxn ang="0">
                    <a:pos x="61" y="57"/>
                  </a:cxn>
                  <a:cxn ang="0">
                    <a:pos x="61" y="26"/>
                  </a:cxn>
                  <a:cxn ang="0">
                    <a:pos x="57" y="22"/>
                  </a:cxn>
                  <a:cxn ang="0">
                    <a:pos x="48" y="13"/>
                  </a:cxn>
                  <a:cxn ang="0">
                    <a:pos x="65" y="9"/>
                  </a:cxn>
                  <a:cxn ang="0">
                    <a:pos x="61" y="4"/>
                  </a:cxn>
                  <a:cxn ang="0">
                    <a:pos x="65" y="4"/>
                  </a:cxn>
                  <a:cxn ang="0">
                    <a:pos x="43" y="4"/>
                  </a:cxn>
                  <a:cxn ang="0">
                    <a:pos x="26" y="4"/>
                  </a:cxn>
                  <a:cxn ang="0">
                    <a:pos x="0" y="4"/>
                  </a:cxn>
                  <a:cxn ang="0">
                    <a:pos x="0" y="31"/>
                  </a:cxn>
                  <a:cxn ang="0">
                    <a:pos x="8" y="31"/>
                  </a:cxn>
                  <a:cxn ang="0">
                    <a:pos x="17" y="35"/>
                  </a:cxn>
                  <a:cxn ang="0">
                    <a:pos x="4" y="35"/>
                  </a:cxn>
                  <a:cxn ang="0">
                    <a:pos x="4" y="39"/>
                  </a:cxn>
                  <a:cxn ang="0">
                    <a:pos x="0" y="48"/>
                  </a:cxn>
                  <a:cxn ang="0">
                    <a:pos x="0" y="57"/>
                  </a:cxn>
                  <a:cxn ang="0">
                    <a:pos x="13" y="57"/>
                  </a:cxn>
                  <a:cxn ang="0">
                    <a:pos x="8" y="61"/>
                  </a:cxn>
                  <a:cxn ang="0">
                    <a:pos x="4" y="66"/>
                  </a:cxn>
                  <a:cxn ang="0">
                    <a:pos x="4" y="75"/>
                  </a:cxn>
                  <a:cxn ang="0">
                    <a:pos x="0" y="83"/>
                  </a:cxn>
                </a:cxnLst>
                <a:rect l="0" t="0" r="r" b="b"/>
                <a:pathLst>
                  <a:path w="65" h="193">
                    <a:moveTo>
                      <a:pt x="0" y="83"/>
                    </a:moveTo>
                    <a:lnTo>
                      <a:pt x="0" y="83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8" y="92"/>
                    </a:lnTo>
                    <a:lnTo>
                      <a:pt x="17" y="96"/>
                    </a:lnTo>
                    <a:lnTo>
                      <a:pt x="17" y="96"/>
                    </a:lnTo>
                    <a:lnTo>
                      <a:pt x="4" y="96"/>
                    </a:lnTo>
                    <a:lnTo>
                      <a:pt x="4" y="96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4" y="101"/>
                    </a:lnTo>
                    <a:lnTo>
                      <a:pt x="4" y="10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123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22" y="145"/>
                    </a:lnTo>
                    <a:lnTo>
                      <a:pt x="30" y="145"/>
                    </a:lnTo>
                    <a:lnTo>
                      <a:pt x="39" y="153"/>
                    </a:lnTo>
                    <a:lnTo>
                      <a:pt x="39" y="153"/>
                    </a:lnTo>
                    <a:lnTo>
                      <a:pt x="39" y="145"/>
                    </a:lnTo>
                    <a:lnTo>
                      <a:pt x="43" y="145"/>
                    </a:lnTo>
                    <a:lnTo>
                      <a:pt x="43" y="145"/>
                    </a:lnTo>
                    <a:lnTo>
                      <a:pt x="48" y="145"/>
                    </a:lnTo>
                    <a:lnTo>
                      <a:pt x="48" y="145"/>
                    </a:lnTo>
                    <a:lnTo>
                      <a:pt x="43" y="158"/>
                    </a:lnTo>
                    <a:lnTo>
                      <a:pt x="43" y="171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7" y="180"/>
                    </a:lnTo>
                    <a:lnTo>
                      <a:pt x="65" y="171"/>
                    </a:lnTo>
                    <a:lnTo>
                      <a:pt x="65" y="171"/>
                    </a:lnTo>
                    <a:lnTo>
                      <a:pt x="65" y="162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57" y="149"/>
                    </a:lnTo>
                    <a:lnTo>
                      <a:pt x="52" y="149"/>
                    </a:lnTo>
                    <a:lnTo>
                      <a:pt x="52" y="145"/>
                    </a:lnTo>
                    <a:lnTo>
                      <a:pt x="52" y="145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65" y="114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57" y="88"/>
                    </a:lnTo>
                    <a:lnTo>
                      <a:pt x="52" y="88"/>
                    </a:lnTo>
                    <a:lnTo>
                      <a:pt x="52" y="83"/>
                    </a:lnTo>
                    <a:lnTo>
                      <a:pt x="52" y="83"/>
                    </a:lnTo>
                    <a:lnTo>
                      <a:pt x="57" y="83"/>
                    </a:lnTo>
                    <a:lnTo>
                      <a:pt x="52" y="79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61" y="75"/>
                    </a:lnTo>
                    <a:lnTo>
                      <a:pt x="61" y="75"/>
                    </a:lnTo>
                    <a:lnTo>
                      <a:pt x="57" y="79"/>
                    </a:lnTo>
                    <a:lnTo>
                      <a:pt x="57" y="83"/>
                    </a:lnTo>
                    <a:lnTo>
                      <a:pt x="57" y="83"/>
                    </a:lnTo>
                    <a:lnTo>
                      <a:pt x="65" y="83"/>
                    </a:lnTo>
                    <a:lnTo>
                      <a:pt x="65" y="83"/>
                    </a:lnTo>
                    <a:lnTo>
                      <a:pt x="65" y="70"/>
                    </a:lnTo>
                    <a:lnTo>
                      <a:pt x="65" y="61"/>
                    </a:lnTo>
                    <a:lnTo>
                      <a:pt x="61" y="57"/>
                    </a:lnTo>
                    <a:lnTo>
                      <a:pt x="61" y="57"/>
                    </a:lnTo>
                    <a:lnTo>
                      <a:pt x="65" y="48"/>
                    </a:lnTo>
                    <a:lnTo>
                      <a:pt x="65" y="39"/>
                    </a:lnTo>
                    <a:lnTo>
                      <a:pt x="61" y="26"/>
                    </a:lnTo>
                    <a:lnTo>
                      <a:pt x="65" y="18"/>
                    </a:lnTo>
                    <a:lnTo>
                      <a:pt x="65" y="18"/>
                    </a:lnTo>
                    <a:lnTo>
                      <a:pt x="57" y="22"/>
                    </a:lnTo>
                    <a:lnTo>
                      <a:pt x="52" y="18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61" y="13"/>
                    </a:lnTo>
                    <a:lnTo>
                      <a:pt x="65" y="13"/>
                    </a:lnTo>
                    <a:lnTo>
                      <a:pt x="65" y="9"/>
                    </a:lnTo>
                    <a:lnTo>
                      <a:pt x="65" y="9"/>
                    </a:lnTo>
                    <a:lnTo>
                      <a:pt x="61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52" y="4"/>
                    </a:lnTo>
                    <a:lnTo>
                      <a:pt x="43" y="4"/>
                    </a:lnTo>
                    <a:lnTo>
                      <a:pt x="30" y="13"/>
                    </a:lnTo>
                    <a:lnTo>
                      <a:pt x="30" y="13"/>
                    </a:lnTo>
                    <a:lnTo>
                      <a:pt x="26" y="4"/>
                    </a:lnTo>
                    <a:lnTo>
                      <a:pt x="17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22"/>
                    </a:lnTo>
                    <a:lnTo>
                      <a:pt x="4" y="26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4" y="35"/>
                    </a:lnTo>
                    <a:lnTo>
                      <a:pt x="8" y="31"/>
                    </a:lnTo>
                    <a:lnTo>
                      <a:pt x="13" y="31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3" y="35"/>
                    </a:lnTo>
                    <a:lnTo>
                      <a:pt x="8" y="35"/>
                    </a:lnTo>
                    <a:lnTo>
                      <a:pt x="4" y="35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4" y="39"/>
                    </a:lnTo>
                    <a:lnTo>
                      <a:pt x="4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48"/>
                    </a:lnTo>
                    <a:lnTo>
                      <a:pt x="4" y="5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8" y="57"/>
                    </a:lnTo>
                    <a:lnTo>
                      <a:pt x="13" y="57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8" y="61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6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4" y="75"/>
                    </a:lnTo>
                    <a:lnTo>
                      <a:pt x="4" y="79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6" name="Freeform 1040"/>
              <p:cNvSpPr>
                <a:spLocks/>
              </p:cNvSpPr>
              <p:nvPr/>
            </p:nvSpPr>
            <p:spPr bwMode="auto">
              <a:xfrm>
                <a:off x="4351" y="2058"/>
                <a:ext cx="18" cy="35"/>
              </a:xfrm>
              <a:custGeom>
                <a:avLst/>
                <a:gdLst/>
                <a:ahLst/>
                <a:cxnLst>
                  <a:cxn ang="0">
                    <a:pos x="18" y="26"/>
                  </a:cxn>
                  <a:cxn ang="0">
                    <a:pos x="18" y="26"/>
                  </a:cxn>
                  <a:cxn ang="0">
                    <a:pos x="9" y="26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5" y="13"/>
                  </a:cxn>
                  <a:cxn ang="0">
                    <a:pos x="9" y="13"/>
                  </a:cxn>
                  <a:cxn ang="0">
                    <a:pos x="14" y="13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4" y="8"/>
                  </a:cxn>
                  <a:cxn ang="0">
                    <a:pos x="14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8"/>
                  </a:cxn>
                  <a:cxn ang="0">
                    <a:pos x="0" y="17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4" y="35"/>
                  </a:cxn>
                  <a:cxn ang="0">
                    <a:pos x="14" y="35"/>
                  </a:cxn>
                  <a:cxn ang="0">
                    <a:pos x="18" y="26"/>
                  </a:cxn>
                  <a:cxn ang="0">
                    <a:pos x="18" y="26"/>
                  </a:cxn>
                </a:cxnLst>
                <a:rect l="0" t="0" r="r" b="b"/>
                <a:pathLst>
                  <a:path w="18" h="35">
                    <a:moveTo>
                      <a:pt x="18" y="26"/>
                    </a:moveTo>
                    <a:lnTo>
                      <a:pt x="18" y="26"/>
                    </a:lnTo>
                    <a:lnTo>
                      <a:pt x="9" y="26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13"/>
                    </a:lnTo>
                    <a:lnTo>
                      <a:pt x="9" y="13"/>
                    </a:lnTo>
                    <a:lnTo>
                      <a:pt x="14" y="13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4" y="8"/>
                    </a:lnTo>
                    <a:lnTo>
                      <a:pt x="14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8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8" y="26"/>
                    </a:lnTo>
                    <a:lnTo>
                      <a:pt x="18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7" name="Freeform 1041"/>
              <p:cNvSpPr>
                <a:spLocks/>
              </p:cNvSpPr>
              <p:nvPr/>
            </p:nvSpPr>
            <p:spPr bwMode="auto">
              <a:xfrm>
                <a:off x="4303" y="2093"/>
                <a:ext cx="9" cy="48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9" y="48"/>
                  </a:cxn>
                  <a:cxn ang="0">
                    <a:pos x="9" y="22"/>
                  </a:cxn>
                  <a:cxn ang="0">
                    <a:pos x="9" y="8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22"/>
                  </a:cxn>
                  <a:cxn ang="0">
                    <a:pos x="5" y="30"/>
                  </a:cxn>
                  <a:cxn ang="0">
                    <a:pos x="5" y="43"/>
                  </a:cxn>
                  <a:cxn ang="0">
                    <a:pos x="9" y="48"/>
                  </a:cxn>
                  <a:cxn ang="0">
                    <a:pos x="9" y="48"/>
                  </a:cxn>
                </a:cxnLst>
                <a:rect l="0" t="0" r="r" b="b"/>
                <a:pathLst>
                  <a:path w="9" h="48">
                    <a:moveTo>
                      <a:pt x="9" y="48"/>
                    </a:moveTo>
                    <a:lnTo>
                      <a:pt x="9" y="48"/>
                    </a:lnTo>
                    <a:lnTo>
                      <a:pt x="9" y="22"/>
                    </a:lnTo>
                    <a:lnTo>
                      <a:pt x="9" y="8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22"/>
                    </a:lnTo>
                    <a:lnTo>
                      <a:pt x="5" y="30"/>
                    </a:lnTo>
                    <a:lnTo>
                      <a:pt x="5" y="43"/>
                    </a:lnTo>
                    <a:lnTo>
                      <a:pt x="9" y="48"/>
                    </a:lnTo>
                    <a:lnTo>
                      <a:pt x="9" y="4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8" name="Freeform 1042"/>
              <p:cNvSpPr>
                <a:spLocks/>
              </p:cNvSpPr>
              <p:nvPr/>
            </p:nvSpPr>
            <p:spPr bwMode="auto">
              <a:xfrm>
                <a:off x="4365" y="2001"/>
                <a:ext cx="70" cy="171"/>
              </a:xfrm>
              <a:custGeom>
                <a:avLst/>
                <a:gdLst/>
                <a:ahLst/>
                <a:cxnLst>
                  <a:cxn ang="0">
                    <a:pos x="0" y="162"/>
                  </a:cxn>
                  <a:cxn ang="0">
                    <a:pos x="4" y="166"/>
                  </a:cxn>
                  <a:cxn ang="0">
                    <a:pos x="8" y="171"/>
                  </a:cxn>
                  <a:cxn ang="0">
                    <a:pos x="13" y="162"/>
                  </a:cxn>
                  <a:cxn ang="0">
                    <a:pos x="26" y="157"/>
                  </a:cxn>
                  <a:cxn ang="0">
                    <a:pos x="17" y="153"/>
                  </a:cxn>
                  <a:cxn ang="0">
                    <a:pos x="35" y="153"/>
                  </a:cxn>
                  <a:cxn ang="0">
                    <a:pos x="61" y="140"/>
                  </a:cxn>
                  <a:cxn ang="0">
                    <a:pos x="70" y="140"/>
                  </a:cxn>
                  <a:cxn ang="0">
                    <a:pos x="70" y="70"/>
                  </a:cxn>
                  <a:cxn ang="0">
                    <a:pos x="70" y="0"/>
                  </a:cxn>
                  <a:cxn ang="0">
                    <a:pos x="35" y="0"/>
                  </a:cxn>
                  <a:cxn ang="0">
                    <a:pos x="4" y="4"/>
                  </a:cxn>
                  <a:cxn ang="0">
                    <a:pos x="17" y="4"/>
                  </a:cxn>
                  <a:cxn ang="0">
                    <a:pos x="35" y="4"/>
                  </a:cxn>
                  <a:cxn ang="0">
                    <a:pos x="43" y="8"/>
                  </a:cxn>
                  <a:cxn ang="0">
                    <a:pos x="52" y="30"/>
                  </a:cxn>
                  <a:cxn ang="0">
                    <a:pos x="43" y="26"/>
                  </a:cxn>
                  <a:cxn ang="0">
                    <a:pos x="43" y="30"/>
                  </a:cxn>
                  <a:cxn ang="0">
                    <a:pos x="52" y="35"/>
                  </a:cxn>
                  <a:cxn ang="0">
                    <a:pos x="52" y="39"/>
                  </a:cxn>
                  <a:cxn ang="0">
                    <a:pos x="48" y="39"/>
                  </a:cxn>
                  <a:cxn ang="0">
                    <a:pos x="43" y="35"/>
                  </a:cxn>
                  <a:cxn ang="0">
                    <a:pos x="35" y="57"/>
                  </a:cxn>
                  <a:cxn ang="0">
                    <a:pos x="43" y="57"/>
                  </a:cxn>
                  <a:cxn ang="0">
                    <a:pos x="48" y="61"/>
                  </a:cxn>
                  <a:cxn ang="0">
                    <a:pos x="43" y="87"/>
                  </a:cxn>
                  <a:cxn ang="0">
                    <a:pos x="39" y="114"/>
                  </a:cxn>
                  <a:cxn ang="0">
                    <a:pos x="43" y="118"/>
                  </a:cxn>
                  <a:cxn ang="0">
                    <a:pos x="39" y="122"/>
                  </a:cxn>
                  <a:cxn ang="0">
                    <a:pos x="43" y="122"/>
                  </a:cxn>
                  <a:cxn ang="0">
                    <a:pos x="43" y="131"/>
                  </a:cxn>
                  <a:cxn ang="0">
                    <a:pos x="39" y="135"/>
                  </a:cxn>
                  <a:cxn ang="0">
                    <a:pos x="43" y="140"/>
                  </a:cxn>
                  <a:cxn ang="0">
                    <a:pos x="48" y="144"/>
                  </a:cxn>
                  <a:cxn ang="0">
                    <a:pos x="30" y="144"/>
                  </a:cxn>
                  <a:cxn ang="0">
                    <a:pos x="30" y="140"/>
                  </a:cxn>
                  <a:cxn ang="0">
                    <a:pos x="35" y="131"/>
                  </a:cxn>
                  <a:cxn ang="0">
                    <a:pos x="30" y="122"/>
                  </a:cxn>
                  <a:cxn ang="0">
                    <a:pos x="21" y="122"/>
                  </a:cxn>
                  <a:cxn ang="0">
                    <a:pos x="4" y="114"/>
                  </a:cxn>
                  <a:cxn ang="0">
                    <a:pos x="4" y="122"/>
                  </a:cxn>
                  <a:cxn ang="0">
                    <a:pos x="4" y="122"/>
                  </a:cxn>
                  <a:cxn ang="0">
                    <a:pos x="8" y="122"/>
                  </a:cxn>
                  <a:cxn ang="0">
                    <a:pos x="13" y="118"/>
                  </a:cxn>
                  <a:cxn ang="0">
                    <a:pos x="13" y="127"/>
                  </a:cxn>
                  <a:cxn ang="0">
                    <a:pos x="21" y="131"/>
                  </a:cxn>
                  <a:cxn ang="0">
                    <a:pos x="17" y="135"/>
                  </a:cxn>
                  <a:cxn ang="0">
                    <a:pos x="21" y="140"/>
                  </a:cxn>
                  <a:cxn ang="0">
                    <a:pos x="8" y="140"/>
                  </a:cxn>
                  <a:cxn ang="0">
                    <a:pos x="4" y="140"/>
                  </a:cxn>
                  <a:cxn ang="0">
                    <a:pos x="4" y="153"/>
                  </a:cxn>
                  <a:cxn ang="0">
                    <a:pos x="0" y="162"/>
                  </a:cxn>
                </a:cxnLst>
                <a:rect l="0" t="0" r="r" b="b"/>
                <a:pathLst>
                  <a:path w="70" h="171">
                    <a:moveTo>
                      <a:pt x="0" y="162"/>
                    </a:moveTo>
                    <a:lnTo>
                      <a:pt x="0" y="162"/>
                    </a:lnTo>
                    <a:lnTo>
                      <a:pt x="4" y="162"/>
                    </a:lnTo>
                    <a:lnTo>
                      <a:pt x="4" y="166"/>
                    </a:lnTo>
                    <a:lnTo>
                      <a:pt x="4" y="171"/>
                    </a:lnTo>
                    <a:lnTo>
                      <a:pt x="8" y="171"/>
                    </a:lnTo>
                    <a:lnTo>
                      <a:pt x="8" y="171"/>
                    </a:lnTo>
                    <a:lnTo>
                      <a:pt x="13" y="162"/>
                    </a:lnTo>
                    <a:lnTo>
                      <a:pt x="21" y="162"/>
                    </a:lnTo>
                    <a:lnTo>
                      <a:pt x="26" y="157"/>
                    </a:lnTo>
                    <a:lnTo>
                      <a:pt x="17" y="153"/>
                    </a:lnTo>
                    <a:lnTo>
                      <a:pt x="17" y="153"/>
                    </a:lnTo>
                    <a:lnTo>
                      <a:pt x="26" y="157"/>
                    </a:lnTo>
                    <a:lnTo>
                      <a:pt x="35" y="153"/>
                    </a:lnTo>
                    <a:lnTo>
                      <a:pt x="48" y="149"/>
                    </a:lnTo>
                    <a:lnTo>
                      <a:pt x="61" y="140"/>
                    </a:lnTo>
                    <a:lnTo>
                      <a:pt x="65" y="135"/>
                    </a:lnTo>
                    <a:lnTo>
                      <a:pt x="70" y="140"/>
                    </a:lnTo>
                    <a:lnTo>
                      <a:pt x="70" y="140"/>
                    </a:lnTo>
                    <a:lnTo>
                      <a:pt x="70" y="7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8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5" y="4"/>
                    </a:lnTo>
                    <a:lnTo>
                      <a:pt x="43" y="8"/>
                    </a:lnTo>
                    <a:lnTo>
                      <a:pt x="43" y="8"/>
                    </a:lnTo>
                    <a:lnTo>
                      <a:pt x="48" y="17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43" y="26"/>
                    </a:lnTo>
                    <a:lnTo>
                      <a:pt x="43" y="26"/>
                    </a:lnTo>
                    <a:lnTo>
                      <a:pt x="43" y="30"/>
                    </a:lnTo>
                    <a:lnTo>
                      <a:pt x="48" y="30"/>
                    </a:lnTo>
                    <a:lnTo>
                      <a:pt x="52" y="35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48" y="39"/>
                    </a:lnTo>
                    <a:lnTo>
                      <a:pt x="48" y="39"/>
                    </a:lnTo>
                    <a:lnTo>
                      <a:pt x="43" y="35"/>
                    </a:lnTo>
                    <a:lnTo>
                      <a:pt x="43" y="35"/>
                    </a:lnTo>
                    <a:lnTo>
                      <a:pt x="43" y="4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43" y="57"/>
                    </a:lnTo>
                    <a:lnTo>
                      <a:pt x="48" y="61"/>
                    </a:lnTo>
                    <a:lnTo>
                      <a:pt x="48" y="61"/>
                    </a:lnTo>
                    <a:lnTo>
                      <a:pt x="43" y="74"/>
                    </a:lnTo>
                    <a:lnTo>
                      <a:pt x="43" y="87"/>
                    </a:lnTo>
                    <a:lnTo>
                      <a:pt x="43" y="100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3" y="118"/>
                    </a:lnTo>
                    <a:lnTo>
                      <a:pt x="39" y="118"/>
                    </a:lnTo>
                    <a:lnTo>
                      <a:pt x="39" y="122"/>
                    </a:lnTo>
                    <a:lnTo>
                      <a:pt x="43" y="122"/>
                    </a:lnTo>
                    <a:lnTo>
                      <a:pt x="43" y="122"/>
                    </a:lnTo>
                    <a:lnTo>
                      <a:pt x="39" y="131"/>
                    </a:lnTo>
                    <a:lnTo>
                      <a:pt x="43" y="131"/>
                    </a:lnTo>
                    <a:lnTo>
                      <a:pt x="43" y="131"/>
                    </a:lnTo>
                    <a:lnTo>
                      <a:pt x="39" y="135"/>
                    </a:lnTo>
                    <a:lnTo>
                      <a:pt x="39" y="140"/>
                    </a:lnTo>
                    <a:lnTo>
                      <a:pt x="43" y="140"/>
                    </a:lnTo>
                    <a:lnTo>
                      <a:pt x="48" y="144"/>
                    </a:lnTo>
                    <a:lnTo>
                      <a:pt x="48" y="144"/>
                    </a:lnTo>
                    <a:lnTo>
                      <a:pt x="35" y="144"/>
                    </a:lnTo>
                    <a:lnTo>
                      <a:pt x="30" y="144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5" y="135"/>
                    </a:lnTo>
                    <a:lnTo>
                      <a:pt x="35" y="131"/>
                    </a:lnTo>
                    <a:lnTo>
                      <a:pt x="30" y="122"/>
                    </a:lnTo>
                    <a:lnTo>
                      <a:pt x="30" y="122"/>
                    </a:lnTo>
                    <a:lnTo>
                      <a:pt x="26" y="127"/>
                    </a:lnTo>
                    <a:lnTo>
                      <a:pt x="21" y="122"/>
                    </a:lnTo>
                    <a:lnTo>
                      <a:pt x="13" y="118"/>
                    </a:lnTo>
                    <a:lnTo>
                      <a:pt x="4" y="114"/>
                    </a:lnTo>
                    <a:lnTo>
                      <a:pt x="4" y="114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8" y="118"/>
                    </a:lnTo>
                    <a:lnTo>
                      <a:pt x="13" y="118"/>
                    </a:lnTo>
                    <a:lnTo>
                      <a:pt x="13" y="118"/>
                    </a:lnTo>
                    <a:lnTo>
                      <a:pt x="13" y="127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7" y="131"/>
                    </a:lnTo>
                    <a:lnTo>
                      <a:pt x="17" y="135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13" y="144"/>
                    </a:lnTo>
                    <a:lnTo>
                      <a:pt x="8" y="140"/>
                    </a:lnTo>
                    <a:lnTo>
                      <a:pt x="4" y="140"/>
                    </a:lnTo>
                    <a:lnTo>
                      <a:pt x="4" y="140"/>
                    </a:lnTo>
                    <a:lnTo>
                      <a:pt x="4" y="149"/>
                    </a:lnTo>
                    <a:lnTo>
                      <a:pt x="4" y="153"/>
                    </a:lnTo>
                    <a:lnTo>
                      <a:pt x="4" y="157"/>
                    </a:lnTo>
                    <a:lnTo>
                      <a:pt x="0" y="162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9" name="Freeform 1043"/>
              <p:cNvSpPr>
                <a:spLocks/>
              </p:cNvSpPr>
              <p:nvPr/>
            </p:nvSpPr>
            <p:spPr bwMode="auto">
              <a:xfrm>
                <a:off x="4329" y="2220"/>
                <a:ext cx="14" cy="13"/>
              </a:xfrm>
              <a:custGeom>
                <a:avLst/>
                <a:gdLst/>
                <a:ahLst/>
                <a:cxnLst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4" y="13"/>
                  </a:cxn>
                  <a:cxn ang="0">
                    <a:pos x="14" y="13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lnTo>
                      <a:pt x="14" y="13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14" y="13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0" name="Freeform 1044"/>
              <p:cNvSpPr>
                <a:spLocks/>
              </p:cNvSpPr>
              <p:nvPr/>
            </p:nvSpPr>
            <p:spPr bwMode="auto">
              <a:xfrm>
                <a:off x="4176" y="1992"/>
                <a:ext cx="13" cy="26"/>
              </a:xfrm>
              <a:custGeom>
                <a:avLst/>
                <a:gdLst/>
                <a:ahLst/>
                <a:cxnLst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3"/>
                  </a:cxn>
                  <a:cxn ang="0">
                    <a:pos x="4" y="22"/>
                  </a:cxn>
                  <a:cxn ang="0">
                    <a:pos x="13" y="26"/>
                  </a:cxn>
                  <a:cxn ang="0">
                    <a:pos x="13" y="26"/>
                  </a:cxn>
                </a:cxnLst>
                <a:rect l="0" t="0" r="r" b="b"/>
                <a:pathLst>
                  <a:path w="13" h="26">
                    <a:moveTo>
                      <a:pt x="13" y="26"/>
                    </a:moveTo>
                    <a:lnTo>
                      <a:pt x="13" y="26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3"/>
                    </a:lnTo>
                    <a:lnTo>
                      <a:pt x="4" y="22"/>
                    </a:lnTo>
                    <a:lnTo>
                      <a:pt x="13" y="26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1" name="Freeform 1045"/>
              <p:cNvSpPr>
                <a:spLocks/>
              </p:cNvSpPr>
              <p:nvPr/>
            </p:nvSpPr>
            <p:spPr bwMode="auto">
              <a:xfrm>
                <a:off x="4290" y="2084"/>
                <a:ext cx="9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2" name="Freeform 1046"/>
              <p:cNvSpPr>
                <a:spLocks/>
              </p:cNvSpPr>
              <p:nvPr/>
            </p:nvSpPr>
            <p:spPr bwMode="auto">
              <a:xfrm>
                <a:off x="4163" y="1987"/>
                <a:ext cx="31" cy="101"/>
              </a:xfrm>
              <a:custGeom>
                <a:avLst/>
                <a:gdLst/>
                <a:ahLst/>
                <a:cxnLst>
                  <a:cxn ang="0">
                    <a:pos x="26" y="97"/>
                  </a:cxn>
                  <a:cxn ang="0">
                    <a:pos x="22" y="93"/>
                  </a:cxn>
                  <a:cxn ang="0">
                    <a:pos x="13" y="88"/>
                  </a:cxn>
                  <a:cxn ang="0">
                    <a:pos x="22" y="88"/>
                  </a:cxn>
                  <a:cxn ang="0">
                    <a:pos x="31" y="84"/>
                  </a:cxn>
                  <a:cxn ang="0">
                    <a:pos x="22" y="84"/>
                  </a:cxn>
                  <a:cxn ang="0">
                    <a:pos x="22" y="66"/>
                  </a:cxn>
                  <a:cxn ang="0">
                    <a:pos x="17" y="62"/>
                  </a:cxn>
                  <a:cxn ang="0">
                    <a:pos x="22" y="66"/>
                  </a:cxn>
                  <a:cxn ang="0">
                    <a:pos x="26" y="62"/>
                  </a:cxn>
                  <a:cxn ang="0">
                    <a:pos x="22" y="57"/>
                  </a:cxn>
                  <a:cxn ang="0">
                    <a:pos x="22" y="40"/>
                  </a:cxn>
                  <a:cxn ang="0">
                    <a:pos x="26" y="31"/>
                  </a:cxn>
                  <a:cxn ang="0">
                    <a:pos x="13" y="31"/>
                  </a:cxn>
                  <a:cxn ang="0">
                    <a:pos x="9" y="27"/>
                  </a:cxn>
                  <a:cxn ang="0">
                    <a:pos x="13" y="22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0" y="40"/>
                  </a:cxn>
                  <a:cxn ang="0">
                    <a:pos x="9" y="40"/>
                  </a:cxn>
                  <a:cxn ang="0">
                    <a:pos x="9" y="40"/>
                  </a:cxn>
                  <a:cxn ang="0">
                    <a:pos x="9" y="44"/>
                  </a:cxn>
                  <a:cxn ang="0">
                    <a:pos x="13" y="53"/>
                  </a:cxn>
                  <a:cxn ang="0">
                    <a:pos x="13" y="57"/>
                  </a:cxn>
                  <a:cxn ang="0">
                    <a:pos x="4" y="49"/>
                  </a:cxn>
                  <a:cxn ang="0">
                    <a:pos x="0" y="53"/>
                  </a:cxn>
                  <a:cxn ang="0">
                    <a:pos x="9" y="62"/>
                  </a:cxn>
                  <a:cxn ang="0">
                    <a:pos x="17" y="75"/>
                  </a:cxn>
                  <a:cxn ang="0">
                    <a:pos x="0" y="75"/>
                  </a:cxn>
                  <a:cxn ang="0">
                    <a:pos x="0" y="88"/>
                  </a:cxn>
                  <a:cxn ang="0">
                    <a:pos x="9" y="88"/>
                  </a:cxn>
                  <a:cxn ang="0">
                    <a:pos x="9" y="88"/>
                  </a:cxn>
                  <a:cxn ang="0">
                    <a:pos x="4" y="93"/>
                  </a:cxn>
                  <a:cxn ang="0">
                    <a:pos x="0" y="97"/>
                  </a:cxn>
                  <a:cxn ang="0">
                    <a:pos x="0" y="97"/>
                  </a:cxn>
                  <a:cxn ang="0">
                    <a:pos x="0" y="97"/>
                  </a:cxn>
                  <a:cxn ang="0">
                    <a:pos x="13" y="101"/>
                  </a:cxn>
                  <a:cxn ang="0">
                    <a:pos x="26" y="97"/>
                  </a:cxn>
                </a:cxnLst>
                <a:rect l="0" t="0" r="r" b="b"/>
                <a:pathLst>
                  <a:path w="31" h="101">
                    <a:moveTo>
                      <a:pt x="26" y="97"/>
                    </a:moveTo>
                    <a:lnTo>
                      <a:pt x="26" y="97"/>
                    </a:lnTo>
                    <a:lnTo>
                      <a:pt x="26" y="93"/>
                    </a:lnTo>
                    <a:lnTo>
                      <a:pt x="22" y="93"/>
                    </a:lnTo>
                    <a:lnTo>
                      <a:pt x="17" y="93"/>
                    </a:lnTo>
                    <a:lnTo>
                      <a:pt x="13" y="88"/>
                    </a:lnTo>
                    <a:lnTo>
                      <a:pt x="13" y="88"/>
                    </a:lnTo>
                    <a:lnTo>
                      <a:pt x="22" y="88"/>
                    </a:lnTo>
                    <a:lnTo>
                      <a:pt x="26" y="88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2" y="84"/>
                    </a:lnTo>
                    <a:lnTo>
                      <a:pt x="22" y="75"/>
                    </a:lnTo>
                    <a:lnTo>
                      <a:pt x="22" y="66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22" y="62"/>
                    </a:lnTo>
                    <a:lnTo>
                      <a:pt x="22" y="66"/>
                    </a:lnTo>
                    <a:lnTo>
                      <a:pt x="26" y="66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2" y="57"/>
                    </a:lnTo>
                    <a:lnTo>
                      <a:pt x="17" y="53"/>
                    </a:lnTo>
                    <a:lnTo>
                      <a:pt x="22" y="40"/>
                    </a:lnTo>
                    <a:lnTo>
                      <a:pt x="26" y="31"/>
                    </a:lnTo>
                    <a:lnTo>
                      <a:pt x="26" y="31"/>
                    </a:lnTo>
                    <a:lnTo>
                      <a:pt x="17" y="31"/>
                    </a:lnTo>
                    <a:lnTo>
                      <a:pt x="13" y="31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4" y="31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9" y="40"/>
                    </a:lnTo>
                    <a:lnTo>
                      <a:pt x="9" y="36"/>
                    </a:lnTo>
                    <a:lnTo>
                      <a:pt x="9" y="40"/>
                    </a:lnTo>
                    <a:lnTo>
                      <a:pt x="9" y="40"/>
                    </a:lnTo>
                    <a:lnTo>
                      <a:pt x="9" y="44"/>
                    </a:lnTo>
                    <a:lnTo>
                      <a:pt x="9" y="49"/>
                    </a:lnTo>
                    <a:lnTo>
                      <a:pt x="13" y="53"/>
                    </a:lnTo>
                    <a:lnTo>
                      <a:pt x="13" y="57"/>
                    </a:lnTo>
                    <a:lnTo>
                      <a:pt x="13" y="57"/>
                    </a:lnTo>
                    <a:lnTo>
                      <a:pt x="9" y="49"/>
                    </a:lnTo>
                    <a:lnTo>
                      <a:pt x="4" y="4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4" y="57"/>
                    </a:lnTo>
                    <a:lnTo>
                      <a:pt x="9" y="62"/>
                    </a:lnTo>
                    <a:lnTo>
                      <a:pt x="13" y="66"/>
                    </a:lnTo>
                    <a:lnTo>
                      <a:pt x="17" y="75"/>
                    </a:lnTo>
                    <a:lnTo>
                      <a:pt x="17" y="75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9" y="93"/>
                    </a:lnTo>
                    <a:lnTo>
                      <a:pt x="4" y="93"/>
                    </a:lnTo>
                    <a:lnTo>
                      <a:pt x="4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4" y="101"/>
                    </a:lnTo>
                    <a:lnTo>
                      <a:pt x="13" y="101"/>
                    </a:lnTo>
                    <a:lnTo>
                      <a:pt x="26" y="97"/>
                    </a:lnTo>
                    <a:lnTo>
                      <a:pt x="26" y="9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3" name="Freeform 1047"/>
              <p:cNvSpPr>
                <a:spLocks/>
              </p:cNvSpPr>
              <p:nvPr/>
            </p:nvSpPr>
            <p:spPr bwMode="auto">
              <a:xfrm>
                <a:off x="4084" y="2088"/>
                <a:ext cx="13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4" name="Freeform 1048"/>
              <p:cNvSpPr>
                <a:spLocks/>
              </p:cNvSpPr>
              <p:nvPr/>
            </p:nvSpPr>
            <p:spPr bwMode="auto">
              <a:xfrm>
                <a:off x="3764" y="2211"/>
                <a:ext cx="1004" cy="83"/>
              </a:xfrm>
              <a:custGeom>
                <a:avLst/>
                <a:gdLst/>
                <a:ahLst/>
                <a:cxnLst>
                  <a:cxn ang="0">
                    <a:pos x="964" y="22"/>
                  </a:cxn>
                  <a:cxn ang="0">
                    <a:pos x="912" y="31"/>
                  </a:cxn>
                  <a:cxn ang="0">
                    <a:pos x="894" y="9"/>
                  </a:cxn>
                  <a:cxn ang="0">
                    <a:pos x="872" y="13"/>
                  </a:cxn>
                  <a:cxn ang="0">
                    <a:pos x="872" y="9"/>
                  </a:cxn>
                  <a:cxn ang="0">
                    <a:pos x="872" y="0"/>
                  </a:cxn>
                  <a:cxn ang="0">
                    <a:pos x="864" y="9"/>
                  </a:cxn>
                  <a:cxn ang="0">
                    <a:pos x="859" y="26"/>
                  </a:cxn>
                  <a:cxn ang="0">
                    <a:pos x="846" y="9"/>
                  </a:cxn>
                  <a:cxn ang="0">
                    <a:pos x="837" y="26"/>
                  </a:cxn>
                  <a:cxn ang="0">
                    <a:pos x="824" y="22"/>
                  </a:cxn>
                  <a:cxn ang="0">
                    <a:pos x="815" y="9"/>
                  </a:cxn>
                  <a:cxn ang="0">
                    <a:pos x="811" y="31"/>
                  </a:cxn>
                  <a:cxn ang="0">
                    <a:pos x="583" y="18"/>
                  </a:cxn>
                  <a:cxn ang="0">
                    <a:pos x="583" y="26"/>
                  </a:cxn>
                  <a:cxn ang="0">
                    <a:pos x="491" y="13"/>
                  </a:cxn>
                  <a:cxn ang="0">
                    <a:pos x="504" y="22"/>
                  </a:cxn>
                  <a:cxn ang="0">
                    <a:pos x="495" y="9"/>
                  </a:cxn>
                  <a:cxn ang="0">
                    <a:pos x="482" y="26"/>
                  </a:cxn>
                  <a:cxn ang="0">
                    <a:pos x="443" y="26"/>
                  </a:cxn>
                  <a:cxn ang="0">
                    <a:pos x="430" y="22"/>
                  </a:cxn>
                  <a:cxn ang="0">
                    <a:pos x="430" y="26"/>
                  </a:cxn>
                  <a:cxn ang="0">
                    <a:pos x="416" y="31"/>
                  </a:cxn>
                  <a:cxn ang="0">
                    <a:pos x="355" y="31"/>
                  </a:cxn>
                  <a:cxn ang="0">
                    <a:pos x="355" y="31"/>
                  </a:cxn>
                  <a:cxn ang="0">
                    <a:pos x="167" y="22"/>
                  </a:cxn>
                  <a:cxn ang="0">
                    <a:pos x="140" y="22"/>
                  </a:cxn>
                  <a:cxn ang="0">
                    <a:pos x="5" y="44"/>
                  </a:cxn>
                  <a:cxn ang="0">
                    <a:pos x="40" y="57"/>
                  </a:cxn>
                  <a:cxn ang="0">
                    <a:pos x="202" y="66"/>
                  </a:cxn>
                  <a:cxn ang="0">
                    <a:pos x="246" y="79"/>
                  </a:cxn>
                  <a:cxn ang="0">
                    <a:pos x="228" y="61"/>
                  </a:cxn>
                  <a:cxn ang="0">
                    <a:pos x="219" y="66"/>
                  </a:cxn>
                  <a:cxn ang="0">
                    <a:pos x="215" y="61"/>
                  </a:cxn>
                  <a:cxn ang="0">
                    <a:pos x="373" y="61"/>
                  </a:cxn>
                  <a:cxn ang="0">
                    <a:pos x="403" y="79"/>
                  </a:cxn>
                  <a:cxn ang="0">
                    <a:pos x="390" y="61"/>
                  </a:cxn>
                  <a:cxn ang="0">
                    <a:pos x="544" y="57"/>
                  </a:cxn>
                  <a:cxn ang="0">
                    <a:pos x="596" y="79"/>
                  </a:cxn>
                  <a:cxn ang="0">
                    <a:pos x="574" y="57"/>
                  </a:cxn>
                  <a:cxn ang="0">
                    <a:pos x="741" y="79"/>
                  </a:cxn>
                  <a:cxn ang="0">
                    <a:pos x="767" y="61"/>
                  </a:cxn>
                  <a:cxn ang="0">
                    <a:pos x="942" y="61"/>
                  </a:cxn>
                  <a:cxn ang="0">
                    <a:pos x="986" y="79"/>
                  </a:cxn>
                  <a:cxn ang="0">
                    <a:pos x="973" y="61"/>
                  </a:cxn>
                  <a:cxn ang="0">
                    <a:pos x="964" y="61"/>
                  </a:cxn>
                  <a:cxn ang="0">
                    <a:pos x="1004" y="61"/>
                  </a:cxn>
                  <a:cxn ang="0">
                    <a:pos x="57" y="44"/>
                  </a:cxn>
                  <a:cxn ang="0">
                    <a:pos x="530" y="39"/>
                  </a:cxn>
                  <a:cxn ang="0">
                    <a:pos x="1004" y="39"/>
                  </a:cxn>
                  <a:cxn ang="0">
                    <a:pos x="969" y="31"/>
                  </a:cxn>
                </a:cxnLst>
                <a:rect l="0" t="0" r="r" b="b"/>
                <a:pathLst>
                  <a:path w="1004" h="83">
                    <a:moveTo>
                      <a:pt x="969" y="31"/>
                    </a:moveTo>
                    <a:lnTo>
                      <a:pt x="969" y="31"/>
                    </a:lnTo>
                    <a:lnTo>
                      <a:pt x="969" y="18"/>
                    </a:lnTo>
                    <a:lnTo>
                      <a:pt x="969" y="18"/>
                    </a:lnTo>
                    <a:lnTo>
                      <a:pt x="964" y="22"/>
                    </a:lnTo>
                    <a:lnTo>
                      <a:pt x="964" y="31"/>
                    </a:lnTo>
                    <a:lnTo>
                      <a:pt x="964" y="31"/>
                    </a:lnTo>
                    <a:lnTo>
                      <a:pt x="938" y="26"/>
                    </a:lnTo>
                    <a:lnTo>
                      <a:pt x="925" y="26"/>
                    </a:lnTo>
                    <a:lnTo>
                      <a:pt x="912" y="31"/>
                    </a:lnTo>
                    <a:lnTo>
                      <a:pt x="912" y="31"/>
                    </a:lnTo>
                    <a:lnTo>
                      <a:pt x="907" y="22"/>
                    </a:lnTo>
                    <a:lnTo>
                      <a:pt x="912" y="13"/>
                    </a:lnTo>
                    <a:lnTo>
                      <a:pt x="912" y="13"/>
                    </a:lnTo>
                    <a:lnTo>
                      <a:pt x="894" y="9"/>
                    </a:lnTo>
                    <a:lnTo>
                      <a:pt x="885" y="13"/>
                    </a:lnTo>
                    <a:lnTo>
                      <a:pt x="881" y="22"/>
                    </a:lnTo>
                    <a:lnTo>
                      <a:pt x="881" y="22"/>
                    </a:lnTo>
                    <a:lnTo>
                      <a:pt x="877" y="18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9"/>
                    </a:lnTo>
                    <a:lnTo>
                      <a:pt x="877" y="9"/>
                    </a:lnTo>
                    <a:lnTo>
                      <a:pt x="881" y="9"/>
                    </a:lnTo>
                    <a:lnTo>
                      <a:pt x="881" y="4"/>
                    </a:lnTo>
                    <a:lnTo>
                      <a:pt x="881" y="4"/>
                    </a:lnTo>
                    <a:lnTo>
                      <a:pt x="872" y="0"/>
                    </a:lnTo>
                    <a:lnTo>
                      <a:pt x="872" y="0"/>
                    </a:lnTo>
                    <a:lnTo>
                      <a:pt x="868" y="4"/>
                    </a:lnTo>
                    <a:lnTo>
                      <a:pt x="864" y="4"/>
                    </a:lnTo>
                    <a:lnTo>
                      <a:pt x="864" y="4"/>
                    </a:lnTo>
                    <a:lnTo>
                      <a:pt x="864" y="9"/>
                    </a:lnTo>
                    <a:lnTo>
                      <a:pt x="868" y="13"/>
                    </a:lnTo>
                    <a:lnTo>
                      <a:pt x="872" y="22"/>
                    </a:lnTo>
                    <a:lnTo>
                      <a:pt x="868" y="26"/>
                    </a:lnTo>
                    <a:lnTo>
                      <a:pt x="868" y="26"/>
                    </a:lnTo>
                    <a:lnTo>
                      <a:pt x="859" y="26"/>
                    </a:lnTo>
                    <a:lnTo>
                      <a:pt x="859" y="31"/>
                    </a:lnTo>
                    <a:lnTo>
                      <a:pt x="855" y="31"/>
                    </a:lnTo>
                    <a:lnTo>
                      <a:pt x="855" y="31"/>
                    </a:lnTo>
                    <a:lnTo>
                      <a:pt x="850" y="18"/>
                    </a:lnTo>
                    <a:lnTo>
                      <a:pt x="846" y="9"/>
                    </a:lnTo>
                    <a:lnTo>
                      <a:pt x="842" y="4"/>
                    </a:lnTo>
                    <a:lnTo>
                      <a:pt x="842" y="4"/>
                    </a:lnTo>
                    <a:lnTo>
                      <a:pt x="837" y="9"/>
                    </a:lnTo>
                    <a:lnTo>
                      <a:pt x="837" y="13"/>
                    </a:lnTo>
                    <a:lnTo>
                      <a:pt x="837" y="26"/>
                    </a:lnTo>
                    <a:lnTo>
                      <a:pt x="837" y="26"/>
                    </a:lnTo>
                    <a:lnTo>
                      <a:pt x="828" y="18"/>
                    </a:lnTo>
                    <a:lnTo>
                      <a:pt x="828" y="18"/>
                    </a:lnTo>
                    <a:lnTo>
                      <a:pt x="824" y="22"/>
                    </a:lnTo>
                    <a:lnTo>
                      <a:pt x="824" y="22"/>
                    </a:lnTo>
                    <a:lnTo>
                      <a:pt x="824" y="26"/>
                    </a:lnTo>
                    <a:lnTo>
                      <a:pt x="824" y="26"/>
                    </a:lnTo>
                    <a:lnTo>
                      <a:pt x="820" y="18"/>
                    </a:lnTo>
                    <a:lnTo>
                      <a:pt x="820" y="9"/>
                    </a:lnTo>
                    <a:lnTo>
                      <a:pt x="815" y="9"/>
                    </a:lnTo>
                    <a:lnTo>
                      <a:pt x="811" y="9"/>
                    </a:lnTo>
                    <a:lnTo>
                      <a:pt x="811" y="9"/>
                    </a:lnTo>
                    <a:lnTo>
                      <a:pt x="815" y="18"/>
                    </a:lnTo>
                    <a:lnTo>
                      <a:pt x="811" y="22"/>
                    </a:lnTo>
                    <a:lnTo>
                      <a:pt x="811" y="31"/>
                    </a:lnTo>
                    <a:lnTo>
                      <a:pt x="811" y="31"/>
                    </a:lnTo>
                    <a:lnTo>
                      <a:pt x="701" y="26"/>
                    </a:lnTo>
                    <a:lnTo>
                      <a:pt x="587" y="31"/>
                    </a:lnTo>
                    <a:lnTo>
                      <a:pt x="587" y="31"/>
                    </a:lnTo>
                    <a:lnTo>
                      <a:pt x="583" y="18"/>
                    </a:lnTo>
                    <a:lnTo>
                      <a:pt x="587" y="9"/>
                    </a:lnTo>
                    <a:lnTo>
                      <a:pt x="587" y="9"/>
                    </a:lnTo>
                    <a:lnTo>
                      <a:pt x="583" y="9"/>
                    </a:lnTo>
                    <a:lnTo>
                      <a:pt x="583" y="13"/>
                    </a:lnTo>
                    <a:lnTo>
                      <a:pt x="583" y="26"/>
                    </a:lnTo>
                    <a:lnTo>
                      <a:pt x="583" y="26"/>
                    </a:lnTo>
                    <a:lnTo>
                      <a:pt x="495" y="26"/>
                    </a:lnTo>
                    <a:lnTo>
                      <a:pt x="495" y="26"/>
                    </a:lnTo>
                    <a:lnTo>
                      <a:pt x="495" y="22"/>
                    </a:lnTo>
                    <a:lnTo>
                      <a:pt x="491" y="13"/>
                    </a:lnTo>
                    <a:lnTo>
                      <a:pt x="491" y="13"/>
                    </a:lnTo>
                    <a:lnTo>
                      <a:pt x="500" y="13"/>
                    </a:lnTo>
                    <a:lnTo>
                      <a:pt x="500" y="22"/>
                    </a:lnTo>
                    <a:lnTo>
                      <a:pt x="500" y="22"/>
                    </a:lnTo>
                    <a:lnTo>
                      <a:pt x="504" y="22"/>
                    </a:lnTo>
                    <a:lnTo>
                      <a:pt x="504" y="18"/>
                    </a:lnTo>
                    <a:lnTo>
                      <a:pt x="504" y="13"/>
                    </a:lnTo>
                    <a:lnTo>
                      <a:pt x="509" y="9"/>
                    </a:lnTo>
                    <a:lnTo>
                      <a:pt x="509" y="9"/>
                    </a:lnTo>
                    <a:lnTo>
                      <a:pt x="495" y="9"/>
                    </a:lnTo>
                    <a:lnTo>
                      <a:pt x="482" y="9"/>
                    </a:lnTo>
                    <a:lnTo>
                      <a:pt x="482" y="9"/>
                    </a:lnTo>
                    <a:lnTo>
                      <a:pt x="478" y="13"/>
                    </a:lnTo>
                    <a:lnTo>
                      <a:pt x="478" y="18"/>
                    </a:lnTo>
                    <a:lnTo>
                      <a:pt x="482" y="26"/>
                    </a:lnTo>
                    <a:lnTo>
                      <a:pt x="478" y="31"/>
                    </a:lnTo>
                    <a:lnTo>
                      <a:pt x="478" y="31"/>
                    </a:lnTo>
                    <a:lnTo>
                      <a:pt x="460" y="26"/>
                    </a:lnTo>
                    <a:lnTo>
                      <a:pt x="443" y="26"/>
                    </a:lnTo>
                    <a:lnTo>
                      <a:pt x="443" y="26"/>
                    </a:lnTo>
                    <a:lnTo>
                      <a:pt x="438" y="18"/>
                    </a:lnTo>
                    <a:lnTo>
                      <a:pt x="438" y="9"/>
                    </a:lnTo>
                    <a:lnTo>
                      <a:pt x="438" y="9"/>
                    </a:lnTo>
                    <a:lnTo>
                      <a:pt x="434" y="18"/>
                    </a:lnTo>
                    <a:lnTo>
                      <a:pt x="430" y="22"/>
                    </a:lnTo>
                    <a:lnTo>
                      <a:pt x="430" y="13"/>
                    </a:lnTo>
                    <a:lnTo>
                      <a:pt x="430" y="13"/>
                    </a:lnTo>
                    <a:lnTo>
                      <a:pt x="430" y="13"/>
                    </a:lnTo>
                    <a:lnTo>
                      <a:pt x="425" y="18"/>
                    </a:lnTo>
                    <a:lnTo>
                      <a:pt x="430" y="26"/>
                    </a:lnTo>
                    <a:lnTo>
                      <a:pt x="430" y="26"/>
                    </a:lnTo>
                    <a:lnTo>
                      <a:pt x="425" y="26"/>
                    </a:lnTo>
                    <a:lnTo>
                      <a:pt x="421" y="26"/>
                    </a:lnTo>
                    <a:lnTo>
                      <a:pt x="421" y="26"/>
                    </a:lnTo>
                    <a:lnTo>
                      <a:pt x="416" y="31"/>
                    </a:lnTo>
                    <a:lnTo>
                      <a:pt x="416" y="31"/>
                    </a:lnTo>
                    <a:lnTo>
                      <a:pt x="403" y="26"/>
                    </a:lnTo>
                    <a:lnTo>
                      <a:pt x="390" y="26"/>
                    </a:lnTo>
                    <a:lnTo>
                      <a:pt x="355" y="31"/>
                    </a:lnTo>
                    <a:lnTo>
                      <a:pt x="355" y="31"/>
                    </a:lnTo>
                    <a:lnTo>
                      <a:pt x="355" y="22"/>
                    </a:lnTo>
                    <a:lnTo>
                      <a:pt x="355" y="22"/>
                    </a:lnTo>
                    <a:lnTo>
                      <a:pt x="355" y="22"/>
                    </a:lnTo>
                    <a:lnTo>
                      <a:pt x="355" y="31"/>
                    </a:lnTo>
                    <a:lnTo>
                      <a:pt x="355" y="31"/>
                    </a:lnTo>
                    <a:lnTo>
                      <a:pt x="311" y="26"/>
                    </a:lnTo>
                    <a:lnTo>
                      <a:pt x="259" y="31"/>
                    </a:lnTo>
                    <a:lnTo>
                      <a:pt x="210" y="31"/>
                    </a:lnTo>
                    <a:lnTo>
                      <a:pt x="184" y="26"/>
                    </a:lnTo>
                    <a:lnTo>
                      <a:pt x="167" y="22"/>
                    </a:lnTo>
                    <a:lnTo>
                      <a:pt x="167" y="22"/>
                    </a:lnTo>
                    <a:lnTo>
                      <a:pt x="162" y="26"/>
                    </a:lnTo>
                    <a:lnTo>
                      <a:pt x="154" y="31"/>
                    </a:lnTo>
                    <a:lnTo>
                      <a:pt x="145" y="31"/>
                    </a:lnTo>
                    <a:lnTo>
                      <a:pt x="140" y="22"/>
                    </a:lnTo>
                    <a:lnTo>
                      <a:pt x="140" y="22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5" y="39"/>
                    </a:lnTo>
                    <a:lnTo>
                      <a:pt x="5" y="44"/>
                    </a:lnTo>
                    <a:lnTo>
                      <a:pt x="5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2" y="57"/>
                    </a:lnTo>
                    <a:lnTo>
                      <a:pt x="40" y="57"/>
                    </a:lnTo>
                    <a:lnTo>
                      <a:pt x="92" y="57"/>
                    </a:lnTo>
                    <a:lnTo>
                      <a:pt x="149" y="57"/>
                    </a:lnTo>
                    <a:lnTo>
                      <a:pt x="206" y="57"/>
                    </a:lnTo>
                    <a:lnTo>
                      <a:pt x="206" y="57"/>
                    </a:lnTo>
                    <a:lnTo>
                      <a:pt x="202" y="66"/>
                    </a:lnTo>
                    <a:lnTo>
                      <a:pt x="202" y="75"/>
                    </a:lnTo>
                    <a:lnTo>
                      <a:pt x="202" y="75"/>
                    </a:lnTo>
                    <a:lnTo>
                      <a:pt x="210" y="75"/>
                    </a:lnTo>
                    <a:lnTo>
                      <a:pt x="224" y="79"/>
                    </a:lnTo>
                    <a:lnTo>
                      <a:pt x="246" y="79"/>
                    </a:lnTo>
                    <a:lnTo>
                      <a:pt x="246" y="79"/>
                    </a:lnTo>
                    <a:lnTo>
                      <a:pt x="246" y="75"/>
                    </a:lnTo>
                    <a:lnTo>
                      <a:pt x="241" y="66"/>
                    </a:lnTo>
                    <a:lnTo>
                      <a:pt x="228" y="61"/>
                    </a:lnTo>
                    <a:lnTo>
                      <a:pt x="228" y="61"/>
                    </a:lnTo>
                    <a:lnTo>
                      <a:pt x="224" y="61"/>
                    </a:lnTo>
                    <a:lnTo>
                      <a:pt x="224" y="70"/>
                    </a:lnTo>
                    <a:lnTo>
                      <a:pt x="224" y="70"/>
                    </a:lnTo>
                    <a:lnTo>
                      <a:pt x="219" y="70"/>
                    </a:lnTo>
                    <a:lnTo>
                      <a:pt x="219" y="66"/>
                    </a:lnTo>
                    <a:lnTo>
                      <a:pt x="219" y="61"/>
                    </a:lnTo>
                    <a:lnTo>
                      <a:pt x="219" y="57"/>
                    </a:lnTo>
                    <a:lnTo>
                      <a:pt x="219" y="57"/>
                    </a:lnTo>
                    <a:lnTo>
                      <a:pt x="215" y="61"/>
                    </a:lnTo>
                    <a:lnTo>
                      <a:pt x="215" y="61"/>
                    </a:lnTo>
                    <a:lnTo>
                      <a:pt x="219" y="57"/>
                    </a:lnTo>
                    <a:lnTo>
                      <a:pt x="219" y="57"/>
                    </a:lnTo>
                    <a:lnTo>
                      <a:pt x="294" y="57"/>
                    </a:lnTo>
                    <a:lnTo>
                      <a:pt x="373" y="61"/>
                    </a:lnTo>
                    <a:lnTo>
                      <a:pt x="373" y="61"/>
                    </a:lnTo>
                    <a:lnTo>
                      <a:pt x="373" y="75"/>
                    </a:lnTo>
                    <a:lnTo>
                      <a:pt x="377" y="83"/>
                    </a:lnTo>
                    <a:lnTo>
                      <a:pt x="377" y="83"/>
                    </a:lnTo>
                    <a:lnTo>
                      <a:pt x="395" y="79"/>
                    </a:lnTo>
                    <a:lnTo>
                      <a:pt x="403" y="79"/>
                    </a:lnTo>
                    <a:lnTo>
                      <a:pt x="408" y="79"/>
                    </a:lnTo>
                    <a:lnTo>
                      <a:pt x="408" y="79"/>
                    </a:lnTo>
                    <a:lnTo>
                      <a:pt x="408" y="75"/>
                    </a:lnTo>
                    <a:lnTo>
                      <a:pt x="403" y="70"/>
                    </a:lnTo>
                    <a:lnTo>
                      <a:pt x="390" y="61"/>
                    </a:lnTo>
                    <a:lnTo>
                      <a:pt x="390" y="61"/>
                    </a:lnTo>
                    <a:lnTo>
                      <a:pt x="425" y="57"/>
                    </a:lnTo>
                    <a:lnTo>
                      <a:pt x="465" y="57"/>
                    </a:lnTo>
                    <a:lnTo>
                      <a:pt x="544" y="57"/>
                    </a:lnTo>
                    <a:lnTo>
                      <a:pt x="544" y="57"/>
                    </a:lnTo>
                    <a:lnTo>
                      <a:pt x="548" y="66"/>
                    </a:lnTo>
                    <a:lnTo>
                      <a:pt x="548" y="79"/>
                    </a:lnTo>
                    <a:lnTo>
                      <a:pt x="548" y="79"/>
                    </a:lnTo>
                    <a:lnTo>
                      <a:pt x="596" y="79"/>
                    </a:lnTo>
                    <a:lnTo>
                      <a:pt x="596" y="79"/>
                    </a:lnTo>
                    <a:lnTo>
                      <a:pt x="596" y="75"/>
                    </a:lnTo>
                    <a:lnTo>
                      <a:pt x="592" y="70"/>
                    </a:lnTo>
                    <a:lnTo>
                      <a:pt x="583" y="61"/>
                    </a:lnTo>
                    <a:lnTo>
                      <a:pt x="574" y="57"/>
                    </a:lnTo>
                    <a:lnTo>
                      <a:pt x="574" y="57"/>
                    </a:lnTo>
                    <a:lnTo>
                      <a:pt x="658" y="57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41" y="79"/>
                    </a:lnTo>
                    <a:lnTo>
                      <a:pt x="741" y="79"/>
                    </a:lnTo>
                    <a:lnTo>
                      <a:pt x="785" y="79"/>
                    </a:lnTo>
                    <a:lnTo>
                      <a:pt x="785" y="79"/>
                    </a:lnTo>
                    <a:lnTo>
                      <a:pt x="785" y="75"/>
                    </a:lnTo>
                    <a:lnTo>
                      <a:pt x="780" y="70"/>
                    </a:lnTo>
                    <a:lnTo>
                      <a:pt x="767" y="61"/>
                    </a:lnTo>
                    <a:lnTo>
                      <a:pt x="767" y="61"/>
                    </a:lnTo>
                    <a:lnTo>
                      <a:pt x="807" y="57"/>
                    </a:lnTo>
                    <a:lnTo>
                      <a:pt x="855" y="57"/>
                    </a:lnTo>
                    <a:lnTo>
                      <a:pt x="942" y="61"/>
                    </a:lnTo>
                    <a:lnTo>
                      <a:pt x="942" y="61"/>
                    </a:lnTo>
                    <a:lnTo>
                      <a:pt x="942" y="83"/>
                    </a:lnTo>
                    <a:lnTo>
                      <a:pt x="942" y="83"/>
                    </a:lnTo>
                    <a:lnTo>
                      <a:pt x="964" y="83"/>
                    </a:lnTo>
                    <a:lnTo>
                      <a:pt x="973" y="83"/>
                    </a:lnTo>
                    <a:lnTo>
                      <a:pt x="986" y="79"/>
                    </a:lnTo>
                    <a:lnTo>
                      <a:pt x="999" y="83"/>
                    </a:lnTo>
                    <a:lnTo>
                      <a:pt x="999" y="83"/>
                    </a:lnTo>
                    <a:lnTo>
                      <a:pt x="995" y="75"/>
                    </a:lnTo>
                    <a:lnTo>
                      <a:pt x="982" y="66"/>
                    </a:lnTo>
                    <a:lnTo>
                      <a:pt x="973" y="61"/>
                    </a:lnTo>
                    <a:lnTo>
                      <a:pt x="969" y="66"/>
                    </a:lnTo>
                    <a:lnTo>
                      <a:pt x="964" y="70"/>
                    </a:lnTo>
                    <a:lnTo>
                      <a:pt x="964" y="70"/>
                    </a:lnTo>
                    <a:lnTo>
                      <a:pt x="964" y="66"/>
                    </a:lnTo>
                    <a:lnTo>
                      <a:pt x="964" y="61"/>
                    </a:lnTo>
                    <a:lnTo>
                      <a:pt x="960" y="61"/>
                    </a:lnTo>
                    <a:lnTo>
                      <a:pt x="960" y="61"/>
                    </a:lnTo>
                    <a:lnTo>
                      <a:pt x="969" y="57"/>
                    </a:lnTo>
                    <a:lnTo>
                      <a:pt x="977" y="57"/>
                    </a:lnTo>
                    <a:lnTo>
                      <a:pt x="1004" y="61"/>
                    </a:lnTo>
                    <a:lnTo>
                      <a:pt x="1004" y="48"/>
                    </a:lnTo>
                    <a:lnTo>
                      <a:pt x="1004" y="48"/>
                    </a:lnTo>
                    <a:lnTo>
                      <a:pt x="539" y="48"/>
                    </a:lnTo>
                    <a:lnTo>
                      <a:pt x="294" y="48"/>
                    </a:lnTo>
                    <a:lnTo>
                      <a:pt x="57" y="44"/>
                    </a:lnTo>
                    <a:lnTo>
                      <a:pt x="57" y="44"/>
                    </a:lnTo>
                    <a:lnTo>
                      <a:pt x="289" y="39"/>
                    </a:lnTo>
                    <a:lnTo>
                      <a:pt x="403" y="39"/>
                    </a:lnTo>
                    <a:lnTo>
                      <a:pt x="530" y="39"/>
                    </a:lnTo>
                    <a:lnTo>
                      <a:pt x="530" y="39"/>
                    </a:lnTo>
                    <a:lnTo>
                      <a:pt x="649" y="44"/>
                    </a:lnTo>
                    <a:lnTo>
                      <a:pt x="771" y="39"/>
                    </a:lnTo>
                    <a:lnTo>
                      <a:pt x="890" y="39"/>
                    </a:lnTo>
                    <a:lnTo>
                      <a:pt x="1004" y="39"/>
                    </a:lnTo>
                    <a:lnTo>
                      <a:pt x="1004" y="39"/>
                    </a:lnTo>
                    <a:lnTo>
                      <a:pt x="1004" y="39"/>
                    </a:lnTo>
                    <a:lnTo>
                      <a:pt x="1004" y="26"/>
                    </a:lnTo>
                    <a:lnTo>
                      <a:pt x="1004" y="26"/>
                    </a:lnTo>
                    <a:lnTo>
                      <a:pt x="991" y="26"/>
                    </a:lnTo>
                    <a:lnTo>
                      <a:pt x="969" y="31"/>
                    </a:lnTo>
                    <a:lnTo>
                      <a:pt x="969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5" name="Freeform 1049"/>
              <p:cNvSpPr>
                <a:spLocks/>
              </p:cNvSpPr>
              <p:nvPr/>
            </p:nvSpPr>
            <p:spPr bwMode="auto">
              <a:xfrm>
                <a:off x="4299" y="2084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6" name="Freeform 1050"/>
              <p:cNvSpPr>
                <a:spLocks/>
              </p:cNvSpPr>
              <p:nvPr/>
            </p:nvSpPr>
            <p:spPr bwMode="auto">
              <a:xfrm>
                <a:off x="3028" y="2093"/>
                <a:ext cx="17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7" name="Freeform 1051"/>
              <p:cNvSpPr>
                <a:spLocks/>
              </p:cNvSpPr>
              <p:nvPr/>
            </p:nvSpPr>
            <p:spPr bwMode="auto">
              <a:xfrm>
                <a:off x="3028" y="2176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8" name="Freeform 1052"/>
              <p:cNvSpPr>
                <a:spLocks noEditPoints="1"/>
              </p:cNvSpPr>
              <p:nvPr/>
            </p:nvSpPr>
            <p:spPr bwMode="auto">
              <a:xfrm>
                <a:off x="3028" y="2001"/>
                <a:ext cx="109" cy="197"/>
              </a:xfrm>
              <a:custGeom>
                <a:avLst/>
                <a:gdLst/>
                <a:ahLst/>
                <a:cxnLst>
                  <a:cxn ang="0">
                    <a:pos x="35" y="197"/>
                  </a:cxn>
                  <a:cxn ang="0">
                    <a:pos x="35" y="166"/>
                  </a:cxn>
                  <a:cxn ang="0">
                    <a:pos x="44" y="184"/>
                  </a:cxn>
                  <a:cxn ang="0">
                    <a:pos x="52" y="179"/>
                  </a:cxn>
                  <a:cxn ang="0">
                    <a:pos x="44" y="162"/>
                  </a:cxn>
                  <a:cxn ang="0">
                    <a:pos x="66" y="157"/>
                  </a:cxn>
                  <a:cxn ang="0">
                    <a:pos x="70" y="157"/>
                  </a:cxn>
                  <a:cxn ang="0">
                    <a:pos x="61" y="149"/>
                  </a:cxn>
                  <a:cxn ang="0">
                    <a:pos x="74" y="135"/>
                  </a:cxn>
                  <a:cxn ang="0">
                    <a:pos x="66" y="127"/>
                  </a:cxn>
                  <a:cxn ang="0">
                    <a:pos x="61" y="118"/>
                  </a:cxn>
                  <a:cxn ang="0">
                    <a:pos x="52" y="105"/>
                  </a:cxn>
                  <a:cxn ang="0">
                    <a:pos x="79" y="105"/>
                  </a:cxn>
                  <a:cxn ang="0">
                    <a:pos x="109" y="109"/>
                  </a:cxn>
                  <a:cxn ang="0">
                    <a:pos x="96" y="26"/>
                  </a:cxn>
                  <a:cxn ang="0">
                    <a:pos x="92" y="8"/>
                  </a:cxn>
                  <a:cxn ang="0">
                    <a:pos x="13" y="8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0" y="35"/>
                  </a:cxn>
                  <a:cxn ang="0">
                    <a:pos x="31" y="48"/>
                  </a:cxn>
                  <a:cxn ang="0">
                    <a:pos x="13" y="65"/>
                  </a:cxn>
                  <a:cxn ang="0">
                    <a:pos x="0" y="70"/>
                  </a:cxn>
                  <a:cxn ang="0">
                    <a:pos x="31" y="74"/>
                  </a:cxn>
                  <a:cxn ang="0">
                    <a:pos x="22" y="79"/>
                  </a:cxn>
                  <a:cxn ang="0">
                    <a:pos x="0" y="83"/>
                  </a:cxn>
                  <a:cxn ang="0">
                    <a:pos x="26" y="92"/>
                  </a:cxn>
                  <a:cxn ang="0">
                    <a:pos x="0" y="100"/>
                  </a:cxn>
                  <a:cxn ang="0">
                    <a:pos x="31" y="105"/>
                  </a:cxn>
                  <a:cxn ang="0">
                    <a:pos x="31" y="140"/>
                  </a:cxn>
                  <a:cxn ang="0">
                    <a:pos x="0" y="140"/>
                  </a:cxn>
                  <a:cxn ang="0">
                    <a:pos x="31" y="166"/>
                  </a:cxn>
                  <a:cxn ang="0">
                    <a:pos x="0" y="166"/>
                  </a:cxn>
                  <a:cxn ang="0">
                    <a:pos x="31" y="166"/>
                  </a:cxn>
                  <a:cxn ang="0">
                    <a:pos x="0" y="192"/>
                  </a:cxn>
                  <a:cxn ang="0">
                    <a:pos x="22" y="197"/>
                  </a:cxn>
                  <a:cxn ang="0">
                    <a:pos x="79" y="48"/>
                  </a:cxn>
                  <a:cxn ang="0">
                    <a:pos x="87" y="65"/>
                  </a:cxn>
                  <a:cxn ang="0">
                    <a:pos x="83" y="57"/>
                  </a:cxn>
                  <a:cxn ang="0">
                    <a:pos x="70" y="65"/>
                  </a:cxn>
                  <a:cxn ang="0">
                    <a:pos x="74" y="48"/>
                  </a:cxn>
                  <a:cxn ang="0">
                    <a:pos x="79" y="65"/>
                  </a:cxn>
                  <a:cxn ang="0">
                    <a:pos x="66" y="35"/>
                  </a:cxn>
                  <a:cxn ang="0">
                    <a:pos x="70" y="39"/>
                  </a:cxn>
                  <a:cxn ang="0">
                    <a:pos x="74" y="35"/>
                  </a:cxn>
                  <a:cxn ang="0">
                    <a:pos x="79" y="48"/>
                  </a:cxn>
                  <a:cxn ang="0">
                    <a:pos x="70" y="43"/>
                  </a:cxn>
                  <a:cxn ang="0">
                    <a:pos x="61" y="39"/>
                  </a:cxn>
                  <a:cxn ang="0">
                    <a:pos x="52" y="30"/>
                  </a:cxn>
                  <a:cxn ang="0">
                    <a:pos x="61" y="39"/>
                  </a:cxn>
                  <a:cxn ang="0">
                    <a:pos x="57" y="48"/>
                  </a:cxn>
                  <a:cxn ang="0">
                    <a:pos x="52" y="35"/>
                  </a:cxn>
                  <a:cxn ang="0">
                    <a:pos x="52" y="57"/>
                  </a:cxn>
                  <a:cxn ang="0">
                    <a:pos x="44" y="43"/>
                  </a:cxn>
                  <a:cxn ang="0">
                    <a:pos x="52" y="30"/>
                  </a:cxn>
                  <a:cxn ang="0">
                    <a:pos x="44" y="109"/>
                  </a:cxn>
                  <a:cxn ang="0">
                    <a:pos x="52" y="109"/>
                  </a:cxn>
                  <a:cxn ang="0">
                    <a:pos x="39" y="114"/>
                  </a:cxn>
                  <a:cxn ang="0">
                    <a:pos x="44" y="127"/>
                  </a:cxn>
                  <a:cxn ang="0">
                    <a:pos x="35" y="140"/>
                  </a:cxn>
                  <a:cxn ang="0">
                    <a:pos x="35" y="105"/>
                  </a:cxn>
                </a:cxnLst>
                <a:rect l="0" t="0" r="r" b="b"/>
                <a:pathLst>
                  <a:path w="109" h="197">
                    <a:moveTo>
                      <a:pt x="22" y="197"/>
                    </a:moveTo>
                    <a:lnTo>
                      <a:pt x="22" y="197"/>
                    </a:lnTo>
                    <a:lnTo>
                      <a:pt x="35" y="197"/>
                    </a:lnTo>
                    <a:lnTo>
                      <a:pt x="39" y="192"/>
                    </a:lnTo>
                    <a:lnTo>
                      <a:pt x="35" y="166"/>
                    </a:lnTo>
                    <a:lnTo>
                      <a:pt x="35" y="166"/>
                    </a:lnTo>
                    <a:lnTo>
                      <a:pt x="44" y="171"/>
                    </a:lnTo>
                    <a:lnTo>
                      <a:pt x="44" y="175"/>
                    </a:lnTo>
                    <a:lnTo>
                      <a:pt x="44" y="184"/>
                    </a:lnTo>
                    <a:lnTo>
                      <a:pt x="48" y="184"/>
                    </a:lnTo>
                    <a:lnTo>
                      <a:pt x="48" y="184"/>
                    </a:lnTo>
                    <a:lnTo>
                      <a:pt x="52" y="179"/>
                    </a:lnTo>
                    <a:lnTo>
                      <a:pt x="48" y="175"/>
                    </a:lnTo>
                    <a:lnTo>
                      <a:pt x="44" y="166"/>
                    </a:lnTo>
                    <a:lnTo>
                      <a:pt x="44" y="162"/>
                    </a:lnTo>
                    <a:lnTo>
                      <a:pt x="44" y="162"/>
                    </a:lnTo>
                    <a:lnTo>
                      <a:pt x="57" y="157"/>
                    </a:lnTo>
                    <a:lnTo>
                      <a:pt x="66" y="157"/>
                    </a:lnTo>
                    <a:lnTo>
                      <a:pt x="70" y="162"/>
                    </a:lnTo>
                    <a:lnTo>
                      <a:pt x="70" y="162"/>
                    </a:lnTo>
                    <a:lnTo>
                      <a:pt x="70" y="157"/>
                    </a:lnTo>
                    <a:lnTo>
                      <a:pt x="70" y="153"/>
                    </a:lnTo>
                    <a:lnTo>
                      <a:pt x="70" y="149"/>
                    </a:lnTo>
                    <a:lnTo>
                      <a:pt x="61" y="149"/>
                    </a:lnTo>
                    <a:lnTo>
                      <a:pt x="61" y="149"/>
                    </a:lnTo>
                    <a:lnTo>
                      <a:pt x="70" y="144"/>
                    </a:lnTo>
                    <a:lnTo>
                      <a:pt x="74" y="135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66" y="127"/>
                    </a:lnTo>
                    <a:lnTo>
                      <a:pt x="61" y="127"/>
                    </a:lnTo>
                    <a:lnTo>
                      <a:pt x="61" y="127"/>
                    </a:lnTo>
                    <a:lnTo>
                      <a:pt x="61" y="118"/>
                    </a:lnTo>
                    <a:lnTo>
                      <a:pt x="61" y="114"/>
                    </a:lnTo>
                    <a:lnTo>
                      <a:pt x="57" y="109"/>
                    </a:lnTo>
                    <a:lnTo>
                      <a:pt x="52" y="105"/>
                    </a:lnTo>
                    <a:lnTo>
                      <a:pt x="52" y="105"/>
                    </a:lnTo>
                    <a:lnTo>
                      <a:pt x="66" y="109"/>
                    </a:lnTo>
                    <a:lnTo>
                      <a:pt x="79" y="105"/>
                    </a:lnTo>
                    <a:lnTo>
                      <a:pt x="92" y="105"/>
                    </a:lnTo>
                    <a:lnTo>
                      <a:pt x="109" y="109"/>
                    </a:lnTo>
                    <a:lnTo>
                      <a:pt x="109" y="109"/>
                    </a:lnTo>
                    <a:lnTo>
                      <a:pt x="109" y="35"/>
                    </a:lnTo>
                    <a:lnTo>
                      <a:pt x="109" y="35"/>
                    </a:lnTo>
                    <a:lnTo>
                      <a:pt x="96" y="26"/>
                    </a:lnTo>
                    <a:lnTo>
                      <a:pt x="92" y="22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44" y="8"/>
                    </a:lnTo>
                    <a:lnTo>
                      <a:pt x="26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31" y="39"/>
                    </a:lnTo>
                    <a:lnTo>
                      <a:pt x="31" y="39"/>
                    </a:lnTo>
                    <a:lnTo>
                      <a:pt x="31" y="48"/>
                    </a:lnTo>
                    <a:lnTo>
                      <a:pt x="31" y="65"/>
                    </a:lnTo>
                    <a:lnTo>
                      <a:pt x="31" y="65"/>
                    </a:lnTo>
                    <a:lnTo>
                      <a:pt x="13" y="65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0"/>
                    </a:lnTo>
                    <a:lnTo>
                      <a:pt x="26" y="70"/>
                    </a:lnTo>
                    <a:lnTo>
                      <a:pt x="31" y="74"/>
                    </a:lnTo>
                    <a:lnTo>
                      <a:pt x="31" y="74"/>
                    </a:lnTo>
                    <a:lnTo>
                      <a:pt x="26" y="79"/>
                    </a:lnTo>
                    <a:lnTo>
                      <a:pt x="22" y="79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31" y="83"/>
                    </a:lnTo>
                    <a:lnTo>
                      <a:pt x="31" y="83"/>
                    </a:lnTo>
                    <a:lnTo>
                      <a:pt x="26" y="92"/>
                    </a:lnTo>
                    <a:lnTo>
                      <a:pt x="31" y="100"/>
                    </a:lnTo>
                    <a:lnTo>
                      <a:pt x="31" y="100"/>
                    </a:lnTo>
                    <a:lnTo>
                      <a:pt x="0" y="10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31" y="105"/>
                    </a:lnTo>
                    <a:lnTo>
                      <a:pt x="31" y="105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1" y="166"/>
                    </a:lnTo>
                    <a:lnTo>
                      <a:pt x="31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31" y="166"/>
                    </a:lnTo>
                    <a:lnTo>
                      <a:pt x="31" y="166"/>
                    </a:lnTo>
                    <a:lnTo>
                      <a:pt x="31" y="192"/>
                    </a:lnTo>
                    <a:lnTo>
                      <a:pt x="31" y="192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22" y="197"/>
                    </a:lnTo>
                    <a:lnTo>
                      <a:pt x="22" y="197"/>
                    </a:lnTo>
                    <a:close/>
                    <a:moveTo>
                      <a:pt x="79" y="48"/>
                    </a:moveTo>
                    <a:lnTo>
                      <a:pt x="79" y="48"/>
                    </a:lnTo>
                    <a:lnTo>
                      <a:pt x="87" y="52"/>
                    </a:lnTo>
                    <a:lnTo>
                      <a:pt x="87" y="57"/>
                    </a:lnTo>
                    <a:lnTo>
                      <a:pt x="87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83" y="57"/>
                    </a:lnTo>
                    <a:lnTo>
                      <a:pt x="79" y="48"/>
                    </a:lnTo>
                    <a:lnTo>
                      <a:pt x="79" y="48"/>
                    </a:lnTo>
                    <a:close/>
                    <a:moveTo>
                      <a:pt x="70" y="65"/>
                    </a:moveTo>
                    <a:lnTo>
                      <a:pt x="70" y="65"/>
                    </a:lnTo>
                    <a:lnTo>
                      <a:pt x="74" y="48"/>
                    </a:lnTo>
                    <a:lnTo>
                      <a:pt x="74" y="48"/>
                    </a:lnTo>
                    <a:lnTo>
                      <a:pt x="79" y="52"/>
                    </a:lnTo>
                    <a:lnTo>
                      <a:pt x="79" y="61"/>
                    </a:lnTo>
                    <a:lnTo>
                      <a:pt x="79" y="65"/>
                    </a:lnTo>
                    <a:lnTo>
                      <a:pt x="70" y="65"/>
                    </a:lnTo>
                    <a:lnTo>
                      <a:pt x="70" y="65"/>
                    </a:lnTo>
                    <a:close/>
                    <a:moveTo>
                      <a:pt x="66" y="35"/>
                    </a:moveTo>
                    <a:lnTo>
                      <a:pt x="66" y="35"/>
                    </a:lnTo>
                    <a:lnTo>
                      <a:pt x="70" y="35"/>
                    </a:lnTo>
                    <a:lnTo>
                      <a:pt x="70" y="39"/>
                    </a:lnTo>
                    <a:lnTo>
                      <a:pt x="70" y="39"/>
                    </a:lnTo>
                    <a:lnTo>
                      <a:pt x="74" y="39"/>
                    </a:lnTo>
                    <a:lnTo>
                      <a:pt x="74" y="35"/>
                    </a:lnTo>
                    <a:lnTo>
                      <a:pt x="74" y="35"/>
                    </a:lnTo>
                    <a:lnTo>
                      <a:pt x="79" y="39"/>
                    </a:lnTo>
                    <a:lnTo>
                      <a:pt x="79" y="48"/>
                    </a:lnTo>
                    <a:lnTo>
                      <a:pt x="79" y="48"/>
                    </a:lnTo>
                    <a:lnTo>
                      <a:pt x="74" y="43"/>
                    </a:lnTo>
                    <a:lnTo>
                      <a:pt x="70" y="43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61" y="39"/>
                    </a:lnTo>
                    <a:lnTo>
                      <a:pt x="66" y="35"/>
                    </a:lnTo>
                    <a:lnTo>
                      <a:pt x="66" y="35"/>
                    </a:lnTo>
                    <a:close/>
                    <a:moveTo>
                      <a:pt x="52" y="30"/>
                    </a:moveTo>
                    <a:lnTo>
                      <a:pt x="52" y="30"/>
                    </a:lnTo>
                    <a:lnTo>
                      <a:pt x="57" y="35"/>
                    </a:lnTo>
                    <a:lnTo>
                      <a:pt x="61" y="39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57" y="48"/>
                    </a:lnTo>
                    <a:lnTo>
                      <a:pt x="52" y="43"/>
                    </a:lnTo>
                    <a:lnTo>
                      <a:pt x="52" y="35"/>
                    </a:lnTo>
                    <a:lnTo>
                      <a:pt x="52" y="35"/>
                    </a:lnTo>
                    <a:lnTo>
                      <a:pt x="52" y="39"/>
                    </a:lnTo>
                    <a:lnTo>
                      <a:pt x="52" y="43"/>
                    </a:lnTo>
                    <a:lnTo>
                      <a:pt x="52" y="57"/>
                    </a:lnTo>
                    <a:lnTo>
                      <a:pt x="52" y="57"/>
                    </a:lnTo>
                    <a:lnTo>
                      <a:pt x="44" y="52"/>
                    </a:lnTo>
                    <a:lnTo>
                      <a:pt x="44" y="43"/>
                    </a:lnTo>
                    <a:lnTo>
                      <a:pt x="48" y="35"/>
                    </a:lnTo>
                    <a:lnTo>
                      <a:pt x="52" y="30"/>
                    </a:lnTo>
                    <a:lnTo>
                      <a:pt x="52" y="30"/>
                    </a:lnTo>
                    <a:close/>
                    <a:moveTo>
                      <a:pt x="35" y="105"/>
                    </a:moveTo>
                    <a:lnTo>
                      <a:pt x="35" y="105"/>
                    </a:lnTo>
                    <a:lnTo>
                      <a:pt x="44" y="109"/>
                    </a:lnTo>
                    <a:lnTo>
                      <a:pt x="52" y="105"/>
                    </a:lnTo>
                    <a:lnTo>
                      <a:pt x="52" y="105"/>
                    </a:lnTo>
                    <a:lnTo>
                      <a:pt x="52" y="109"/>
                    </a:lnTo>
                    <a:lnTo>
                      <a:pt x="48" y="114"/>
                    </a:lnTo>
                    <a:lnTo>
                      <a:pt x="44" y="114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4" y="118"/>
                    </a:lnTo>
                    <a:lnTo>
                      <a:pt x="44" y="127"/>
                    </a:lnTo>
                    <a:lnTo>
                      <a:pt x="44" y="135"/>
                    </a:lnTo>
                    <a:lnTo>
                      <a:pt x="35" y="140"/>
                    </a:lnTo>
                    <a:lnTo>
                      <a:pt x="35" y="140"/>
                    </a:lnTo>
                    <a:lnTo>
                      <a:pt x="39" y="122"/>
                    </a:lnTo>
                    <a:lnTo>
                      <a:pt x="35" y="105"/>
                    </a:lnTo>
                    <a:lnTo>
                      <a:pt x="35" y="10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9" name="Freeform 1053"/>
              <p:cNvSpPr>
                <a:spLocks/>
              </p:cNvSpPr>
              <p:nvPr/>
            </p:nvSpPr>
            <p:spPr bwMode="auto">
              <a:xfrm>
                <a:off x="3028" y="2049"/>
                <a:ext cx="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0" name="Freeform 1054"/>
              <p:cNvSpPr>
                <a:spLocks/>
              </p:cNvSpPr>
              <p:nvPr/>
            </p:nvSpPr>
            <p:spPr bwMode="auto">
              <a:xfrm>
                <a:off x="3028" y="2115"/>
                <a:ext cx="17" cy="4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7" y="4"/>
                  </a:cxn>
                  <a:cxn ang="0">
                    <a:pos x="17" y="4"/>
                  </a:cxn>
                </a:cxnLst>
                <a:rect l="0" t="0" r="r" b="b"/>
                <a:pathLst>
                  <a:path w="17" h="4">
                    <a:moveTo>
                      <a:pt x="17" y="4"/>
                    </a:moveTo>
                    <a:lnTo>
                      <a:pt x="17" y="4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7" y="4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1" name="Freeform 1055"/>
              <p:cNvSpPr>
                <a:spLocks/>
              </p:cNvSpPr>
              <p:nvPr/>
            </p:nvSpPr>
            <p:spPr bwMode="auto">
              <a:xfrm>
                <a:off x="3028" y="2202"/>
                <a:ext cx="35" cy="22"/>
              </a:xfrm>
              <a:custGeom>
                <a:avLst/>
                <a:gdLst/>
                <a:ahLst/>
                <a:cxnLst>
                  <a:cxn ang="0">
                    <a:pos x="26" y="13"/>
                  </a:cxn>
                  <a:cxn ang="0">
                    <a:pos x="26" y="13"/>
                  </a:cxn>
                  <a:cxn ang="0">
                    <a:pos x="22" y="13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26" y="22"/>
                  </a:cxn>
                  <a:cxn ang="0">
                    <a:pos x="26" y="22"/>
                  </a:cxn>
                  <a:cxn ang="0">
                    <a:pos x="26" y="18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26" y="13"/>
                  </a:cxn>
                  <a:cxn ang="0">
                    <a:pos x="26" y="13"/>
                  </a:cxn>
                </a:cxnLst>
                <a:rect l="0" t="0" r="r" b="b"/>
                <a:pathLst>
                  <a:path w="35" h="22">
                    <a:moveTo>
                      <a:pt x="26" y="13"/>
                    </a:moveTo>
                    <a:lnTo>
                      <a:pt x="26" y="13"/>
                    </a:lnTo>
                    <a:lnTo>
                      <a:pt x="22" y="13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26" y="13"/>
                    </a:lnTo>
                    <a:lnTo>
                      <a:pt x="26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2" name="Freeform 1056"/>
              <p:cNvSpPr>
                <a:spLocks/>
              </p:cNvSpPr>
              <p:nvPr/>
            </p:nvSpPr>
            <p:spPr bwMode="auto">
              <a:xfrm>
                <a:off x="3037" y="2049"/>
                <a:ext cx="4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3" name="Freeform 1057"/>
              <p:cNvSpPr>
                <a:spLocks/>
              </p:cNvSpPr>
              <p:nvPr/>
            </p:nvSpPr>
            <p:spPr bwMode="auto">
              <a:xfrm>
                <a:off x="3479" y="1935"/>
                <a:ext cx="35" cy="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35" y="0"/>
                  </a:cxn>
                  <a:cxn ang="0">
                    <a:pos x="31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35" h="4">
                    <a:moveTo>
                      <a:pt x="18" y="4"/>
                    </a:moveTo>
                    <a:lnTo>
                      <a:pt x="18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4" name="Freeform 1058"/>
              <p:cNvSpPr>
                <a:spLocks/>
              </p:cNvSpPr>
              <p:nvPr/>
            </p:nvSpPr>
            <p:spPr bwMode="auto">
              <a:xfrm>
                <a:off x="3571" y="2172"/>
                <a:ext cx="27" cy="17"/>
              </a:xfrm>
              <a:custGeom>
                <a:avLst/>
                <a:gdLst/>
                <a:ahLst/>
                <a:cxnLst>
                  <a:cxn ang="0">
                    <a:pos x="27" y="17"/>
                  </a:cxn>
                  <a:cxn ang="0">
                    <a:pos x="27" y="17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9" y="17"/>
                  </a:cxn>
                  <a:cxn ang="0">
                    <a:pos x="27" y="17"/>
                  </a:cxn>
                  <a:cxn ang="0">
                    <a:pos x="27" y="17"/>
                  </a:cxn>
                </a:cxnLst>
                <a:rect l="0" t="0" r="r" b="b"/>
                <a:pathLst>
                  <a:path w="27" h="17">
                    <a:moveTo>
                      <a:pt x="27" y="17"/>
                    </a:moveTo>
                    <a:lnTo>
                      <a:pt x="27" y="17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5" name="Freeform 1059"/>
              <p:cNvSpPr>
                <a:spLocks/>
              </p:cNvSpPr>
              <p:nvPr/>
            </p:nvSpPr>
            <p:spPr bwMode="auto">
              <a:xfrm>
                <a:off x="3462" y="2207"/>
                <a:ext cx="26" cy="22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8" y="8"/>
                  </a:cxn>
                  <a:cxn ang="0">
                    <a:pos x="4" y="13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7" y="22"/>
                  </a:cxn>
                  <a:cxn ang="0">
                    <a:pos x="26" y="22"/>
                  </a:cxn>
                  <a:cxn ang="0">
                    <a:pos x="26" y="17"/>
                  </a:cxn>
                  <a:cxn ang="0">
                    <a:pos x="26" y="17"/>
                  </a:cxn>
                  <a:cxn ang="0">
                    <a:pos x="22" y="17"/>
                  </a:cxn>
                  <a:cxn ang="0">
                    <a:pos x="22" y="13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26" h="22">
                    <a:moveTo>
                      <a:pt x="17" y="0"/>
                    </a:moveTo>
                    <a:lnTo>
                      <a:pt x="17" y="0"/>
                    </a:lnTo>
                    <a:lnTo>
                      <a:pt x="8" y="8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7" y="22"/>
                    </a:lnTo>
                    <a:lnTo>
                      <a:pt x="26" y="22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2" y="17"/>
                    </a:lnTo>
                    <a:lnTo>
                      <a:pt x="22" y="13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6" name="Freeform 1060"/>
              <p:cNvSpPr>
                <a:spLocks/>
              </p:cNvSpPr>
              <p:nvPr/>
            </p:nvSpPr>
            <p:spPr bwMode="auto">
              <a:xfrm>
                <a:off x="3449" y="1891"/>
                <a:ext cx="70" cy="9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70" y="0"/>
                  </a:cxn>
                  <a:cxn ang="0">
                    <a:pos x="52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39" y="4"/>
                  </a:cxn>
                  <a:cxn ang="0">
                    <a:pos x="57" y="4"/>
                  </a:cxn>
                  <a:cxn ang="0">
                    <a:pos x="65" y="4"/>
                  </a:cxn>
                  <a:cxn ang="0">
                    <a:pos x="70" y="0"/>
                  </a:cxn>
                  <a:cxn ang="0">
                    <a:pos x="70" y="0"/>
                  </a:cxn>
                </a:cxnLst>
                <a:rect l="0" t="0" r="r" b="b"/>
                <a:pathLst>
                  <a:path w="70" h="9">
                    <a:moveTo>
                      <a:pt x="70" y="0"/>
                    </a:moveTo>
                    <a:lnTo>
                      <a:pt x="70" y="0"/>
                    </a:lnTo>
                    <a:lnTo>
                      <a:pt x="52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39" y="4"/>
                    </a:lnTo>
                    <a:lnTo>
                      <a:pt x="57" y="4"/>
                    </a:lnTo>
                    <a:lnTo>
                      <a:pt x="65" y="4"/>
                    </a:lnTo>
                    <a:lnTo>
                      <a:pt x="70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7" name="Freeform 1061"/>
              <p:cNvSpPr>
                <a:spLocks/>
              </p:cNvSpPr>
              <p:nvPr/>
            </p:nvSpPr>
            <p:spPr bwMode="auto">
              <a:xfrm>
                <a:off x="3435" y="2224"/>
                <a:ext cx="2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8" y="5"/>
                  </a:cxn>
                  <a:cxn ang="0">
                    <a:pos x="22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27" h="5">
                    <a:moveTo>
                      <a:pt x="0" y="5"/>
                    </a:moveTo>
                    <a:lnTo>
                      <a:pt x="0" y="5"/>
                    </a:lnTo>
                    <a:lnTo>
                      <a:pt x="9" y="5"/>
                    </a:lnTo>
                    <a:lnTo>
                      <a:pt x="18" y="5"/>
                    </a:lnTo>
                    <a:lnTo>
                      <a:pt x="22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8" name="Freeform 1062"/>
              <p:cNvSpPr>
                <a:spLocks/>
              </p:cNvSpPr>
              <p:nvPr/>
            </p:nvSpPr>
            <p:spPr bwMode="auto">
              <a:xfrm>
                <a:off x="3549" y="2198"/>
                <a:ext cx="5" cy="31"/>
              </a:xfrm>
              <a:custGeom>
                <a:avLst/>
                <a:gdLst/>
                <a:ahLst/>
                <a:cxnLst>
                  <a:cxn ang="0">
                    <a:pos x="5" y="31"/>
                  </a:cxn>
                  <a:cxn ang="0">
                    <a:pos x="5" y="31"/>
                  </a:cxn>
                  <a:cxn ang="0">
                    <a:pos x="5" y="13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5" y="31"/>
                  </a:cxn>
                  <a:cxn ang="0">
                    <a:pos x="5" y="31"/>
                  </a:cxn>
                </a:cxnLst>
                <a:rect l="0" t="0" r="r" b="b"/>
                <a:pathLst>
                  <a:path w="5" h="31">
                    <a:moveTo>
                      <a:pt x="5" y="31"/>
                    </a:moveTo>
                    <a:lnTo>
                      <a:pt x="5" y="31"/>
                    </a:lnTo>
                    <a:lnTo>
                      <a:pt x="5" y="13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5" y="31"/>
                    </a:lnTo>
                    <a:lnTo>
                      <a:pt x="5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9" name="Freeform 1063"/>
              <p:cNvSpPr>
                <a:spLocks/>
              </p:cNvSpPr>
              <p:nvPr/>
            </p:nvSpPr>
            <p:spPr bwMode="auto">
              <a:xfrm>
                <a:off x="3576" y="2193"/>
                <a:ext cx="22" cy="22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5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4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18"/>
                  </a:cxn>
                  <a:cxn ang="0">
                    <a:pos x="8" y="14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22">
                    <a:moveTo>
                      <a:pt x="22" y="0"/>
                    </a:move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4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8" y="14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0" name="Freeform 1064"/>
              <p:cNvSpPr>
                <a:spLocks/>
              </p:cNvSpPr>
              <p:nvPr/>
            </p:nvSpPr>
            <p:spPr bwMode="auto">
              <a:xfrm>
                <a:off x="3449" y="1900"/>
                <a:ext cx="74" cy="9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7" y="9"/>
                  </a:cxn>
                  <a:cxn ang="0">
                    <a:pos x="43" y="9"/>
                  </a:cxn>
                  <a:cxn ang="0">
                    <a:pos x="65" y="4"/>
                  </a:cxn>
                  <a:cxn ang="0">
                    <a:pos x="74" y="0"/>
                  </a:cxn>
                  <a:cxn ang="0">
                    <a:pos x="74" y="0"/>
                  </a:cxn>
                  <a:cxn ang="0">
                    <a:pos x="57" y="0"/>
                  </a:cxn>
                  <a:cxn ang="0">
                    <a:pos x="48" y="0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74" h="9">
                    <a:moveTo>
                      <a:pt x="39" y="4"/>
                    </a:moveTo>
                    <a:lnTo>
                      <a:pt x="39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7" y="9"/>
                    </a:lnTo>
                    <a:lnTo>
                      <a:pt x="43" y="9"/>
                    </a:lnTo>
                    <a:lnTo>
                      <a:pt x="65" y="4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1" name="Freeform 1065"/>
              <p:cNvSpPr>
                <a:spLocks/>
              </p:cNvSpPr>
              <p:nvPr/>
            </p:nvSpPr>
            <p:spPr bwMode="auto">
              <a:xfrm>
                <a:off x="3453" y="1834"/>
                <a:ext cx="61" cy="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0" y="4"/>
                  </a:cxn>
                  <a:cxn ang="0">
                    <a:pos x="4" y="9"/>
                  </a:cxn>
                  <a:cxn ang="0">
                    <a:pos x="31" y="9"/>
                  </a:cxn>
                  <a:cxn ang="0">
                    <a:pos x="53" y="4"/>
                  </a:cxn>
                  <a:cxn ang="0">
                    <a:pos x="53" y="4"/>
                  </a:cxn>
                  <a:cxn ang="0">
                    <a:pos x="61" y="4"/>
                  </a:cxn>
                  <a:cxn ang="0">
                    <a:pos x="53" y="0"/>
                  </a:cxn>
                  <a:cxn ang="0">
                    <a:pos x="35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61" h="9">
                    <a:moveTo>
                      <a:pt x="31" y="4"/>
                    </a:moveTo>
                    <a:lnTo>
                      <a:pt x="31" y="4"/>
                    </a:lnTo>
                    <a:lnTo>
                      <a:pt x="0" y="4"/>
                    </a:lnTo>
                    <a:lnTo>
                      <a:pt x="4" y="9"/>
                    </a:lnTo>
                    <a:lnTo>
                      <a:pt x="31" y="9"/>
                    </a:lnTo>
                    <a:lnTo>
                      <a:pt x="53" y="4"/>
                    </a:lnTo>
                    <a:lnTo>
                      <a:pt x="53" y="4"/>
                    </a:lnTo>
                    <a:lnTo>
                      <a:pt x="61" y="4"/>
                    </a:lnTo>
                    <a:lnTo>
                      <a:pt x="53" y="0"/>
                    </a:lnTo>
                    <a:lnTo>
                      <a:pt x="35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2" name="Freeform 1066"/>
              <p:cNvSpPr>
                <a:spLocks/>
              </p:cNvSpPr>
              <p:nvPr/>
            </p:nvSpPr>
            <p:spPr bwMode="auto">
              <a:xfrm>
                <a:off x="3484" y="1944"/>
                <a:ext cx="35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2" y="4"/>
                  </a:cxn>
                  <a:cxn ang="0">
                    <a:pos x="35" y="4"/>
                  </a:cxn>
                  <a:cxn ang="0">
                    <a:pos x="35" y="4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6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35" h="8">
                    <a:moveTo>
                      <a:pt x="4" y="8"/>
                    </a:moveTo>
                    <a:lnTo>
                      <a:pt x="4" y="8"/>
                    </a:lnTo>
                    <a:lnTo>
                      <a:pt x="8" y="4"/>
                    </a:lnTo>
                    <a:lnTo>
                      <a:pt x="22" y="4"/>
                    </a:lnTo>
                    <a:lnTo>
                      <a:pt x="35" y="4"/>
                    </a:lnTo>
                    <a:lnTo>
                      <a:pt x="35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6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3" name="Freeform 1067"/>
              <p:cNvSpPr>
                <a:spLocks/>
              </p:cNvSpPr>
              <p:nvPr/>
            </p:nvSpPr>
            <p:spPr bwMode="auto">
              <a:xfrm>
                <a:off x="3339" y="1952"/>
                <a:ext cx="31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18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31" h="5">
                    <a:moveTo>
                      <a:pt x="0" y="5"/>
                    </a:moveTo>
                    <a:lnTo>
                      <a:pt x="0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18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4" name="Freeform 1068"/>
              <p:cNvSpPr>
                <a:spLocks/>
              </p:cNvSpPr>
              <p:nvPr/>
            </p:nvSpPr>
            <p:spPr bwMode="auto">
              <a:xfrm>
                <a:off x="3203" y="1939"/>
                <a:ext cx="44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44" y="5"/>
                  </a:cxn>
                  <a:cxn ang="0">
                    <a:pos x="44" y="5"/>
                  </a:cxn>
                  <a:cxn ang="0">
                    <a:pos x="35" y="0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44" h="9">
                    <a:moveTo>
                      <a:pt x="31" y="5"/>
                    </a:moveTo>
                    <a:lnTo>
                      <a:pt x="31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9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35" y="0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5" name="Freeform 1069"/>
              <p:cNvSpPr>
                <a:spLocks/>
              </p:cNvSpPr>
              <p:nvPr/>
            </p:nvSpPr>
            <p:spPr bwMode="auto">
              <a:xfrm>
                <a:off x="3330" y="1930"/>
                <a:ext cx="48" cy="18"/>
              </a:xfrm>
              <a:custGeom>
                <a:avLst/>
                <a:gdLst/>
                <a:ahLst/>
                <a:cxnLst>
                  <a:cxn ang="0">
                    <a:pos x="48" y="14"/>
                  </a:cxn>
                  <a:cxn ang="0">
                    <a:pos x="48" y="14"/>
                  </a:cxn>
                  <a:cxn ang="0">
                    <a:pos x="40" y="14"/>
                  </a:cxn>
                  <a:cxn ang="0">
                    <a:pos x="40" y="9"/>
                  </a:cxn>
                  <a:cxn ang="0">
                    <a:pos x="40" y="5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35" y="9"/>
                  </a:cxn>
                  <a:cxn ang="0">
                    <a:pos x="31" y="14"/>
                  </a:cxn>
                  <a:cxn ang="0">
                    <a:pos x="31" y="14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22" y="18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40" y="18"/>
                  </a:cxn>
                  <a:cxn ang="0">
                    <a:pos x="40" y="14"/>
                  </a:cxn>
                  <a:cxn ang="0">
                    <a:pos x="48" y="14"/>
                  </a:cxn>
                  <a:cxn ang="0">
                    <a:pos x="48" y="14"/>
                  </a:cxn>
                </a:cxnLst>
                <a:rect l="0" t="0" r="r" b="b"/>
                <a:pathLst>
                  <a:path w="48" h="18">
                    <a:moveTo>
                      <a:pt x="48" y="14"/>
                    </a:moveTo>
                    <a:lnTo>
                      <a:pt x="48" y="14"/>
                    </a:lnTo>
                    <a:lnTo>
                      <a:pt x="40" y="14"/>
                    </a:lnTo>
                    <a:lnTo>
                      <a:pt x="40" y="9"/>
                    </a:lnTo>
                    <a:lnTo>
                      <a:pt x="40" y="5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35" y="9"/>
                    </a:lnTo>
                    <a:lnTo>
                      <a:pt x="31" y="14"/>
                    </a:lnTo>
                    <a:lnTo>
                      <a:pt x="31" y="14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22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40" y="18"/>
                    </a:lnTo>
                    <a:lnTo>
                      <a:pt x="40" y="14"/>
                    </a:lnTo>
                    <a:lnTo>
                      <a:pt x="48" y="14"/>
                    </a:lnTo>
                    <a:lnTo>
                      <a:pt x="48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6" name="Freeform 1070"/>
              <p:cNvSpPr>
                <a:spLocks/>
              </p:cNvSpPr>
              <p:nvPr/>
            </p:nvSpPr>
            <p:spPr bwMode="auto">
              <a:xfrm>
                <a:off x="3449" y="1869"/>
                <a:ext cx="65" cy="4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26" y="4"/>
                  </a:cxn>
                  <a:cxn ang="0">
                    <a:pos x="43" y="4"/>
                  </a:cxn>
                  <a:cxn ang="0">
                    <a:pos x="65" y="0"/>
                  </a:cxn>
                  <a:cxn ang="0">
                    <a:pos x="65" y="0"/>
                  </a:cxn>
                </a:cxnLst>
                <a:rect l="0" t="0" r="r" b="b"/>
                <a:pathLst>
                  <a:path w="65" h="4">
                    <a:moveTo>
                      <a:pt x="65" y="0"/>
                    </a:moveTo>
                    <a:lnTo>
                      <a:pt x="65" y="0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26" y="4"/>
                    </a:lnTo>
                    <a:lnTo>
                      <a:pt x="43" y="4"/>
                    </a:lnTo>
                    <a:lnTo>
                      <a:pt x="65" y="0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7" name="Freeform 1071"/>
              <p:cNvSpPr>
                <a:spLocks/>
              </p:cNvSpPr>
              <p:nvPr/>
            </p:nvSpPr>
            <p:spPr bwMode="auto">
              <a:xfrm>
                <a:off x="3475" y="1878"/>
                <a:ext cx="44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2" y="9"/>
                  </a:cxn>
                  <a:cxn ang="0">
                    <a:pos x="35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5" y="0"/>
                  </a:cxn>
                  <a:cxn ang="0">
                    <a:pos x="22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4" h="9">
                    <a:moveTo>
                      <a:pt x="0" y="4"/>
                    </a:moveTo>
                    <a:lnTo>
                      <a:pt x="0" y="4"/>
                    </a:lnTo>
                    <a:lnTo>
                      <a:pt x="22" y="9"/>
                    </a:lnTo>
                    <a:lnTo>
                      <a:pt x="35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2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8" name="Freeform 1072"/>
              <p:cNvSpPr>
                <a:spLocks/>
              </p:cNvSpPr>
              <p:nvPr/>
            </p:nvSpPr>
            <p:spPr bwMode="auto">
              <a:xfrm>
                <a:off x="3646" y="2211"/>
                <a:ext cx="9" cy="2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9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22">
                    <a:moveTo>
                      <a:pt x="9" y="0"/>
                    </a:moveTo>
                    <a:lnTo>
                      <a:pt x="9" y="0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9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9" name="Freeform 1073"/>
              <p:cNvSpPr>
                <a:spLocks/>
              </p:cNvSpPr>
              <p:nvPr/>
            </p:nvSpPr>
            <p:spPr bwMode="auto">
              <a:xfrm>
                <a:off x="4167" y="2093"/>
                <a:ext cx="27" cy="1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5" y="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13"/>
                  </a:cxn>
                  <a:cxn ang="0">
                    <a:pos x="27" y="17"/>
                  </a:cxn>
                  <a:cxn ang="0">
                    <a:pos x="27" y="17"/>
                  </a:cxn>
                  <a:cxn ang="0">
                    <a:pos x="18" y="8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27" h="17">
                    <a:moveTo>
                      <a:pt x="5" y="0"/>
                    </a:moveTo>
                    <a:lnTo>
                      <a:pt x="5" y="0"/>
                    </a:lnTo>
                    <a:lnTo>
                      <a:pt x="5" y="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13"/>
                    </a:lnTo>
                    <a:lnTo>
                      <a:pt x="27" y="17"/>
                    </a:lnTo>
                    <a:lnTo>
                      <a:pt x="27" y="17"/>
                    </a:lnTo>
                    <a:lnTo>
                      <a:pt x="18" y="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0" name="Freeform 1074"/>
              <p:cNvSpPr>
                <a:spLocks/>
              </p:cNvSpPr>
              <p:nvPr/>
            </p:nvSpPr>
            <p:spPr bwMode="auto">
              <a:xfrm>
                <a:off x="3506" y="1654"/>
                <a:ext cx="35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21" y="5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" h="5">
                    <a:moveTo>
                      <a:pt x="0" y="0"/>
                    </a:moveTo>
                    <a:lnTo>
                      <a:pt x="0" y="0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21" y="5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1" name="Freeform 1075"/>
              <p:cNvSpPr>
                <a:spLocks/>
              </p:cNvSpPr>
              <p:nvPr/>
            </p:nvSpPr>
            <p:spPr bwMode="auto">
              <a:xfrm>
                <a:off x="3773" y="1738"/>
                <a:ext cx="31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7" y="4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17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1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2" name="Rectangle 1076"/>
              <p:cNvSpPr>
                <a:spLocks noChangeArrowheads="1"/>
              </p:cNvSpPr>
              <p:nvPr/>
            </p:nvSpPr>
            <p:spPr bwMode="auto">
              <a:xfrm>
                <a:off x="3909" y="1760"/>
                <a:ext cx="1" cy="1"/>
              </a:xfrm>
              <a:prstGeom prst="rect">
                <a:avLst/>
              </a:prstGeom>
              <a:solidFill>
                <a:srgbClr val="ABDF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3" name="Freeform 1077"/>
              <p:cNvSpPr>
                <a:spLocks/>
              </p:cNvSpPr>
              <p:nvPr/>
            </p:nvSpPr>
            <p:spPr bwMode="auto">
              <a:xfrm>
                <a:off x="3865" y="1760"/>
                <a:ext cx="70" cy="78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57"/>
                  </a:cxn>
                  <a:cxn ang="0">
                    <a:pos x="22" y="78"/>
                  </a:cxn>
                  <a:cxn ang="0">
                    <a:pos x="22" y="78"/>
                  </a:cxn>
                  <a:cxn ang="0">
                    <a:pos x="31" y="74"/>
                  </a:cxn>
                  <a:cxn ang="0">
                    <a:pos x="35" y="70"/>
                  </a:cxn>
                  <a:cxn ang="0">
                    <a:pos x="48" y="70"/>
                  </a:cxn>
                  <a:cxn ang="0">
                    <a:pos x="57" y="70"/>
                  </a:cxn>
                  <a:cxn ang="0">
                    <a:pos x="70" y="70"/>
                  </a:cxn>
                  <a:cxn ang="0">
                    <a:pos x="70" y="70"/>
                  </a:cxn>
                  <a:cxn ang="0">
                    <a:pos x="66" y="61"/>
                  </a:cxn>
                  <a:cxn ang="0">
                    <a:pos x="66" y="52"/>
                  </a:cxn>
                  <a:cxn ang="0">
                    <a:pos x="70" y="48"/>
                  </a:cxn>
                  <a:cxn ang="0">
                    <a:pos x="70" y="43"/>
                  </a:cxn>
                  <a:cxn ang="0">
                    <a:pos x="66" y="43"/>
                  </a:cxn>
                  <a:cxn ang="0">
                    <a:pos x="66" y="43"/>
                  </a:cxn>
                  <a:cxn ang="0">
                    <a:pos x="70" y="30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1" y="13"/>
                  </a:cxn>
                  <a:cxn ang="0">
                    <a:pos x="61" y="13"/>
                  </a:cxn>
                  <a:cxn ang="0">
                    <a:pos x="61" y="17"/>
                  </a:cxn>
                  <a:cxn ang="0">
                    <a:pos x="57" y="21"/>
                  </a:cxn>
                  <a:cxn ang="0">
                    <a:pos x="57" y="21"/>
                  </a:cxn>
                  <a:cxn ang="0">
                    <a:pos x="53" y="21"/>
                  </a:cxn>
                  <a:cxn ang="0">
                    <a:pos x="53" y="17"/>
                  </a:cxn>
                  <a:cxn ang="0">
                    <a:pos x="48" y="17"/>
                  </a:cxn>
                  <a:cxn ang="0">
                    <a:pos x="48" y="17"/>
                  </a:cxn>
                  <a:cxn ang="0">
                    <a:pos x="48" y="13"/>
                  </a:cxn>
                  <a:cxn ang="0">
                    <a:pos x="48" y="13"/>
                  </a:cxn>
                  <a:cxn ang="0">
                    <a:pos x="53" y="8"/>
                  </a:cxn>
                  <a:cxn ang="0">
                    <a:pos x="57" y="8"/>
                  </a:cxn>
                  <a:cxn ang="0">
                    <a:pos x="57" y="8"/>
                  </a:cxn>
                  <a:cxn ang="0">
                    <a:pos x="53" y="8"/>
                  </a:cxn>
                  <a:cxn ang="0">
                    <a:pos x="48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8"/>
                  </a:cxn>
                  <a:cxn ang="0">
                    <a:pos x="44" y="21"/>
                  </a:cxn>
                  <a:cxn ang="0">
                    <a:pos x="44" y="21"/>
                  </a:cxn>
                  <a:cxn ang="0">
                    <a:pos x="9" y="21"/>
                  </a:cxn>
                  <a:cxn ang="0">
                    <a:pos x="9" y="21"/>
                  </a:cxn>
                  <a:cxn ang="0">
                    <a:pos x="9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13"/>
                  </a:cxn>
                  <a:cxn ang="0">
                    <a:pos x="4" y="17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70" h="78">
                    <a:moveTo>
                      <a:pt x="0" y="26"/>
                    </a:moveTo>
                    <a:lnTo>
                      <a:pt x="0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57"/>
                    </a:lnTo>
                    <a:lnTo>
                      <a:pt x="22" y="78"/>
                    </a:lnTo>
                    <a:lnTo>
                      <a:pt x="22" y="78"/>
                    </a:lnTo>
                    <a:lnTo>
                      <a:pt x="31" y="74"/>
                    </a:lnTo>
                    <a:lnTo>
                      <a:pt x="35" y="70"/>
                    </a:lnTo>
                    <a:lnTo>
                      <a:pt x="48" y="70"/>
                    </a:lnTo>
                    <a:lnTo>
                      <a:pt x="57" y="70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66" y="61"/>
                    </a:lnTo>
                    <a:lnTo>
                      <a:pt x="66" y="52"/>
                    </a:lnTo>
                    <a:lnTo>
                      <a:pt x="70" y="48"/>
                    </a:lnTo>
                    <a:lnTo>
                      <a:pt x="70" y="43"/>
                    </a:lnTo>
                    <a:lnTo>
                      <a:pt x="66" y="43"/>
                    </a:lnTo>
                    <a:lnTo>
                      <a:pt x="66" y="43"/>
                    </a:lnTo>
                    <a:lnTo>
                      <a:pt x="70" y="30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1" y="13"/>
                    </a:lnTo>
                    <a:lnTo>
                      <a:pt x="61" y="13"/>
                    </a:lnTo>
                    <a:lnTo>
                      <a:pt x="61" y="17"/>
                    </a:lnTo>
                    <a:lnTo>
                      <a:pt x="57" y="21"/>
                    </a:lnTo>
                    <a:lnTo>
                      <a:pt x="57" y="21"/>
                    </a:lnTo>
                    <a:lnTo>
                      <a:pt x="53" y="21"/>
                    </a:lnTo>
                    <a:lnTo>
                      <a:pt x="53" y="17"/>
                    </a:lnTo>
                    <a:lnTo>
                      <a:pt x="48" y="17"/>
                    </a:lnTo>
                    <a:lnTo>
                      <a:pt x="48" y="17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53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3" y="8"/>
                    </a:lnTo>
                    <a:lnTo>
                      <a:pt x="48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8"/>
                    </a:lnTo>
                    <a:lnTo>
                      <a:pt x="44" y="21"/>
                    </a:lnTo>
                    <a:lnTo>
                      <a:pt x="44" y="21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9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4" name="Freeform 1078"/>
              <p:cNvSpPr>
                <a:spLocks/>
              </p:cNvSpPr>
              <p:nvPr/>
            </p:nvSpPr>
            <p:spPr bwMode="auto">
              <a:xfrm>
                <a:off x="3598" y="1873"/>
                <a:ext cx="13" cy="1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14">
                    <a:moveTo>
                      <a:pt x="8" y="0"/>
                    </a:moveTo>
                    <a:lnTo>
                      <a:pt x="8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14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5" name="Freeform 1079"/>
              <p:cNvSpPr>
                <a:spLocks/>
              </p:cNvSpPr>
              <p:nvPr/>
            </p:nvSpPr>
            <p:spPr bwMode="auto">
              <a:xfrm>
                <a:off x="3611" y="1689"/>
                <a:ext cx="22" cy="9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22" h="9">
                    <a:moveTo>
                      <a:pt x="4" y="5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6" name="Freeform 1080"/>
              <p:cNvSpPr>
                <a:spLocks/>
              </p:cNvSpPr>
              <p:nvPr/>
            </p:nvSpPr>
            <p:spPr bwMode="auto">
              <a:xfrm>
                <a:off x="3598" y="1790"/>
                <a:ext cx="26" cy="1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18">
                    <a:moveTo>
                      <a:pt x="22" y="0"/>
                    </a:move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7" name="Freeform 1081"/>
              <p:cNvSpPr>
                <a:spLocks/>
              </p:cNvSpPr>
              <p:nvPr/>
            </p:nvSpPr>
            <p:spPr bwMode="auto">
              <a:xfrm>
                <a:off x="3843" y="1935"/>
                <a:ext cx="219" cy="267"/>
              </a:xfrm>
              <a:custGeom>
                <a:avLst/>
                <a:gdLst/>
                <a:ahLst/>
                <a:cxnLst>
                  <a:cxn ang="0">
                    <a:pos x="61" y="22"/>
                  </a:cxn>
                  <a:cxn ang="0">
                    <a:pos x="88" y="31"/>
                  </a:cxn>
                  <a:cxn ang="0">
                    <a:pos x="92" y="26"/>
                  </a:cxn>
                  <a:cxn ang="0">
                    <a:pos x="96" y="22"/>
                  </a:cxn>
                  <a:cxn ang="0">
                    <a:pos x="136" y="250"/>
                  </a:cxn>
                  <a:cxn ang="0">
                    <a:pos x="153" y="267"/>
                  </a:cxn>
                  <a:cxn ang="0">
                    <a:pos x="153" y="245"/>
                  </a:cxn>
                  <a:cxn ang="0">
                    <a:pos x="171" y="241"/>
                  </a:cxn>
                  <a:cxn ang="0">
                    <a:pos x="167" y="254"/>
                  </a:cxn>
                  <a:cxn ang="0">
                    <a:pos x="202" y="241"/>
                  </a:cxn>
                  <a:cxn ang="0">
                    <a:pos x="193" y="263"/>
                  </a:cxn>
                  <a:cxn ang="0">
                    <a:pos x="202" y="245"/>
                  </a:cxn>
                  <a:cxn ang="0">
                    <a:pos x="219" y="232"/>
                  </a:cxn>
                  <a:cxn ang="0">
                    <a:pos x="175" y="219"/>
                  </a:cxn>
                  <a:cxn ang="0">
                    <a:pos x="162" y="232"/>
                  </a:cxn>
                  <a:cxn ang="0">
                    <a:pos x="136" y="241"/>
                  </a:cxn>
                  <a:cxn ang="0">
                    <a:pos x="114" y="223"/>
                  </a:cxn>
                  <a:cxn ang="0">
                    <a:pos x="118" y="232"/>
                  </a:cxn>
                  <a:cxn ang="0">
                    <a:pos x="114" y="206"/>
                  </a:cxn>
                  <a:cxn ang="0">
                    <a:pos x="114" y="206"/>
                  </a:cxn>
                  <a:cxn ang="0">
                    <a:pos x="110" y="219"/>
                  </a:cxn>
                  <a:cxn ang="0">
                    <a:pos x="110" y="74"/>
                  </a:cxn>
                  <a:cxn ang="0">
                    <a:pos x="114" y="74"/>
                  </a:cxn>
                  <a:cxn ang="0">
                    <a:pos x="114" y="74"/>
                  </a:cxn>
                  <a:cxn ang="0">
                    <a:pos x="114" y="61"/>
                  </a:cxn>
                  <a:cxn ang="0">
                    <a:pos x="110" y="70"/>
                  </a:cxn>
                  <a:cxn ang="0">
                    <a:pos x="110" y="44"/>
                  </a:cxn>
                  <a:cxn ang="0">
                    <a:pos x="110" y="39"/>
                  </a:cxn>
                  <a:cxn ang="0">
                    <a:pos x="118" y="39"/>
                  </a:cxn>
                  <a:cxn ang="0">
                    <a:pos x="105" y="31"/>
                  </a:cxn>
                  <a:cxn ang="0">
                    <a:pos x="118" y="35"/>
                  </a:cxn>
                  <a:cxn ang="0">
                    <a:pos x="127" y="39"/>
                  </a:cxn>
                  <a:cxn ang="0">
                    <a:pos x="131" y="26"/>
                  </a:cxn>
                  <a:cxn ang="0">
                    <a:pos x="171" y="22"/>
                  </a:cxn>
                  <a:cxn ang="0">
                    <a:pos x="153" y="17"/>
                  </a:cxn>
                  <a:cxn ang="0">
                    <a:pos x="153" y="13"/>
                  </a:cxn>
                  <a:cxn ang="0">
                    <a:pos x="149" y="22"/>
                  </a:cxn>
                  <a:cxn ang="0">
                    <a:pos x="136" y="22"/>
                  </a:cxn>
                  <a:cxn ang="0">
                    <a:pos x="136" y="9"/>
                  </a:cxn>
                  <a:cxn ang="0">
                    <a:pos x="127" y="9"/>
                  </a:cxn>
                  <a:cxn ang="0">
                    <a:pos x="127" y="17"/>
                  </a:cxn>
                  <a:cxn ang="0">
                    <a:pos x="123" y="4"/>
                  </a:cxn>
                  <a:cxn ang="0">
                    <a:pos x="118" y="17"/>
                  </a:cxn>
                  <a:cxn ang="0">
                    <a:pos x="105" y="22"/>
                  </a:cxn>
                  <a:cxn ang="0">
                    <a:pos x="79" y="17"/>
                  </a:cxn>
                  <a:cxn ang="0">
                    <a:pos x="48" y="13"/>
                  </a:cxn>
                  <a:cxn ang="0">
                    <a:pos x="44" y="13"/>
                  </a:cxn>
                  <a:cxn ang="0">
                    <a:pos x="26" y="13"/>
                  </a:cxn>
                  <a:cxn ang="0">
                    <a:pos x="18" y="0"/>
                  </a:cxn>
                  <a:cxn ang="0">
                    <a:pos x="4" y="4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26" y="22"/>
                  </a:cxn>
                  <a:cxn ang="0">
                    <a:pos x="26" y="22"/>
                  </a:cxn>
                </a:cxnLst>
                <a:rect l="0" t="0" r="r" b="b"/>
                <a:pathLst>
                  <a:path w="219" h="267">
                    <a:moveTo>
                      <a:pt x="26" y="22"/>
                    </a:moveTo>
                    <a:lnTo>
                      <a:pt x="26" y="22"/>
                    </a:lnTo>
                    <a:lnTo>
                      <a:pt x="61" y="22"/>
                    </a:lnTo>
                    <a:lnTo>
                      <a:pt x="88" y="22"/>
                    </a:lnTo>
                    <a:lnTo>
                      <a:pt x="88" y="22"/>
                    </a:lnTo>
                    <a:lnTo>
                      <a:pt x="88" y="31"/>
                    </a:lnTo>
                    <a:lnTo>
                      <a:pt x="88" y="35"/>
                    </a:lnTo>
                    <a:lnTo>
                      <a:pt x="88" y="35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6" y="22"/>
                    </a:lnTo>
                    <a:lnTo>
                      <a:pt x="96" y="22"/>
                    </a:lnTo>
                    <a:lnTo>
                      <a:pt x="96" y="250"/>
                    </a:lnTo>
                    <a:lnTo>
                      <a:pt x="96" y="250"/>
                    </a:lnTo>
                    <a:lnTo>
                      <a:pt x="136" y="250"/>
                    </a:lnTo>
                    <a:lnTo>
                      <a:pt x="149" y="254"/>
                    </a:lnTo>
                    <a:lnTo>
                      <a:pt x="153" y="258"/>
                    </a:lnTo>
                    <a:lnTo>
                      <a:pt x="153" y="267"/>
                    </a:lnTo>
                    <a:lnTo>
                      <a:pt x="153" y="267"/>
                    </a:lnTo>
                    <a:lnTo>
                      <a:pt x="153" y="254"/>
                    </a:lnTo>
                    <a:lnTo>
                      <a:pt x="153" y="245"/>
                    </a:lnTo>
                    <a:lnTo>
                      <a:pt x="158" y="241"/>
                    </a:lnTo>
                    <a:lnTo>
                      <a:pt x="158" y="241"/>
                    </a:lnTo>
                    <a:lnTo>
                      <a:pt x="171" y="241"/>
                    </a:lnTo>
                    <a:lnTo>
                      <a:pt x="171" y="241"/>
                    </a:lnTo>
                    <a:lnTo>
                      <a:pt x="167" y="254"/>
                    </a:lnTo>
                    <a:lnTo>
                      <a:pt x="167" y="254"/>
                    </a:lnTo>
                    <a:lnTo>
                      <a:pt x="184" y="245"/>
                    </a:lnTo>
                    <a:lnTo>
                      <a:pt x="202" y="241"/>
                    </a:lnTo>
                    <a:lnTo>
                      <a:pt x="202" y="241"/>
                    </a:lnTo>
                    <a:lnTo>
                      <a:pt x="193" y="250"/>
                    </a:lnTo>
                    <a:lnTo>
                      <a:pt x="188" y="258"/>
                    </a:lnTo>
                    <a:lnTo>
                      <a:pt x="193" y="263"/>
                    </a:lnTo>
                    <a:lnTo>
                      <a:pt x="193" y="263"/>
                    </a:lnTo>
                    <a:lnTo>
                      <a:pt x="197" y="250"/>
                    </a:lnTo>
                    <a:lnTo>
                      <a:pt x="202" y="245"/>
                    </a:lnTo>
                    <a:lnTo>
                      <a:pt x="219" y="241"/>
                    </a:lnTo>
                    <a:lnTo>
                      <a:pt x="219" y="241"/>
                    </a:lnTo>
                    <a:lnTo>
                      <a:pt x="219" y="232"/>
                    </a:lnTo>
                    <a:lnTo>
                      <a:pt x="219" y="232"/>
                    </a:lnTo>
                    <a:lnTo>
                      <a:pt x="188" y="219"/>
                    </a:lnTo>
                    <a:lnTo>
                      <a:pt x="175" y="219"/>
                    </a:lnTo>
                    <a:lnTo>
                      <a:pt x="162" y="223"/>
                    </a:lnTo>
                    <a:lnTo>
                      <a:pt x="162" y="223"/>
                    </a:lnTo>
                    <a:lnTo>
                      <a:pt x="162" y="232"/>
                    </a:lnTo>
                    <a:lnTo>
                      <a:pt x="158" y="237"/>
                    </a:lnTo>
                    <a:lnTo>
                      <a:pt x="149" y="241"/>
                    </a:lnTo>
                    <a:lnTo>
                      <a:pt x="136" y="241"/>
                    </a:lnTo>
                    <a:lnTo>
                      <a:pt x="114" y="237"/>
                    </a:lnTo>
                    <a:lnTo>
                      <a:pt x="110" y="232"/>
                    </a:lnTo>
                    <a:lnTo>
                      <a:pt x="114" y="223"/>
                    </a:lnTo>
                    <a:lnTo>
                      <a:pt x="114" y="223"/>
                    </a:lnTo>
                    <a:lnTo>
                      <a:pt x="114" y="232"/>
                    </a:lnTo>
                    <a:lnTo>
                      <a:pt x="118" y="232"/>
                    </a:lnTo>
                    <a:lnTo>
                      <a:pt x="118" y="232"/>
                    </a:lnTo>
                    <a:lnTo>
                      <a:pt x="118" y="215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15"/>
                    </a:lnTo>
                    <a:lnTo>
                      <a:pt x="110" y="219"/>
                    </a:lnTo>
                    <a:lnTo>
                      <a:pt x="110" y="219"/>
                    </a:lnTo>
                    <a:lnTo>
                      <a:pt x="110" y="140"/>
                    </a:lnTo>
                    <a:lnTo>
                      <a:pt x="110" y="109"/>
                    </a:lnTo>
                    <a:lnTo>
                      <a:pt x="110" y="74"/>
                    </a:lnTo>
                    <a:lnTo>
                      <a:pt x="110" y="74"/>
                    </a:lnTo>
                    <a:lnTo>
                      <a:pt x="114" y="74"/>
                    </a:lnTo>
                    <a:lnTo>
                      <a:pt x="114" y="74"/>
                    </a:lnTo>
                    <a:lnTo>
                      <a:pt x="118" y="74"/>
                    </a:lnTo>
                    <a:lnTo>
                      <a:pt x="118" y="74"/>
                    </a:lnTo>
                    <a:lnTo>
                      <a:pt x="114" y="74"/>
                    </a:lnTo>
                    <a:lnTo>
                      <a:pt x="114" y="70"/>
                    </a:lnTo>
                    <a:lnTo>
                      <a:pt x="118" y="66"/>
                    </a:lnTo>
                    <a:lnTo>
                      <a:pt x="114" y="61"/>
                    </a:lnTo>
                    <a:lnTo>
                      <a:pt x="114" y="61"/>
                    </a:lnTo>
                    <a:lnTo>
                      <a:pt x="114" y="66"/>
                    </a:lnTo>
                    <a:lnTo>
                      <a:pt x="110" y="70"/>
                    </a:lnTo>
                    <a:lnTo>
                      <a:pt x="110" y="70"/>
                    </a:lnTo>
                    <a:lnTo>
                      <a:pt x="114" y="52"/>
                    </a:lnTo>
                    <a:lnTo>
                      <a:pt x="110" y="44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4" y="39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14" y="35"/>
                    </a:lnTo>
                    <a:lnTo>
                      <a:pt x="105" y="31"/>
                    </a:lnTo>
                    <a:lnTo>
                      <a:pt x="105" y="31"/>
                    </a:lnTo>
                    <a:lnTo>
                      <a:pt x="114" y="31"/>
                    </a:lnTo>
                    <a:lnTo>
                      <a:pt x="118" y="35"/>
                    </a:lnTo>
                    <a:lnTo>
                      <a:pt x="123" y="35"/>
                    </a:lnTo>
                    <a:lnTo>
                      <a:pt x="127" y="39"/>
                    </a:lnTo>
                    <a:lnTo>
                      <a:pt x="127" y="39"/>
                    </a:lnTo>
                    <a:lnTo>
                      <a:pt x="127" y="31"/>
                    </a:lnTo>
                    <a:lnTo>
                      <a:pt x="131" y="26"/>
                    </a:lnTo>
                    <a:lnTo>
                      <a:pt x="131" y="26"/>
                    </a:lnTo>
                    <a:lnTo>
                      <a:pt x="136" y="26"/>
                    </a:lnTo>
                    <a:lnTo>
                      <a:pt x="153" y="26"/>
                    </a:lnTo>
                    <a:lnTo>
                      <a:pt x="171" y="22"/>
                    </a:lnTo>
                    <a:lnTo>
                      <a:pt x="171" y="22"/>
                    </a:lnTo>
                    <a:lnTo>
                      <a:pt x="158" y="22"/>
                    </a:lnTo>
                    <a:lnTo>
                      <a:pt x="153" y="17"/>
                    </a:lnTo>
                    <a:lnTo>
                      <a:pt x="158" y="13"/>
                    </a:lnTo>
                    <a:lnTo>
                      <a:pt x="158" y="13"/>
                    </a:lnTo>
                    <a:lnTo>
                      <a:pt x="153" y="13"/>
                    </a:lnTo>
                    <a:lnTo>
                      <a:pt x="153" y="17"/>
                    </a:lnTo>
                    <a:lnTo>
                      <a:pt x="153" y="22"/>
                    </a:lnTo>
                    <a:lnTo>
                      <a:pt x="149" y="22"/>
                    </a:lnTo>
                    <a:lnTo>
                      <a:pt x="149" y="22"/>
                    </a:lnTo>
                    <a:lnTo>
                      <a:pt x="136" y="22"/>
                    </a:lnTo>
                    <a:lnTo>
                      <a:pt x="136" y="22"/>
                    </a:lnTo>
                    <a:lnTo>
                      <a:pt x="136" y="17"/>
                    </a:lnTo>
                    <a:lnTo>
                      <a:pt x="136" y="13"/>
                    </a:lnTo>
                    <a:lnTo>
                      <a:pt x="136" y="9"/>
                    </a:lnTo>
                    <a:lnTo>
                      <a:pt x="131" y="9"/>
                    </a:lnTo>
                    <a:lnTo>
                      <a:pt x="131" y="9"/>
                    </a:lnTo>
                    <a:lnTo>
                      <a:pt x="127" y="9"/>
                    </a:lnTo>
                    <a:lnTo>
                      <a:pt x="131" y="13"/>
                    </a:lnTo>
                    <a:lnTo>
                      <a:pt x="131" y="17"/>
                    </a:lnTo>
                    <a:lnTo>
                      <a:pt x="127" y="17"/>
                    </a:lnTo>
                    <a:lnTo>
                      <a:pt x="127" y="17"/>
                    </a:lnTo>
                    <a:lnTo>
                      <a:pt x="127" y="9"/>
                    </a:lnTo>
                    <a:lnTo>
                      <a:pt x="123" y="4"/>
                    </a:lnTo>
                    <a:lnTo>
                      <a:pt x="123" y="4"/>
                    </a:lnTo>
                    <a:lnTo>
                      <a:pt x="118" y="9"/>
                    </a:lnTo>
                    <a:lnTo>
                      <a:pt x="118" y="17"/>
                    </a:lnTo>
                    <a:lnTo>
                      <a:pt x="114" y="22"/>
                    </a:lnTo>
                    <a:lnTo>
                      <a:pt x="105" y="22"/>
                    </a:lnTo>
                    <a:lnTo>
                      <a:pt x="105" y="22"/>
                    </a:lnTo>
                    <a:lnTo>
                      <a:pt x="101" y="17"/>
                    </a:lnTo>
                    <a:lnTo>
                      <a:pt x="96" y="17"/>
                    </a:lnTo>
                    <a:lnTo>
                      <a:pt x="79" y="17"/>
                    </a:lnTo>
                    <a:lnTo>
                      <a:pt x="61" y="17"/>
                    </a:lnTo>
                    <a:lnTo>
                      <a:pt x="53" y="17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8" y="17"/>
                    </a:lnTo>
                    <a:lnTo>
                      <a:pt x="44" y="13"/>
                    </a:lnTo>
                    <a:lnTo>
                      <a:pt x="35" y="13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22"/>
                    </a:lnTo>
                    <a:lnTo>
                      <a:pt x="18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8" name="Freeform 1082"/>
              <p:cNvSpPr>
                <a:spLocks/>
              </p:cNvSpPr>
              <p:nvPr/>
            </p:nvSpPr>
            <p:spPr bwMode="auto">
              <a:xfrm>
                <a:off x="3598" y="1803"/>
                <a:ext cx="30" cy="35"/>
              </a:xfrm>
              <a:custGeom>
                <a:avLst/>
                <a:gdLst/>
                <a:ahLst/>
                <a:cxnLst>
                  <a:cxn ang="0">
                    <a:pos x="22" y="22"/>
                  </a:cxn>
                  <a:cxn ang="0">
                    <a:pos x="22" y="22"/>
                  </a:cxn>
                  <a:cxn ang="0">
                    <a:pos x="8" y="22"/>
                  </a:cxn>
                  <a:cxn ang="0">
                    <a:pos x="4" y="22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13" y="27"/>
                  </a:cxn>
                  <a:cxn ang="0">
                    <a:pos x="17" y="31"/>
                  </a:cxn>
                  <a:cxn ang="0">
                    <a:pos x="26" y="35"/>
                  </a:cxn>
                  <a:cxn ang="0">
                    <a:pos x="26" y="35"/>
                  </a:cxn>
                  <a:cxn ang="0">
                    <a:pos x="26" y="31"/>
                  </a:cxn>
                  <a:cxn ang="0">
                    <a:pos x="30" y="27"/>
                  </a:cxn>
                  <a:cxn ang="0">
                    <a:pos x="30" y="27"/>
                  </a:cxn>
                  <a:cxn ang="0">
                    <a:pos x="30" y="27"/>
                  </a:cxn>
                  <a:cxn ang="0">
                    <a:pos x="30" y="22"/>
                  </a:cxn>
                  <a:cxn ang="0">
                    <a:pos x="26" y="1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17" y="14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8" y="5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14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13" y="14"/>
                  </a:cxn>
                  <a:cxn ang="0">
                    <a:pos x="17" y="14"/>
                  </a:cxn>
                  <a:cxn ang="0">
                    <a:pos x="22" y="14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22" y="22"/>
                  </a:cxn>
                </a:cxnLst>
                <a:rect l="0" t="0" r="r" b="b"/>
                <a:pathLst>
                  <a:path w="30" h="35">
                    <a:moveTo>
                      <a:pt x="22" y="22"/>
                    </a:moveTo>
                    <a:lnTo>
                      <a:pt x="22" y="22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3" y="27"/>
                    </a:lnTo>
                    <a:lnTo>
                      <a:pt x="17" y="31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1"/>
                    </a:lnTo>
                    <a:lnTo>
                      <a:pt x="30" y="27"/>
                    </a:lnTo>
                    <a:lnTo>
                      <a:pt x="30" y="27"/>
                    </a:lnTo>
                    <a:lnTo>
                      <a:pt x="30" y="27"/>
                    </a:lnTo>
                    <a:lnTo>
                      <a:pt x="30" y="22"/>
                    </a:lnTo>
                    <a:lnTo>
                      <a:pt x="26" y="1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17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5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14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3" y="14"/>
                    </a:lnTo>
                    <a:lnTo>
                      <a:pt x="17" y="14"/>
                    </a:lnTo>
                    <a:lnTo>
                      <a:pt x="22" y="14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2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9" name="Freeform 1083"/>
              <p:cNvSpPr>
                <a:spLocks/>
              </p:cNvSpPr>
              <p:nvPr/>
            </p:nvSpPr>
            <p:spPr bwMode="auto">
              <a:xfrm>
                <a:off x="3812" y="1742"/>
                <a:ext cx="53" cy="1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27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7" y="0"/>
                  </a:cxn>
                  <a:cxn ang="0">
                    <a:pos x="40" y="0"/>
                  </a:cxn>
                  <a:cxn ang="0">
                    <a:pos x="53" y="0"/>
                  </a:cxn>
                  <a:cxn ang="0">
                    <a:pos x="53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40" y="0"/>
                    </a:lnTo>
                    <a:lnTo>
                      <a:pt x="5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0" name="Freeform 1084"/>
              <p:cNvSpPr>
                <a:spLocks/>
              </p:cNvSpPr>
              <p:nvPr/>
            </p:nvSpPr>
            <p:spPr bwMode="auto">
              <a:xfrm>
                <a:off x="3931" y="2115"/>
                <a:ext cx="4" cy="6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48"/>
                  </a:cxn>
                  <a:cxn ang="0">
                    <a:pos x="4" y="65"/>
                  </a:cxn>
                  <a:cxn ang="0">
                    <a:pos x="4" y="65"/>
                  </a:cxn>
                  <a:cxn ang="0">
                    <a:pos x="4" y="3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65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48"/>
                    </a:lnTo>
                    <a:lnTo>
                      <a:pt x="4" y="65"/>
                    </a:lnTo>
                    <a:lnTo>
                      <a:pt x="4" y="65"/>
                    </a:lnTo>
                    <a:lnTo>
                      <a:pt x="4" y="3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1" name="Freeform 1085"/>
              <p:cNvSpPr>
                <a:spLocks/>
              </p:cNvSpPr>
              <p:nvPr/>
            </p:nvSpPr>
            <p:spPr bwMode="auto">
              <a:xfrm>
                <a:off x="3931" y="2014"/>
                <a:ext cx="4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7"/>
                  </a:cxn>
                  <a:cxn ang="0">
                    <a:pos x="4" y="9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" h="22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7"/>
                    </a:lnTo>
                    <a:lnTo>
                      <a:pt x="4" y="9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2" name="Freeform 1086"/>
              <p:cNvSpPr>
                <a:spLocks/>
              </p:cNvSpPr>
              <p:nvPr/>
            </p:nvSpPr>
            <p:spPr bwMode="auto">
              <a:xfrm>
                <a:off x="4145" y="2110"/>
                <a:ext cx="49" cy="44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0" y="35"/>
                  </a:cxn>
                  <a:cxn ang="0">
                    <a:pos x="14" y="31"/>
                  </a:cxn>
                  <a:cxn ang="0">
                    <a:pos x="18" y="35"/>
                  </a:cxn>
                  <a:cxn ang="0">
                    <a:pos x="35" y="44"/>
                  </a:cxn>
                  <a:cxn ang="0">
                    <a:pos x="35" y="44"/>
                  </a:cxn>
                  <a:cxn ang="0">
                    <a:pos x="40" y="40"/>
                  </a:cxn>
                  <a:cxn ang="0">
                    <a:pos x="49" y="40"/>
                  </a:cxn>
                  <a:cxn ang="0">
                    <a:pos x="49" y="40"/>
                  </a:cxn>
                  <a:cxn ang="0">
                    <a:pos x="44" y="18"/>
                  </a:cxn>
                  <a:cxn ang="0">
                    <a:pos x="49" y="5"/>
                  </a:cxn>
                  <a:cxn ang="0">
                    <a:pos x="49" y="5"/>
                  </a:cxn>
                  <a:cxn ang="0">
                    <a:pos x="31" y="0"/>
                  </a:cxn>
                  <a:cxn ang="0">
                    <a:pos x="22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27" y="5"/>
                  </a:cxn>
                  <a:cxn ang="0">
                    <a:pos x="27" y="9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31" y="13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5" y="9"/>
                  </a:cxn>
                  <a:cxn ang="0">
                    <a:pos x="35" y="13"/>
                  </a:cxn>
                  <a:cxn ang="0">
                    <a:pos x="35" y="18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22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13"/>
                  </a:cxn>
                  <a:cxn ang="0">
                    <a:pos x="18" y="13"/>
                  </a:cxn>
                  <a:cxn ang="0">
                    <a:pos x="18" y="13"/>
                  </a:cxn>
                  <a:cxn ang="0">
                    <a:pos x="14" y="9"/>
                  </a:cxn>
                  <a:cxn ang="0">
                    <a:pos x="9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5" y="31"/>
                  </a:cxn>
                  <a:cxn ang="0">
                    <a:pos x="0" y="35"/>
                  </a:cxn>
                  <a:cxn ang="0">
                    <a:pos x="0" y="35"/>
                  </a:cxn>
                </a:cxnLst>
                <a:rect l="0" t="0" r="r" b="b"/>
                <a:pathLst>
                  <a:path w="49" h="44">
                    <a:moveTo>
                      <a:pt x="0" y="35"/>
                    </a:moveTo>
                    <a:lnTo>
                      <a:pt x="0" y="35"/>
                    </a:lnTo>
                    <a:lnTo>
                      <a:pt x="14" y="31"/>
                    </a:lnTo>
                    <a:lnTo>
                      <a:pt x="18" y="35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40" y="40"/>
                    </a:lnTo>
                    <a:lnTo>
                      <a:pt x="49" y="40"/>
                    </a:lnTo>
                    <a:lnTo>
                      <a:pt x="49" y="40"/>
                    </a:lnTo>
                    <a:lnTo>
                      <a:pt x="44" y="18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31" y="0"/>
                    </a:lnTo>
                    <a:lnTo>
                      <a:pt x="22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27" y="5"/>
                    </a:lnTo>
                    <a:lnTo>
                      <a:pt x="27" y="9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31" y="13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5" y="9"/>
                    </a:lnTo>
                    <a:lnTo>
                      <a:pt x="35" y="13"/>
                    </a:lnTo>
                    <a:lnTo>
                      <a:pt x="35" y="18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22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13"/>
                    </a:lnTo>
                    <a:lnTo>
                      <a:pt x="18" y="13"/>
                    </a:lnTo>
                    <a:lnTo>
                      <a:pt x="18" y="13"/>
                    </a:lnTo>
                    <a:lnTo>
                      <a:pt x="14" y="9"/>
                    </a:lnTo>
                    <a:lnTo>
                      <a:pt x="9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5" y="31"/>
                    </a:lnTo>
                    <a:lnTo>
                      <a:pt x="0" y="35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3" name="Freeform 1087"/>
              <p:cNvSpPr>
                <a:spLocks/>
              </p:cNvSpPr>
              <p:nvPr/>
            </p:nvSpPr>
            <p:spPr bwMode="auto">
              <a:xfrm>
                <a:off x="3918" y="1755"/>
                <a:ext cx="1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17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7" h="5">
                    <a:moveTo>
                      <a:pt x="0" y="5"/>
                    </a:moveTo>
                    <a:lnTo>
                      <a:pt x="0" y="5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4" name="Freeform 1088"/>
              <p:cNvSpPr>
                <a:spLocks/>
              </p:cNvSpPr>
              <p:nvPr/>
            </p:nvSpPr>
            <p:spPr bwMode="auto">
              <a:xfrm>
                <a:off x="3869" y="1733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18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5" y="13"/>
                  </a:cxn>
                  <a:cxn ang="0">
                    <a:pos x="5" y="5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18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5" name="Freeform 1089"/>
              <p:cNvSpPr>
                <a:spLocks/>
              </p:cNvSpPr>
              <p:nvPr/>
            </p:nvSpPr>
            <p:spPr bwMode="auto">
              <a:xfrm>
                <a:off x="3904" y="1720"/>
                <a:ext cx="31" cy="18"/>
              </a:xfrm>
              <a:custGeom>
                <a:avLst/>
                <a:gdLst/>
                <a:ahLst/>
                <a:cxnLst>
                  <a:cxn ang="0">
                    <a:pos x="27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5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2" y="18"/>
                  </a:cxn>
                  <a:cxn ang="0">
                    <a:pos x="31" y="18"/>
                  </a:cxn>
                  <a:cxn ang="0">
                    <a:pos x="31" y="13"/>
                  </a:cxn>
                  <a:cxn ang="0">
                    <a:pos x="27" y="13"/>
                  </a:cxn>
                  <a:cxn ang="0">
                    <a:pos x="27" y="13"/>
                  </a:cxn>
                </a:cxnLst>
                <a:rect l="0" t="0" r="r" b="b"/>
                <a:pathLst>
                  <a:path w="31" h="18">
                    <a:moveTo>
                      <a:pt x="27" y="13"/>
                    </a:moveTo>
                    <a:lnTo>
                      <a:pt x="27" y="13"/>
                    </a:lnTo>
                    <a:lnTo>
                      <a:pt x="22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5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2" y="18"/>
                    </a:lnTo>
                    <a:lnTo>
                      <a:pt x="31" y="18"/>
                    </a:lnTo>
                    <a:lnTo>
                      <a:pt x="31" y="13"/>
                    </a:lnTo>
                    <a:lnTo>
                      <a:pt x="27" y="13"/>
                    </a:lnTo>
                    <a:lnTo>
                      <a:pt x="27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6" name="Freeform 1090"/>
              <p:cNvSpPr>
                <a:spLocks/>
              </p:cNvSpPr>
              <p:nvPr/>
            </p:nvSpPr>
            <p:spPr bwMode="auto">
              <a:xfrm>
                <a:off x="3926" y="1698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7" name="Freeform 1091"/>
              <p:cNvSpPr>
                <a:spLocks/>
              </p:cNvSpPr>
              <p:nvPr/>
            </p:nvSpPr>
            <p:spPr bwMode="auto">
              <a:xfrm>
                <a:off x="3716" y="1711"/>
                <a:ext cx="88" cy="2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26" y="13"/>
                  </a:cxn>
                  <a:cxn ang="0">
                    <a:pos x="48" y="13"/>
                  </a:cxn>
                  <a:cxn ang="0">
                    <a:pos x="48" y="13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8" y="22"/>
                  </a:cxn>
                  <a:cxn ang="0">
                    <a:pos x="48" y="22"/>
                  </a:cxn>
                  <a:cxn ang="0">
                    <a:pos x="53" y="13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70" y="9"/>
                  </a:cxn>
                  <a:cxn ang="0">
                    <a:pos x="79" y="9"/>
                  </a:cxn>
                  <a:cxn ang="0">
                    <a:pos x="88" y="5"/>
                  </a:cxn>
                  <a:cxn ang="0">
                    <a:pos x="88" y="5"/>
                  </a:cxn>
                  <a:cxn ang="0">
                    <a:pos x="44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88" h="22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26" y="13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3" y="13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70" y="9"/>
                    </a:lnTo>
                    <a:lnTo>
                      <a:pt x="79" y="9"/>
                    </a:lnTo>
                    <a:lnTo>
                      <a:pt x="88" y="5"/>
                    </a:lnTo>
                    <a:lnTo>
                      <a:pt x="88" y="5"/>
                    </a:lnTo>
                    <a:lnTo>
                      <a:pt x="44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8" name="Freeform 1092"/>
              <p:cNvSpPr>
                <a:spLocks/>
              </p:cNvSpPr>
              <p:nvPr/>
            </p:nvSpPr>
            <p:spPr bwMode="auto">
              <a:xfrm>
                <a:off x="3098" y="2128"/>
                <a:ext cx="53" cy="61"/>
              </a:xfrm>
              <a:custGeom>
                <a:avLst/>
                <a:gdLst/>
                <a:ahLst/>
                <a:cxnLst>
                  <a:cxn ang="0">
                    <a:pos x="26" y="4"/>
                  </a:cxn>
                  <a:cxn ang="0">
                    <a:pos x="26" y="4"/>
                  </a:cxn>
                  <a:cxn ang="0">
                    <a:pos x="31" y="4"/>
                  </a:cxn>
                  <a:cxn ang="0">
                    <a:pos x="26" y="13"/>
                  </a:cxn>
                  <a:cxn ang="0">
                    <a:pos x="26" y="17"/>
                  </a:cxn>
                  <a:cxn ang="0">
                    <a:pos x="31" y="17"/>
                  </a:cxn>
                  <a:cxn ang="0">
                    <a:pos x="31" y="17"/>
                  </a:cxn>
                  <a:cxn ang="0">
                    <a:pos x="22" y="30"/>
                  </a:cxn>
                  <a:cxn ang="0">
                    <a:pos x="13" y="30"/>
                  </a:cxn>
                  <a:cxn ang="0">
                    <a:pos x="9" y="30"/>
                  </a:cxn>
                  <a:cxn ang="0">
                    <a:pos x="9" y="30"/>
                  </a:cxn>
                  <a:cxn ang="0">
                    <a:pos x="4" y="35"/>
                  </a:cxn>
                  <a:cxn ang="0">
                    <a:pos x="4" y="39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9" y="35"/>
                  </a:cxn>
                  <a:cxn ang="0">
                    <a:pos x="13" y="35"/>
                  </a:cxn>
                  <a:cxn ang="0">
                    <a:pos x="13" y="39"/>
                  </a:cxn>
                  <a:cxn ang="0">
                    <a:pos x="13" y="39"/>
                  </a:cxn>
                  <a:cxn ang="0">
                    <a:pos x="22" y="30"/>
                  </a:cxn>
                  <a:cxn ang="0">
                    <a:pos x="31" y="26"/>
                  </a:cxn>
                  <a:cxn ang="0">
                    <a:pos x="39" y="26"/>
                  </a:cxn>
                  <a:cxn ang="0">
                    <a:pos x="39" y="26"/>
                  </a:cxn>
                  <a:cxn ang="0">
                    <a:pos x="35" y="35"/>
                  </a:cxn>
                  <a:cxn ang="0">
                    <a:pos x="35" y="39"/>
                  </a:cxn>
                  <a:cxn ang="0">
                    <a:pos x="35" y="39"/>
                  </a:cxn>
                  <a:cxn ang="0">
                    <a:pos x="44" y="44"/>
                  </a:cxn>
                  <a:cxn ang="0">
                    <a:pos x="48" y="44"/>
                  </a:cxn>
                  <a:cxn ang="0">
                    <a:pos x="48" y="48"/>
                  </a:cxn>
                  <a:cxn ang="0">
                    <a:pos x="48" y="48"/>
                  </a:cxn>
                  <a:cxn ang="0">
                    <a:pos x="44" y="48"/>
                  </a:cxn>
                  <a:cxn ang="0">
                    <a:pos x="44" y="52"/>
                  </a:cxn>
                  <a:cxn ang="0">
                    <a:pos x="48" y="57"/>
                  </a:cxn>
                  <a:cxn ang="0">
                    <a:pos x="53" y="61"/>
                  </a:cxn>
                  <a:cxn ang="0">
                    <a:pos x="53" y="61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35" y="0"/>
                  </a:cxn>
                  <a:cxn ang="0">
                    <a:pos x="31" y="0"/>
                  </a:cxn>
                  <a:cxn ang="0">
                    <a:pos x="26" y="4"/>
                  </a:cxn>
                  <a:cxn ang="0">
                    <a:pos x="26" y="4"/>
                  </a:cxn>
                </a:cxnLst>
                <a:rect l="0" t="0" r="r" b="b"/>
                <a:pathLst>
                  <a:path w="53" h="61">
                    <a:moveTo>
                      <a:pt x="26" y="4"/>
                    </a:moveTo>
                    <a:lnTo>
                      <a:pt x="26" y="4"/>
                    </a:lnTo>
                    <a:lnTo>
                      <a:pt x="31" y="4"/>
                    </a:lnTo>
                    <a:lnTo>
                      <a:pt x="26" y="13"/>
                    </a:lnTo>
                    <a:lnTo>
                      <a:pt x="26" y="17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22" y="30"/>
                    </a:lnTo>
                    <a:lnTo>
                      <a:pt x="13" y="30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4" y="35"/>
                    </a:lnTo>
                    <a:lnTo>
                      <a:pt x="4" y="39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35"/>
                    </a:lnTo>
                    <a:lnTo>
                      <a:pt x="13" y="35"/>
                    </a:lnTo>
                    <a:lnTo>
                      <a:pt x="13" y="39"/>
                    </a:lnTo>
                    <a:lnTo>
                      <a:pt x="13" y="39"/>
                    </a:lnTo>
                    <a:lnTo>
                      <a:pt x="22" y="30"/>
                    </a:lnTo>
                    <a:lnTo>
                      <a:pt x="31" y="26"/>
                    </a:lnTo>
                    <a:lnTo>
                      <a:pt x="39" y="26"/>
                    </a:lnTo>
                    <a:lnTo>
                      <a:pt x="39" y="26"/>
                    </a:lnTo>
                    <a:lnTo>
                      <a:pt x="35" y="35"/>
                    </a:lnTo>
                    <a:lnTo>
                      <a:pt x="35" y="39"/>
                    </a:lnTo>
                    <a:lnTo>
                      <a:pt x="35" y="39"/>
                    </a:lnTo>
                    <a:lnTo>
                      <a:pt x="44" y="44"/>
                    </a:lnTo>
                    <a:lnTo>
                      <a:pt x="48" y="44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4" y="48"/>
                    </a:lnTo>
                    <a:lnTo>
                      <a:pt x="44" y="52"/>
                    </a:lnTo>
                    <a:lnTo>
                      <a:pt x="48" y="57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6" y="4"/>
                    </a:lnTo>
                    <a:lnTo>
                      <a:pt x="26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9" name="Freeform 1093"/>
              <p:cNvSpPr>
                <a:spLocks/>
              </p:cNvSpPr>
              <p:nvPr/>
            </p:nvSpPr>
            <p:spPr bwMode="auto">
              <a:xfrm>
                <a:off x="3598" y="1760"/>
                <a:ext cx="26" cy="21"/>
              </a:xfrm>
              <a:custGeom>
                <a:avLst/>
                <a:gdLst/>
                <a:ahLst/>
                <a:cxnLst>
                  <a:cxn ang="0">
                    <a:pos x="22" y="13"/>
                  </a:cxn>
                  <a:cxn ang="0">
                    <a:pos x="22" y="13"/>
                  </a:cxn>
                  <a:cxn ang="0">
                    <a:pos x="17" y="13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17"/>
                  </a:cxn>
                  <a:cxn ang="0">
                    <a:pos x="17" y="17"/>
                  </a:cxn>
                  <a:cxn ang="0">
                    <a:pos x="22" y="17"/>
                  </a:cxn>
                  <a:cxn ang="0">
                    <a:pos x="26" y="21"/>
                  </a:cxn>
                  <a:cxn ang="0">
                    <a:pos x="26" y="21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8"/>
                  </a:cxn>
                  <a:cxn ang="0">
                    <a:pos x="22" y="13"/>
                  </a:cxn>
                  <a:cxn ang="0">
                    <a:pos x="22" y="13"/>
                  </a:cxn>
                </a:cxnLst>
                <a:rect l="0" t="0" r="r" b="b"/>
                <a:pathLst>
                  <a:path w="26" h="21">
                    <a:moveTo>
                      <a:pt x="22" y="13"/>
                    </a:moveTo>
                    <a:lnTo>
                      <a:pt x="22" y="13"/>
                    </a:lnTo>
                    <a:lnTo>
                      <a:pt x="17" y="13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17"/>
                    </a:lnTo>
                    <a:lnTo>
                      <a:pt x="17" y="17"/>
                    </a:lnTo>
                    <a:lnTo>
                      <a:pt x="22" y="17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8"/>
                    </a:lnTo>
                    <a:lnTo>
                      <a:pt x="22" y="13"/>
                    </a:lnTo>
                    <a:lnTo>
                      <a:pt x="22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0" name="Freeform 1094"/>
              <p:cNvSpPr>
                <a:spLocks/>
              </p:cNvSpPr>
              <p:nvPr/>
            </p:nvSpPr>
            <p:spPr bwMode="auto">
              <a:xfrm>
                <a:off x="3234" y="2202"/>
                <a:ext cx="1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0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1" name="Freeform 1095"/>
              <p:cNvSpPr>
                <a:spLocks/>
              </p:cNvSpPr>
              <p:nvPr/>
            </p:nvSpPr>
            <p:spPr bwMode="auto">
              <a:xfrm>
                <a:off x="3628" y="1803"/>
                <a:ext cx="22" cy="14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9" y="14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22" h="14">
                    <a:moveTo>
                      <a:pt x="13" y="14"/>
                    </a:moveTo>
                    <a:lnTo>
                      <a:pt x="13" y="14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9" y="14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2" name="Freeform 1096"/>
              <p:cNvSpPr>
                <a:spLocks/>
              </p:cNvSpPr>
              <p:nvPr/>
            </p:nvSpPr>
            <p:spPr bwMode="auto">
              <a:xfrm>
                <a:off x="3378" y="2224"/>
                <a:ext cx="27" cy="2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4" y="1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5" y="5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18"/>
                  </a:cxn>
                  <a:cxn ang="0">
                    <a:pos x="22" y="13"/>
                  </a:cxn>
                  <a:cxn ang="0">
                    <a:pos x="27" y="13"/>
                  </a:cxn>
                  <a:cxn ang="0">
                    <a:pos x="27" y="9"/>
                  </a:cxn>
                  <a:cxn ang="0">
                    <a:pos x="27" y="9"/>
                  </a:cxn>
                  <a:cxn ang="0">
                    <a:pos x="27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7" h="22">
                    <a:moveTo>
                      <a:pt x="18" y="0"/>
                    </a:move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4" y="1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5" y="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18"/>
                    </a:lnTo>
                    <a:lnTo>
                      <a:pt x="22" y="13"/>
                    </a:lnTo>
                    <a:lnTo>
                      <a:pt x="27" y="13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3" name="Freeform 1097"/>
              <p:cNvSpPr>
                <a:spLocks/>
              </p:cNvSpPr>
              <p:nvPr/>
            </p:nvSpPr>
            <p:spPr bwMode="auto">
              <a:xfrm>
                <a:off x="3124" y="2115"/>
                <a:ext cx="18" cy="8"/>
              </a:xfrm>
              <a:custGeom>
                <a:avLst/>
                <a:gdLst/>
                <a:ahLst/>
                <a:cxnLst>
                  <a:cxn ang="0">
                    <a:pos x="18" y="8"/>
                  </a:cxn>
                  <a:cxn ang="0">
                    <a:pos x="18" y="8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18" y="8"/>
                  </a:cxn>
                  <a:cxn ang="0">
                    <a:pos x="18" y="8"/>
                  </a:cxn>
                </a:cxnLst>
                <a:rect l="0" t="0" r="r" b="b"/>
                <a:pathLst>
                  <a:path w="18" h="8">
                    <a:moveTo>
                      <a:pt x="18" y="8"/>
                    </a:moveTo>
                    <a:lnTo>
                      <a:pt x="18" y="8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18" y="8"/>
                    </a:lnTo>
                    <a:lnTo>
                      <a:pt x="18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4" name="Freeform 1098"/>
              <p:cNvSpPr>
                <a:spLocks/>
              </p:cNvSpPr>
              <p:nvPr/>
            </p:nvSpPr>
            <p:spPr bwMode="auto">
              <a:xfrm>
                <a:off x="3414" y="2040"/>
                <a:ext cx="13" cy="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8" y="13"/>
                  </a:cxn>
                  <a:cxn ang="0">
                    <a:pos x="8" y="13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18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5" name="Freeform 1099"/>
              <p:cNvSpPr>
                <a:spLocks/>
              </p:cNvSpPr>
              <p:nvPr/>
            </p:nvSpPr>
            <p:spPr bwMode="auto">
              <a:xfrm>
                <a:off x="3593" y="1781"/>
                <a:ext cx="40" cy="5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22" y="5"/>
                  </a:cxn>
                  <a:cxn ang="0">
                    <a:pos x="31" y="5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rect l="0" t="0" r="r" b="b"/>
                <a:pathLst>
                  <a:path w="40" h="5">
                    <a:moveTo>
                      <a:pt x="40" y="0"/>
                    </a:moveTo>
                    <a:lnTo>
                      <a:pt x="40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2" y="5"/>
                    </a:lnTo>
                    <a:lnTo>
                      <a:pt x="31" y="5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6" name="Freeform 1100"/>
              <p:cNvSpPr>
                <a:spLocks/>
              </p:cNvSpPr>
              <p:nvPr/>
            </p:nvSpPr>
            <p:spPr bwMode="auto">
              <a:xfrm>
                <a:off x="3598" y="1887"/>
                <a:ext cx="30" cy="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7" y="8"/>
                  </a:cxn>
                  <a:cxn ang="0">
                    <a:pos x="26" y="8"/>
                  </a:cxn>
                  <a:cxn ang="0">
                    <a:pos x="30" y="4"/>
                  </a:cxn>
                  <a:cxn ang="0">
                    <a:pos x="30" y="4"/>
                  </a:cxn>
                  <a:cxn ang="0">
                    <a:pos x="26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0" h="8">
                    <a:moveTo>
                      <a:pt x="22" y="0"/>
                    </a:moveTo>
                    <a:lnTo>
                      <a:pt x="22" y="0"/>
                    </a:lnTo>
                    <a:lnTo>
                      <a:pt x="17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26" y="8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26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7" name="Freeform 1101"/>
              <p:cNvSpPr>
                <a:spLocks/>
              </p:cNvSpPr>
              <p:nvPr/>
            </p:nvSpPr>
            <p:spPr bwMode="auto">
              <a:xfrm>
                <a:off x="3606" y="1843"/>
                <a:ext cx="27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27" y="4"/>
                  </a:cxn>
                  <a:cxn ang="0">
                    <a:pos x="27" y="4"/>
                  </a:cxn>
                  <a:cxn ang="0">
                    <a:pos x="18" y="4"/>
                  </a:cxn>
                  <a:cxn ang="0">
                    <a:pos x="14" y="4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7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8" name="Freeform 1102"/>
              <p:cNvSpPr>
                <a:spLocks/>
              </p:cNvSpPr>
              <p:nvPr/>
            </p:nvSpPr>
            <p:spPr bwMode="auto">
              <a:xfrm>
                <a:off x="3291" y="2198"/>
                <a:ext cx="9" cy="17"/>
              </a:xfrm>
              <a:custGeom>
                <a:avLst/>
                <a:gdLst/>
                <a:ahLst/>
                <a:cxnLst>
                  <a:cxn ang="0">
                    <a:pos x="9" y="17"/>
                  </a:cxn>
                  <a:cxn ang="0">
                    <a:pos x="9" y="17"/>
                  </a:cxn>
                  <a:cxn ang="0">
                    <a:pos x="4" y="13"/>
                  </a:cxn>
                  <a:cxn ang="0">
                    <a:pos x="4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17"/>
                  </a:cxn>
                </a:cxnLst>
                <a:rect l="0" t="0" r="r" b="b"/>
                <a:pathLst>
                  <a:path w="9" h="17">
                    <a:moveTo>
                      <a:pt x="9" y="17"/>
                    </a:moveTo>
                    <a:lnTo>
                      <a:pt x="9" y="17"/>
                    </a:lnTo>
                    <a:lnTo>
                      <a:pt x="4" y="13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9" name="Freeform 1103"/>
              <p:cNvSpPr>
                <a:spLocks/>
              </p:cNvSpPr>
              <p:nvPr/>
            </p:nvSpPr>
            <p:spPr bwMode="auto">
              <a:xfrm>
                <a:off x="3251" y="2202"/>
                <a:ext cx="22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14" y="9"/>
                  </a:cxn>
                  <a:cxn ang="0">
                    <a:pos x="18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22" h="9">
                    <a:moveTo>
                      <a:pt x="0" y="5"/>
                    </a:moveTo>
                    <a:lnTo>
                      <a:pt x="0" y="5"/>
                    </a:lnTo>
                    <a:lnTo>
                      <a:pt x="5" y="9"/>
                    </a:lnTo>
                    <a:lnTo>
                      <a:pt x="14" y="9"/>
                    </a:lnTo>
                    <a:lnTo>
                      <a:pt x="18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0" name="Freeform 1104"/>
              <p:cNvSpPr>
                <a:spLocks/>
              </p:cNvSpPr>
              <p:nvPr/>
            </p:nvSpPr>
            <p:spPr bwMode="auto">
              <a:xfrm>
                <a:off x="3856" y="1641"/>
                <a:ext cx="1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1" name="Freeform 1105"/>
              <p:cNvSpPr>
                <a:spLocks/>
              </p:cNvSpPr>
              <p:nvPr/>
            </p:nvSpPr>
            <p:spPr bwMode="auto">
              <a:xfrm>
                <a:off x="3874" y="1641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2" name="Freeform 1106"/>
              <p:cNvSpPr>
                <a:spLocks/>
              </p:cNvSpPr>
              <p:nvPr/>
            </p:nvSpPr>
            <p:spPr bwMode="auto">
              <a:xfrm>
                <a:off x="3891" y="1641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3" name="Freeform 1107"/>
              <p:cNvSpPr>
                <a:spLocks/>
              </p:cNvSpPr>
              <p:nvPr/>
            </p:nvSpPr>
            <p:spPr bwMode="auto">
              <a:xfrm>
                <a:off x="3891" y="1650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4" name="Freeform 1108"/>
              <p:cNvSpPr>
                <a:spLocks/>
              </p:cNvSpPr>
              <p:nvPr/>
            </p:nvSpPr>
            <p:spPr bwMode="auto">
              <a:xfrm>
                <a:off x="3909" y="1650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5" name="Freeform 1109"/>
              <p:cNvSpPr>
                <a:spLocks/>
              </p:cNvSpPr>
              <p:nvPr/>
            </p:nvSpPr>
            <p:spPr bwMode="auto">
              <a:xfrm>
                <a:off x="3839" y="1654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6" name="Freeform 1110"/>
              <p:cNvSpPr>
                <a:spLocks/>
              </p:cNvSpPr>
              <p:nvPr/>
            </p:nvSpPr>
            <p:spPr bwMode="auto">
              <a:xfrm>
                <a:off x="3856" y="1654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7" name="Freeform 1111"/>
              <p:cNvSpPr>
                <a:spLocks/>
              </p:cNvSpPr>
              <p:nvPr/>
            </p:nvSpPr>
            <p:spPr bwMode="auto">
              <a:xfrm>
                <a:off x="4571" y="1716"/>
                <a:ext cx="13" cy="61"/>
              </a:xfrm>
              <a:custGeom>
                <a:avLst/>
                <a:gdLst/>
                <a:ahLst/>
                <a:cxnLst>
                  <a:cxn ang="0">
                    <a:pos x="8" y="52"/>
                  </a:cxn>
                  <a:cxn ang="0">
                    <a:pos x="8" y="52"/>
                  </a:cxn>
                  <a:cxn ang="0">
                    <a:pos x="4" y="57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8" y="57"/>
                  </a:cxn>
                  <a:cxn ang="0">
                    <a:pos x="8" y="52"/>
                  </a:cxn>
                  <a:cxn ang="0">
                    <a:pos x="13" y="3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6"/>
                  </a:cxn>
                  <a:cxn ang="0">
                    <a:pos x="4" y="35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4" y="52"/>
                  </a:cxn>
                  <a:cxn ang="0">
                    <a:pos x="8" y="52"/>
                  </a:cxn>
                  <a:cxn ang="0">
                    <a:pos x="8" y="52"/>
                  </a:cxn>
                </a:cxnLst>
                <a:rect l="0" t="0" r="r" b="b"/>
                <a:pathLst>
                  <a:path w="13" h="61">
                    <a:moveTo>
                      <a:pt x="8" y="52"/>
                    </a:moveTo>
                    <a:lnTo>
                      <a:pt x="8" y="52"/>
                    </a:lnTo>
                    <a:lnTo>
                      <a:pt x="4" y="57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7"/>
                    </a:lnTo>
                    <a:lnTo>
                      <a:pt x="8" y="52"/>
                    </a:lnTo>
                    <a:lnTo>
                      <a:pt x="13" y="3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6"/>
                    </a:lnTo>
                    <a:lnTo>
                      <a:pt x="4" y="35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4" y="52"/>
                    </a:lnTo>
                    <a:lnTo>
                      <a:pt x="8" y="52"/>
                    </a:lnTo>
                    <a:lnTo>
                      <a:pt x="8" y="5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8" name="Freeform 1112"/>
              <p:cNvSpPr>
                <a:spLocks/>
              </p:cNvSpPr>
              <p:nvPr/>
            </p:nvSpPr>
            <p:spPr bwMode="auto">
              <a:xfrm>
                <a:off x="4584" y="1733"/>
                <a:ext cx="4" cy="40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4" y="40"/>
                  </a:cxn>
                  <a:cxn ang="0">
                    <a:pos x="4" y="31"/>
                  </a:cxn>
                  <a:cxn ang="0">
                    <a:pos x="4" y="1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4" y="40"/>
                  </a:cxn>
                  <a:cxn ang="0">
                    <a:pos x="4" y="40"/>
                  </a:cxn>
                </a:cxnLst>
                <a:rect l="0" t="0" r="r" b="b"/>
                <a:pathLst>
                  <a:path w="4" h="40">
                    <a:moveTo>
                      <a:pt x="4" y="40"/>
                    </a:moveTo>
                    <a:lnTo>
                      <a:pt x="4" y="40"/>
                    </a:lnTo>
                    <a:lnTo>
                      <a:pt x="4" y="31"/>
                    </a:lnTo>
                    <a:lnTo>
                      <a:pt x="4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4" y="40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9" name="Freeform 1113"/>
              <p:cNvSpPr>
                <a:spLocks/>
              </p:cNvSpPr>
              <p:nvPr/>
            </p:nvSpPr>
            <p:spPr bwMode="auto">
              <a:xfrm>
                <a:off x="4216" y="1777"/>
                <a:ext cx="21" cy="13"/>
              </a:xfrm>
              <a:custGeom>
                <a:avLst/>
                <a:gdLst/>
                <a:ahLst/>
                <a:cxnLst>
                  <a:cxn ang="0">
                    <a:pos x="21" y="9"/>
                  </a:cxn>
                  <a:cxn ang="0">
                    <a:pos x="21" y="9"/>
                  </a:cxn>
                  <a:cxn ang="0">
                    <a:pos x="21" y="4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21" y="9"/>
                  </a:cxn>
                  <a:cxn ang="0">
                    <a:pos x="21" y="9"/>
                  </a:cxn>
                </a:cxnLst>
                <a:rect l="0" t="0" r="r" b="b"/>
                <a:pathLst>
                  <a:path w="21" h="13">
                    <a:moveTo>
                      <a:pt x="21" y="9"/>
                    </a:moveTo>
                    <a:lnTo>
                      <a:pt x="21" y="9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21" y="9"/>
                    </a:ln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0" name="Freeform 1114"/>
              <p:cNvSpPr>
                <a:spLocks/>
              </p:cNvSpPr>
              <p:nvPr/>
            </p:nvSpPr>
            <p:spPr bwMode="auto">
              <a:xfrm>
                <a:off x="4255" y="1777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1" name="Freeform 1115"/>
              <p:cNvSpPr>
                <a:spLocks/>
              </p:cNvSpPr>
              <p:nvPr/>
            </p:nvSpPr>
            <p:spPr bwMode="auto">
              <a:xfrm>
                <a:off x="4500" y="1781"/>
                <a:ext cx="14" cy="36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5" y="22"/>
                  </a:cxn>
                  <a:cxn ang="0">
                    <a:pos x="9" y="27"/>
                  </a:cxn>
                  <a:cxn ang="0">
                    <a:pos x="9" y="27"/>
                  </a:cxn>
                  <a:cxn ang="0">
                    <a:pos x="5" y="27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5" y="31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14" y="36"/>
                  </a:cxn>
                  <a:cxn ang="0">
                    <a:pos x="14" y="36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5" y="14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14" h="36">
                    <a:moveTo>
                      <a:pt x="0" y="22"/>
                    </a:moveTo>
                    <a:lnTo>
                      <a:pt x="0" y="22"/>
                    </a:lnTo>
                    <a:lnTo>
                      <a:pt x="5" y="22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5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5" y="31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2" name="Freeform 1116"/>
              <p:cNvSpPr>
                <a:spLocks/>
              </p:cNvSpPr>
              <p:nvPr/>
            </p:nvSpPr>
            <p:spPr bwMode="auto">
              <a:xfrm>
                <a:off x="4251" y="1790"/>
                <a:ext cx="26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26" y="9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3" name="Freeform 1117"/>
              <p:cNvSpPr>
                <a:spLocks/>
              </p:cNvSpPr>
              <p:nvPr/>
            </p:nvSpPr>
            <p:spPr bwMode="auto">
              <a:xfrm>
                <a:off x="4172" y="1803"/>
                <a:ext cx="30" cy="22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6" y="5"/>
                  </a:cxn>
                  <a:cxn ang="0">
                    <a:pos x="30" y="9"/>
                  </a:cxn>
                  <a:cxn ang="0">
                    <a:pos x="30" y="9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30" y="18"/>
                  </a:cxn>
                  <a:cxn ang="0">
                    <a:pos x="30" y="5"/>
                  </a:cxn>
                  <a:cxn ang="0">
                    <a:pos x="30" y="5"/>
                  </a:cxn>
                  <a:cxn ang="0">
                    <a:pos x="17" y="0"/>
                  </a:cxn>
                  <a:cxn ang="0">
                    <a:pos x="8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8" y="9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30" h="22">
                    <a:moveTo>
                      <a:pt x="13" y="14"/>
                    </a:moveTo>
                    <a:lnTo>
                      <a:pt x="13" y="14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6" y="5"/>
                    </a:lnTo>
                    <a:lnTo>
                      <a:pt x="30" y="9"/>
                    </a:lnTo>
                    <a:lnTo>
                      <a:pt x="30" y="9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30" y="18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17" y="0"/>
                    </a:lnTo>
                    <a:lnTo>
                      <a:pt x="8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8" y="9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4" name="Freeform 1118"/>
              <p:cNvSpPr>
                <a:spLocks/>
              </p:cNvSpPr>
              <p:nvPr/>
            </p:nvSpPr>
            <p:spPr bwMode="auto">
              <a:xfrm>
                <a:off x="4211" y="1803"/>
                <a:ext cx="31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31" h="9">
                    <a:moveTo>
                      <a:pt x="31" y="5"/>
                    </a:moveTo>
                    <a:lnTo>
                      <a:pt x="31" y="5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5" name="Freeform 1119"/>
              <p:cNvSpPr>
                <a:spLocks/>
              </p:cNvSpPr>
              <p:nvPr/>
            </p:nvSpPr>
            <p:spPr bwMode="auto">
              <a:xfrm>
                <a:off x="4251" y="1803"/>
                <a:ext cx="26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13" y="5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5"/>
                    </a:lnTo>
                    <a:lnTo>
                      <a:pt x="13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6" name="Freeform 1120"/>
              <p:cNvSpPr>
                <a:spLocks/>
              </p:cNvSpPr>
              <p:nvPr/>
            </p:nvSpPr>
            <p:spPr bwMode="auto">
              <a:xfrm>
                <a:off x="4211" y="1817"/>
                <a:ext cx="26" cy="8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5" y="8"/>
                  </a:cxn>
                  <a:cxn ang="0">
                    <a:pos x="13" y="4"/>
                  </a:cxn>
                  <a:cxn ang="0">
                    <a:pos x="26" y="8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</a:cxnLst>
                <a:rect l="0" t="0" r="r" b="b"/>
                <a:pathLst>
                  <a:path w="26" h="8">
                    <a:moveTo>
                      <a:pt x="5" y="8"/>
                    </a:moveTo>
                    <a:lnTo>
                      <a:pt x="5" y="8"/>
                    </a:lnTo>
                    <a:lnTo>
                      <a:pt x="13" y="4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7" name="Freeform 1121"/>
              <p:cNvSpPr>
                <a:spLocks/>
              </p:cNvSpPr>
              <p:nvPr/>
            </p:nvSpPr>
            <p:spPr bwMode="auto">
              <a:xfrm>
                <a:off x="4246" y="1817"/>
                <a:ext cx="31" cy="4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4">
                    <a:moveTo>
                      <a:pt x="31" y="4"/>
                    </a:moveTo>
                    <a:lnTo>
                      <a:pt x="31" y="4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8" name="Freeform 1122"/>
              <p:cNvSpPr>
                <a:spLocks/>
              </p:cNvSpPr>
              <p:nvPr/>
            </p:nvSpPr>
            <p:spPr bwMode="auto">
              <a:xfrm>
                <a:off x="4207" y="1825"/>
                <a:ext cx="22" cy="1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9" y="13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13">
                    <a:moveTo>
                      <a:pt x="22" y="5"/>
                    </a:moveTo>
                    <a:lnTo>
                      <a:pt x="22" y="5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13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9" name="Freeform 1123"/>
              <p:cNvSpPr>
                <a:spLocks/>
              </p:cNvSpPr>
              <p:nvPr/>
            </p:nvSpPr>
            <p:spPr bwMode="auto">
              <a:xfrm>
                <a:off x="4246" y="1825"/>
                <a:ext cx="3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13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31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13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0" name="Freeform 1124"/>
              <p:cNvSpPr>
                <a:spLocks/>
              </p:cNvSpPr>
              <p:nvPr/>
            </p:nvSpPr>
            <p:spPr bwMode="auto">
              <a:xfrm>
                <a:off x="4211" y="1838"/>
                <a:ext cx="31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1" h="9">
                    <a:moveTo>
                      <a:pt x="0" y="0"/>
                    </a:moveTo>
                    <a:lnTo>
                      <a:pt x="0" y="0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1" name="Freeform 1125"/>
              <p:cNvSpPr>
                <a:spLocks/>
              </p:cNvSpPr>
              <p:nvPr/>
            </p:nvSpPr>
            <p:spPr bwMode="auto">
              <a:xfrm>
                <a:off x="4246" y="1847"/>
                <a:ext cx="31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7" y="9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31" h="9">
                    <a:moveTo>
                      <a:pt x="31" y="5"/>
                    </a:moveTo>
                    <a:lnTo>
                      <a:pt x="31" y="5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7" y="9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2" name="Freeform 1126"/>
              <p:cNvSpPr>
                <a:spLocks/>
              </p:cNvSpPr>
              <p:nvPr/>
            </p:nvSpPr>
            <p:spPr bwMode="auto">
              <a:xfrm>
                <a:off x="4220" y="1852"/>
                <a:ext cx="2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3" name="Freeform 1127"/>
              <p:cNvSpPr>
                <a:spLocks/>
              </p:cNvSpPr>
              <p:nvPr/>
            </p:nvSpPr>
            <p:spPr bwMode="auto">
              <a:xfrm>
                <a:off x="4255" y="1860"/>
                <a:ext cx="26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26" h="9">
                    <a:moveTo>
                      <a:pt x="0" y="9"/>
                    </a:move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4" name="Freeform 1128"/>
              <p:cNvSpPr>
                <a:spLocks/>
              </p:cNvSpPr>
              <p:nvPr/>
            </p:nvSpPr>
            <p:spPr bwMode="auto">
              <a:xfrm>
                <a:off x="3330" y="1865"/>
                <a:ext cx="9" cy="8"/>
              </a:xfrm>
              <a:custGeom>
                <a:avLst/>
                <a:gdLst/>
                <a:ahLst/>
                <a:cxnLst>
                  <a:cxn ang="0">
                    <a:pos x="9" y="8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8"/>
                  </a:cxn>
                  <a:cxn ang="0">
                    <a:pos x="9" y="8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lnTo>
                      <a:pt x="9" y="8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8"/>
                    </a:lnTo>
                    <a:lnTo>
                      <a:pt x="9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5" name="Freeform 1129"/>
              <p:cNvSpPr>
                <a:spLocks/>
              </p:cNvSpPr>
              <p:nvPr/>
            </p:nvSpPr>
            <p:spPr bwMode="auto">
              <a:xfrm>
                <a:off x="4211" y="1860"/>
                <a:ext cx="26" cy="9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9">
                    <a:moveTo>
                      <a:pt x="26" y="9"/>
                    </a:moveTo>
                    <a:lnTo>
                      <a:pt x="26" y="9"/>
                    </a:lnTo>
                    <a:lnTo>
                      <a:pt x="26" y="5"/>
                    </a:lnTo>
                    <a:lnTo>
                      <a:pt x="22" y="5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6" name="Freeform 1130"/>
              <p:cNvSpPr>
                <a:spLocks/>
              </p:cNvSpPr>
              <p:nvPr/>
            </p:nvSpPr>
            <p:spPr bwMode="auto">
              <a:xfrm>
                <a:off x="4202" y="1873"/>
                <a:ext cx="4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31" y="5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40" h="9">
                    <a:moveTo>
                      <a:pt x="0" y="9"/>
                    </a:moveTo>
                    <a:lnTo>
                      <a:pt x="0" y="9"/>
                    </a:lnTo>
                    <a:lnTo>
                      <a:pt x="18" y="9"/>
                    </a:lnTo>
                    <a:lnTo>
                      <a:pt x="31" y="5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7" name="Freeform 1131"/>
              <p:cNvSpPr>
                <a:spLocks/>
              </p:cNvSpPr>
              <p:nvPr/>
            </p:nvSpPr>
            <p:spPr bwMode="auto">
              <a:xfrm>
                <a:off x="4246" y="1869"/>
                <a:ext cx="31" cy="13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2" y="0"/>
                  </a:cxn>
                  <a:cxn ang="0">
                    <a:pos x="13" y="4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13"/>
                  </a:cxn>
                  <a:cxn ang="0">
                    <a:pos x="22" y="9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13">
                    <a:moveTo>
                      <a:pt x="31" y="4"/>
                    </a:moveTo>
                    <a:lnTo>
                      <a:pt x="31" y="4"/>
                    </a:lnTo>
                    <a:lnTo>
                      <a:pt x="22" y="0"/>
                    </a:lnTo>
                    <a:lnTo>
                      <a:pt x="13" y="4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13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8" name="Freeform 1132"/>
              <p:cNvSpPr>
                <a:spLocks/>
              </p:cNvSpPr>
              <p:nvPr/>
            </p:nvSpPr>
            <p:spPr bwMode="auto">
              <a:xfrm>
                <a:off x="3181" y="1878"/>
                <a:ext cx="57" cy="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31" y="9"/>
                  </a:cxn>
                  <a:cxn ang="0">
                    <a:pos x="48" y="9"/>
                  </a:cxn>
                  <a:cxn ang="0">
                    <a:pos x="53" y="4"/>
                  </a:cxn>
                  <a:cxn ang="0">
                    <a:pos x="57" y="0"/>
                  </a:cxn>
                  <a:cxn ang="0">
                    <a:pos x="57" y="0"/>
                  </a:cxn>
                </a:cxnLst>
                <a:rect l="0" t="0" r="r" b="b"/>
                <a:pathLst>
                  <a:path w="57" h="9">
                    <a:moveTo>
                      <a:pt x="57" y="0"/>
                    </a:moveTo>
                    <a:lnTo>
                      <a:pt x="57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1" y="9"/>
                    </a:lnTo>
                    <a:lnTo>
                      <a:pt x="48" y="9"/>
                    </a:lnTo>
                    <a:lnTo>
                      <a:pt x="53" y="4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9" name="Freeform 1133"/>
              <p:cNvSpPr>
                <a:spLocks/>
              </p:cNvSpPr>
              <p:nvPr/>
            </p:nvSpPr>
            <p:spPr bwMode="auto">
              <a:xfrm>
                <a:off x="4202" y="1887"/>
                <a:ext cx="40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22" y="4"/>
                  </a:cxn>
                  <a:cxn ang="0">
                    <a:pos x="35" y="4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0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4"/>
                    </a:lnTo>
                    <a:lnTo>
                      <a:pt x="22" y="4"/>
                    </a:lnTo>
                    <a:lnTo>
                      <a:pt x="35" y="4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0" name="Freeform 1134"/>
              <p:cNvSpPr>
                <a:spLocks/>
              </p:cNvSpPr>
              <p:nvPr/>
            </p:nvSpPr>
            <p:spPr bwMode="auto">
              <a:xfrm>
                <a:off x="4251" y="1882"/>
                <a:ext cx="26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26" y="9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8" y="0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8" y="0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1" name="Freeform 1135"/>
              <p:cNvSpPr>
                <a:spLocks/>
              </p:cNvSpPr>
              <p:nvPr/>
            </p:nvSpPr>
            <p:spPr bwMode="auto">
              <a:xfrm>
                <a:off x="3172" y="1891"/>
                <a:ext cx="84" cy="9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44" y="0"/>
                  </a:cxn>
                  <a:cxn ang="0">
                    <a:pos x="18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9" y="9"/>
                  </a:cxn>
                  <a:cxn ang="0">
                    <a:pos x="71" y="4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84" h="9">
                    <a:moveTo>
                      <a:pt x="84" y="0"/>
                    </a:moveTo>
                    <a:lnTo>
                      <a:pt x="84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9" y="9"/>
                    </a:lnTo>
                    <a:lnTo>
                      <a:pt x="71" y="4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2" name="Freeform 1136"/>
              <p:cNvSpPr>
                <a:spLocks/>
              </p:cNvSpPr>
              <p:nvPr/>
            </p:nvSpPr>
            <p:spPr bwMode="auto">
              <a:xfrm>
                <a:off x="3260" y="1891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3" name="Freeform 1137"/>
              <p:cNvSpPr>
                <a:spLocks/>
              </p:cNvSpPr>
              <p:nvPr/>
            </p:nvSpPr>
            <p:spPr bwMode="auto">
              <a:xfrm>
                <a:off x="3273" y="1891"/>
                <a:ext cx="40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8" y="9"/>
                  </a:cxn>
                  <a:cxn ang="0">
                    <a:pos x="31" y="4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0" h="9">
                    <a:moveTo>
                      <a:pt x="0" y="0"/>
                    </a:moveTo>
                    <a:lnTo>
                      <a:pt x="0" y="0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8" y="9"/>
                    </a:lnTo>
                    <a:lnTo>
                      <a:pt x="31" y="4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4" name="Freeform 1138"/>
              <p:cNvSpPr>
                <a:spLocks/>
              </p:cNvSpPr>
              <p:nvPr/>
            </p:nvSpPr>
            <p:spPr bwMode="auto">
              <a:xfrm>
                <a:off x="3172" y="1900"/>
                <a:ext cx="84" cy="9"/>
              </a:xfrm>
              <a:custGeom>
                <a:avLst/>
                <a:gdLst/>
                <a:ahLst/>
                <a:cxnLst>
                  <a:cxn ang="0">
                    <a:pos x="84" y="9"/>
                  </a:cxn>
                  <a:cxn ang="0">
                    <a:pos x="84" y="9"/>
                  </a:cxn>
                  <a:cxn ang="0">
                    <a:pos x="66" y="4"/>
                  </a:cxn>
                  <a:cxn ang="0">
                    <a:pos x="44" y="0"/>
                  </a:cxn>
                  <a:cxn ang="0">
                    <a:pos x="1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4" y="9"/>
                  </a:cxn>
                  <a:cxn ang="0">
                    <a:pos x="84" y="9"/>
                  </a:cxn>
                  <a:cxn ang="0">
                    <a:pos x="84" y="9"/>
                  </a:cxn>
                </a:cxnLst>
                <a:rect l="0" t="0" r="r" b="b"/>
                <a:pathLst>
                  <a:path w="84" h="9">
                    <a:moveTo>
                      <a:pt x="84" y="9"/>
                    </a:moveTo>
                    <a:lnTo>
                      <a:pt x="84" y="9"/>
                    </a:lnTo>
                    <a:lnTo>
                      <a:pt x="66" y="4"/>
                    </a:lnTo>
                    <a:lnTo>
                      <a:pt x="44" y="0"/>
                    </a:lnTo>
                    <a:lnTo>
                      <a:pt x="1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4" y="9"/>
                    </a:lnTo>
                    <a:lnTo>
                      <a:pt x="84" y="9"/>
                    </a:lnTo>
                    <a:lnTo>
                      <a:pt x="8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5" name="Freeform 1139"/>
              <p:cNvSpPr>
                <a:spLocks/>
              </p:cNvSpPr>
              <p:nvPr/>
            </p:nvSpPr>
            <p:spPr bwMode="auto">
              <a:xfrm>
                <a:off x="3260" y="1900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6" name="Freeform 1140"/>
              <p:cNvSpPr>
                <a:spLocks/>
              </p:cNvSpPr>
              <p:nvPr/>
            </p:nvSpPr>
            <p:spPr bwMode="auto">
              <a:xfrm>
                <a:off x="3313" y="1900"/>
                <a:ext cx="13" cy="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9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7" name="Freeform 1141"/>
              <p:cNvSpPr>
                <a:spLocks/>
              </p:cNvSpPr>
              <p:nvPr/>
            </p:nvSpPr>
            <p:spPr bwMode="auto">
              <a:xfrm>
                <a:off x="4202" y="1909"/>
                <a:ext cx="40" cy="8"/>
              </a:xfrm>
              <a:custGeom>
                <a:avLst/>
                <a:gdLst/>
                <a:ahLst/>
                <a:cxnLst>
                  <a:cxn ang="0">
                    <a:pos x="40" y="8"/>
                  </a:cxn>
                  <a:cxn ang="0">
                    <a:pos x="40" y="8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4"/>
                  </a:cxn>
                  <a:cxn ang="0">
                    <a:pos x="40" y="8"/>
                  </a:cxn>
                  <a:cxn ang="0">
                    <a:pos x="40" y="8"/>
                  </a:cxn>
                </a:cxnLst>
                <a:rect l="0" t="0" r="r" b="b"/>
                <a:pathLst>
                  <a:path w="40" h="8">
                    <a:moveTo>
                      <a:pt x="40" y="8"/>
                    </a:moveTo>
                    <a:lnTo>
                      <a:pt x="40" y="8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4"/>
                    </a:lnTo>
                    <a:lnTo>
                      <a:pt x="40" y="8"/>
                    </a:lnTo>
                    <a:lnTo>
                      <a:pt x="4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8" name="Freeform 1142"/>
              <p:cNvSpPr>
                <a:spLocks/>
              </p:cNvSpPr>
              <p:nvPr/>
            </p:nvSpPr>
            <p:spPr bwMode="auto">
              <a:xfrm>
                <a:off x="3330" y="1913"/>
                <a:ext cx="1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9" name="Freeform 1143"/>
              <p:cNvSpPr>
                <a:spLocks/>
              </p:cNvSpPr>
              <p:nvPr/>
            </p:nvSpPr>
            <p:spPr bwMode="auto">
              <a:xfrm>
                <a:off x="3352" y="1913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4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0" name="Freeform 1144"/>
              <p:cNvSpPr>
                <a:spLocks/>
              </p:cNvSpPr>
              <p:nvPr/>
            </p:nvSpPr>
            <p:spPr bwMode="auto">
              <a:xfrm>
                <a:off x="3365" y="1913"/>
                <a:ext cx="22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9">
                    <a:moveTo>
                      <a:pt x="22" y="0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1" name="Freeform 1145"/>
              <p:cNvSpPr>
                <a:spLocks/>
              </p:cNvSpPr>
              <p:nvPr/>
            </p:nvSpPr>
            <p:spPr bwMode="auto">
              <a:xfrm>
                <a:off x="4207" y="1917"/>
                <a:ext cx="30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13" y="13"/>
                  </a:cxn>
                  <a:cxn ang="0">
                    <a:pos x="26" y="9"/>
                  </a:cxn>
                  <a:cxn ang="0">
                    <a:pos x="30" y="5"/>
                  </a:cxn>
                  <a:cxn ang="0">
                    <a:pos x="30" y="5"/>
                  </a:cxn>
                  <a:cxn ang="0">
                    <a:pos x="26" y="5"/>
                  </a:cxn>
                  <a:cxn ang="0">
                    <a:pos x="17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0" h="13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13" y="13"/>
                    </a:lnTo>
                    <a:lnTo>
                      <a:pt x="26" y="9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26" y="5"/>
                    </a:lnTo>
                    <a:lnTo>
                      <a:pt x="17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2" name="Freeform 1146"/>
              <p:cNvSpPr>
                <a:spLocks/>
              </p:cNvSpPr>
              <p:nvPr/>
            </p:nvSpPr>
            <p:spPr bwMode="auto">
              <a:xfrm>
                <a:off x="4251" y="1917"/>
                <a:ext cx="26" cy="9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5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9">
                    <a:moveTo>
                      <a:pt x="26" y="9"/>
                    </a:moveTo>
                    <a:lnTo>
                      <a:pt x="26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0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7" y="5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3" name="Freeform 1147"/>
              <p:cNvSpPr>
                <a:spLocks/>
              </p:cNvSpPr>
              <p:nvPr/>
            </p:nvSpPr>
            <p:spPr bwMode="auto">
              <a:xfrm>
                <a:off x="4540" y="1926"/>
                <a:ext cx="13" cy="18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4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4" y="13"/>
                  </a:cxn>
                  <a:cxn ang="0">
                    <a:pos x="4" y="13"/>
                  </a:cxn>
                </a:cxnLst>
                <a:rect l="0" t="0" r="r" b="b"/>
                <a:pathLst>
                  <a:path w="13" h="18">
                    <a:moveTo>
                      <a:pt x="4" y="13"/>
                    </a:moveTo>
                    <a:lnTo>
                      <a:pt x="4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4" y="13"/>
                    </a:lnTo>
                    <a:lnTo>
                      <a:pt x="4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4" name="Freeform 1148"/>
              <p:cNvSpPr>
                <a:spLocks/>
              </p:cNvSpPr>
              <p:nvPr/>
            </p:nvSpPr>
            <p:spPr bwMode="auto">
              <a:xfrm>
                <a:off x="4413" y="1935"/>
                <a:ext cx="4" cy="31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4" y="31"/>
                  </a:cxn>
                  <a:cxn ang="0">
                    <a:pos x="4" y="1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4" y="31"/>
                  </a:cxn>
                  <a:cxn ang="0">
                    <a:pos x="4" y="31"/>
                  </a:cxn>
                </a:cxnLst>
                <a:rect l="0" t="0" r="r" b="b"/>
                <a:pathLst>
                  <a:path w="4" h="31">
                    <a:moveTo>
                      <a:pt x="4" y="31"/>
                    </a:moveTo>
                    <a:lnTo>
                      <a:pt x="4" y="31"/>
                    </a:lnTo>
                    <a:lnTo>
                      <a:pt x="4" y="13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4" y="31"/>
                    </a:lnTo>
                    <a:lnTo>
                      <a:pt x="4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5" name="Freeform 1149"/>
              <p:cNvSpPr>
                <a:spLocks/>
              </p:cNvSpPr>
              <p:nvPr/>
            </p:nvSpPr>
            <p:spPr bwMode="auto">
              <a:xfrm>
                <a:off x="4202" y="1944"/>
                <a:ext cx="18" cy="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18" h="4">
                    <a:moveTo>
                      <a:pt x="18" y="4"/>
                    </a:moveTo>
                    <a:lnTo>
                      <a:pt x="18" y="4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6" name="Freeform 1150"/>
              <p:cNvSpPr>
                <a:spLocks/>
              </p:cNvSpPr>
              <p:nvPr/>
            </p:nvSpPr>
            <p:spPr bwMode="auto">
              <a:xfrm>
                <a:off x="3615" y="1948"/>
                <a:ext cx="22" cy="9"/>
              </a:xfrm>
              <a:custGeom>
                <a:avLst/>
                <a:gdLst/>
                <a:ahLst/>
                <a:cxnLst>
                  <a:cxn ang="0">
                    <a:pos x="22" y="9"/>
                  </a:cxn>
                  <a:cxn ang="0">
                    <a:pos x="22" y="9"/>
                  </a:cxn>
                  <a:cxn ang="0">
                    <a:pos x="22" y="4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2" y="9"/>
                  </a:cxn>
                </a:cxnLst>
                <a:rect l="0" t="0" r="r" b="b"/>
                <a:pathLst>
                  <a:path w="22" h="9">
                    <a:moveTo>
                      <a:pt x="22" y="9"/>
                    </a:moveTo>
                    <a:lnTo>
                      <a:pt x="22" y="9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2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7" name="Freeform 1151"/>
              <p:cNvSpPr>
                <a:spLocks/>
              </p:cNvSpPr>
              <p:nvPr/>
            </p:nvSpPr>
            <p:spPr bwMode="auto">
              <a:xfrm>
                <a:off x="4246" y="1952"/>
                <a:ext cx="22" cy="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13" y="5"/>
                  </a:cxn>
                  <a:cxn ang="0">
                    <a:pos x="18" y="5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2" h="5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13" y="5"/>
                    </a:lnTo>
                    <a:lnTo>
                      <a:pt x="18" y="5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8" name="Freeform 1152"/>
              <p:cNvSpPr>
                <a:spLocks/>
              </p:cNvSpPr>
              <p:nvPr/>
            </p:nvSpPr>
            <p:spPr bwMode="auto">
              <a:xfrm>
                <a:off x="3825" y="1957"/>
                <a:ext cx="5" cy="22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5" y="22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5" y="22"/>
                  </a:cxn>
                </a:cxnLst>
                <a:rect l="0" t="0" r="r" b="b"/>
                <a:pathLst>
                  <a:path w="5" h="22">
                    <a:moveTo>
                      <a:pt x="5" y="22"/>
                    </a:moveTo>
                    <a:lnTo>
                      <a:pt x="5" y="2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9" name="Freeform 1153"/>
              <p:cNvSpPr>
                <a:spLocks/>
              </p:cNvSpPr>
              <p:nvPr/>
            </p:nvSpPr>
            <p:spPr bwMode="auto">
              <a:xfrm>
                <a:off x="4075" y="1957"/>
                <a:ext cx="27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18" y="13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4"/>
                  </a:cxn>
                  <a:cxn ang="0">
                    <a:pos x="13" y="4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13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27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18" y="13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4"/>
                    </a:lnTo>
                    <a:lnTo>
                      <a:pt x="13" y="4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13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0" name="Freeform 1154"/>
              <p:cNvSpPr>
                <a:spLocks/>
              </p:cNvSpPr>
              <p:nvPr/>
            </p:nvSpPr>
            <p:spPr bwMode="auto">
              <a:xfrm>
                <a:off x="3155" y="1957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7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8" y="9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7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8" y="9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1" name="Freeform 1155"/>
              <p:cNvSpPr>
                <a:spLocks/>
              </p:cNvSpPr>
              <p:nvPr/>
            </p:nvSpPr>
            <p:spPr bwMode="auto">
              <a:xfrm>
                <a:off x="3593" y="1957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2" name="Freeform 1156"/>
              <p:cNvSpPr>
                <a:spLocks/>
              </p:cNvSpPr>
              <p:nvPr/>
            </p:nvSpPr>
            <p:spPr bwMode="auto">
              <a:xfrm>
                <a:off x="3624" y="1957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3" name="Freeform 1157"/>
              <p:cNvSpPr>
                <a:spLocks/>
              </p:cNvSpPr>
              <p:nvPr/>
            </p:nvSpPr>
            <p:spPr bwMode="auto">
              <a:xfrm>
                <a:off x="3804" y="1957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13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4" name="Freeform 1158"/>
              <p:cNvSpPr>
                <a:spLocks/>
              </p:cNvSpPr>
              <p:nvPr/>
            </p:nvSpPr>
            <p:spPr bwMode="auto">
              <a:xfrm>
                <a:off x="4242" y="1966"/>
                <a:ext cx="22" cy="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4">
                    <a:moveTo>
                      <a:pt x="22" y="0"/>
                    </a:move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5" name="Freeform 1159"/>
              <p:cNvSpPr>
                <a:spLocks/>
              </p:cNvSpPr>
              <p:nvPr/>
            </p:nvSpPr>
            <p:spPr bwMode="auto">
              <a:xfrm>
                <a:off x="3155" y="1966"/>
                <a:ext cx="83" cy="8"/>
              </a:xfrm>
              <a:custGeom>
                <a:avLst/>
                <a:gdLst/>
                <a:ahLst/>
                <a:cxnLst>
                  <a:cxn ang="0">
                    <a:pos x="83" y="8"/>
                  </a:cxn>
                  <a:cxn ang="0">
                    <a:pos x="83" y="8"/>
                  </a:cxn>
                  <a:cxn ang="0">
                    <a:pos x="74" y="4"/>
                  </a:cxn>
                  <a:cxn ang="0">
                    <a:pos x="66" y="0"/>
                  </a:cxn>
                  <a:cxn ang="0">
                    <a:pos x="44" y="4"/>
                  </a:cxn>
                  <a:cxn ang="0">
                    <a:pos x="22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17" y="8"/>
                  </a:cxn>
                  <a:cxn ang="0">
                    <a:pos x="39" y="8"/>
                  </a:cxn>
                  <a:cxn ang="0">
                    <a:pos x="61" y="8"/>
                  </a:cxn>
                  <a:cxn ang="0">
                    <a:pos x="83" y="8"/>
                  </a:cxn>
                  <a:cxn ang="0">
                    <a:pos x="83" y="8"/>
                  </a:cxn>
                </a:cxnLst>
                <a:rect l="0" t="0" r="r" b="b"/>
                <a:pathLst>
                  <a:path w="83" h="8">
                    <a:moveTo>
                      <a:pt x="83" y="8"/>
                    </a:moveTo>
                    <a:lnTo>
                      <a:pt x="83" y="8"/>
                    </a:lnTo>
                    <a:lnTo>
                      <a:pt x="74" y="4"/>
                    </a:lnTo>
                    <a:lnTo>
                      <a:pt x="66" y="0"/>
                    </a:lnTo>
                    <a:lnTo>
                      <a:pt x="44" y="4"/>
                    </a:lnTo>
                    <a:lnTo>
                      <a:pt x="2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17" y="8"/>
                    </a:lnTo>
                    <a:lnTo>
                      <a:pt x="39" y="8"/>
                    </a:lnTo>
                    <a:lnTo>
                      <a:pt x="61" y="8"/>
                    </a:lnTo>
                    <a:lnTo>
                      <a:pt x="83" y="8"/>
                    </a:lnTo>
                    <a:lnTo>
                      <a:pt x="83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6" name="Freeform 1160"/>
              <p:cNvSpPr>
                <a:spLocks/>
              </p:cNvSpPr>
              <p:nvPr/>
            </p:nvSpPr>
            <p:spPr bwMode="auto">
              <a:xfrm>
                <a:off x="3655" y="1966"/>
                <a:ext cx="35" cy="3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21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8" y="26"/>
                  </a:cxn>
                  <a:cxn ang="0">
                    <a:pos x="17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1"/>
                  </a:cxn>
                  <a:cxn ang="0">
                    <a:pos x="30" y="21"/>
                  </a:cxn>
                  <a:cxn ang="0">
                    <a:pos x="17" y="21"/>
                  </a:cxn>
                  <a:cxn ang="0">
                    <a:pos x="8" y="21"/>
                  </a:cxn>
                  <a:cxn ang="0">
                    <a:pos x="4" y="21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21" y="17"/>
                  </a:cxn>
                  <a:cxn ang="0">
                    <a:pos x="30" y="17"/>
                  </a:cxn>
                  <a:cxn ang="0">
                    <a:pos x="35" y="8"/>
                  </a:cxn>
                  <a:cxn ang="0">
                    <a:pos x="35" y="8"/>
                  </a:cxn>
                  <a:cxn ang="0">
                    <a:pos x="17" y="13"/>
                  </a:cxn>
                  <a:cxn ang="0">
                    <a:pos x="8" y="13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4"/>
                  </a:cxn>
                  <a:cxn ang="0">
                    <a:pos x="21" y="4"/>
                  </a:cxn>
                  <a:cxn ang="0">
                    <a:pos x="30" y="4"/>
                  </a:cxn>
                  <a:cxn ang="0">
                    <a:pos x="35" y="0"/>
                  </a:cxn>
                  <a:cxn ang="0">
                    <a:pos x="35" y="0"/>
                  </a:cxn>
                </a:cxnLst>
                <a:rect l="0" t="0" r="r" b="b"/>
                <a:pathLst>
                  <a:path w="35" h="35">
                    <a:moveTo>
                      <a:pt x="35" y="0"/>
                    </a:moveTo>
                    <a:lnTo>
                      <a:pt x="35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1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8" y="26"/>
                    </a:lnTo>
                    <a:lnTo>
                      <a:pt x="17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5" y="21"/>
                    </a:lnTo>
                    <a:lnTo>
                      <a:pt x="30" y="21"/>
                    </a:lnTo>
                    <a:lnTo>
                      <a:pt x="17" y="21"/>
                    </a:lnTo>
                    <a:lnTo>
                      <a:pt x="8" y="21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21" y="17"/>
                    </a:lnTo>
                    <a:lnTo>
                      <a:pt x="30" y="17"/>
                    </a:lnTo>
                    <a:lnTo>
                      <a:pt x="35" y="8"/>
                    </a:lnTo>
                    <a:lnTo>
                      <a:pt x="35" y="8"/>
                    </a:lnTo>
                    <a:lnTo>
                      <a:pt x="17" y="13"/>
                    </a:lnTo>
                    <a:lnTo>
                      <a:pt x="8" y="13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4"/>
                    </a:lnTo>
                    <a:lnTo>
                      <a:pt x="21" y="4"/>
                    </a:lnTo>
                    <a:lnTo>
                      <a:pt x="30" y="4"/>
                    </a:lnTo>
                    <a:lnTo>
                      <a:pt x="35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7" name="Freeform 1161"/>
              <p:cNvSpPr>
                <a:spLocks/>
              </p:cNvSpPr>
              <p:nvPr/>
            </p:nvSpPr>
            <p:spPr bwMode="auto">
              <a:xfrm>
                <a:off x="3593" y="1970"/>
                <a:ext cx="13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3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8" name="Freeform 1162"/>
              <p:cNvSpPr>
                <a:spLocks/>
              </p:cNvSpPr>
              <p:nvPr/>
            </p:nvSpPr>
            <p:spPr bwMode="auto">
              <a:xfrm>
                <a:off x="3606" y="1970"/>
                <a:ext cx="14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9" y="13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4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9" y="13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9" name="Freeform 1163"/>
              <p:cNvSpPr>
                <a:spLocks/>
              </p:cNvSpPr>
              <p:nvPr/>
            </p:nvSpPr>
            <p:spPr bwMode="auto">
              <a:xfrm>
                <a:off x="3624" y="1970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0" name="Freeform 1164"/>
              <p:cNvSpPr>
                <a:spLocks/>
              </p:cNvSpPr>
              <p:nvPr/>
            </p:nvSpPr>
            <p:spPr bwMode="auto">
              <a:xfrm>
                <a:off x="3637" y="1970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1" name="Freeform 1165"/>
              <p:cNvSpPr>
                <a:spLocks/>
              </p:cNvSpPr>
              <p:nvPr/>
            </p:nvSpPr>
            <p:spPr bwMode="auto">
              <a:xfrm>
                <a:off x="3155" y="1979"/>
                <a:ext cx="83" cy="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9" y="0"/>
                  </a:cxn>
                  <a:cxn ang="0">
                    <a:pos x="17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8"/>
                  </a:cxn>
                  <a:cxn ang="0">
                    <a:pos x="48" y="4"/>
                  </a:cxn>
                  <a:cxn ang="0">
                    <a:pos x="70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8">
                    <a:moveTo>
                      <a:pt x="83" y="0"/>
                    </a:moveTo>
                    <a:lnTo>
                      <a:pt x="83" y="0"/>
                    </a:lnTo>
                    <a:lnTo>
                      <a:pt x="39" y="0"/>
                    </a:lnTo>
                    <a:lnTo>
                      <a:pt x="17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8"/>
                    </a:lnTo>
                    <a:lnTo>
                      <a:pt x="48" y="4"/>
                    </a:lnTo>
                    <a:lnTo>
                      <a:pt x="70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2" name="Freeform 1166"/>
              <p:cNvSpPr>
                <a:spLocks/>
              </p:cNvSpPr>
              <p:nvPr/>
            </p:nvSpPr>
            <p:spPr bwMode="auto">
              <a:xfrm>
                <a:off x="3812" y="1979"/>
                <a:ext cx="1" cy="44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0" y="35"/>
                  </a:cxn>
                  <a:cxn ang="0">
                    <a:pos x="0" y="22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2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h="44">
                    <a:moveTo>
                      <a:pt x="0" y="44"/>
                    </a:moveTo>
                    <a:lnTo>
                      <a:pt x="0" y="44"/>
                    </a:lnTo>
                    <a:lnTo>
                      <a:pt x="0" y="35"/>
                    </a:lnTo>
                    <a:lnTo>
                      <a:pt x="0" y="22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3" name="Freeform 1167"/>
              <p:cNvSpPr>
                <a:spLocks/>
              </p:cNvSpPr>
              <p:nvPr/>
            </p:nvSpPr>
            <p:spPr bwMode="auto">
              <a:xfrm>
                <a:off x="3825" y="1983"/>
                <a:ext cx="9" cy="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48"/>
                  </a:cxn>
                  <a:cxn ang="0">
                    <a:pos x="5" y="61"/>
                  </a:cxn>
                  <a:cxn ang="0">
                    <a:pos x="5" y="61"/>
                  </a:cxn>
                  <a:cxn ang="0">
                    <a:pos x="5" y="44"/>
                  </a:cxn>
                  <a:cxn ang="0">
                    <a:pos x="9" y="26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61">
                    <a:moveTo>
                      <a:pt x="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48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5" y="44"/>
                    </a:lnTo>
                    <a:lnTo>
                      <a:pt x="9" y="26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4" name="Freeform 1168"/>
              <p:cNvSpPr>
                <a:spLocks/>
              </p:cNvSpPr>
              <p:nvPr/>
            </p:nvSpPr>
            <p:spPr bwMode="auto">
              <a:xfrm>
                <a:off x="3155" y="1992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44" y="4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44" y="4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5" name="Freeform 1169"/>
              <p:cNvSpPr>
                <a:spLocks/>
              </p:cNvSpPr>
              <p:nvPr/>
            </p:nvSpPr>
            <p:spPr bwMode="auto">
              <a:xfrm>
                <a:off x="3593" y="1992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6" name="Freeform 1170"/>
              <p:cNvSpPr>
                <a:spLocks/>
              </p:cNvSpPr>
              <p:nvPr/>
            </p:nvSpPr>
            <p:spPr bwMode="auto">
              <a:xfrm>
                <a:off x="3606" y="1992"/>
                <a:ext cx="14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4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7" name="Freeform 1171"/>
              <p:cNvSpPr>
                <a:spLocks/>
              </p:cNvSpPr>
              <p:nvPr/>
            </p:nvSpPr>
            <p:spPr bwMode="auto">
              <a:xfrm>
                <a:off x="3624" y="1992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8" name="Freeform 1172"/>
              <p:cNvSpPr>
                <a:spLocks/>
              </p:cNvSpPr>
              <p:nvPr/>
            </p:nvSpPr>
            <p:spPr bwMode="auto">
              <a:xfrm>
                <a:off x="3637" y="1992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9" name="Freeform 1173"/>
              <p:cNvSpPr>
                <a:spLocks/>
              </p:cNvSpPr>
              <p:nvPr/>
            </p:nvSpPr>
            <p:spPr bwMode="auto">
              <a:xfrm>
                <a:off x="3655" y="1996"/>
                <a:ext cx="35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35" y="9"/>
                  </a:cxn>
                  <a:cxn ang="0">
                    <a:pos x="35" y="9"/>
                  </a:cxn>
                  <a:cxn ang="0">
                    <a:pos x="30" y="5"/>
                  </a:cxn>
                  <a:cxn ang="0">
                    <a:pos x="17" y="0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35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13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0" y="5"/>
                    </a:lnTo>
                    <a:lnTo>
                      <a:pt x="17" y="0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0" name="Freeform 1174"/>
              <p:cNvSpPr>
                <a:spLocks/>
              </p:cNvSpPr>
              <p:nvPr/>
            </p:nvSpPr>
            <p:spPr bwMode="auto">
              <a:xfrm>
                <a:off x="4088" y="2001"/>
                <a:ext cx="5" cy="1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17"/>
                  </a:cxn>
                  <a:cxn ang="0">
                    <a:pos x="5" y="8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5" h="17">
                    <a:moveTo>
                      <a:pt x="0" y="17"/>
                    </a:moveTo>
                    <a:lnTo>
                      <a:pt x="0" y="17"/>
                    </a:lnTo>
                    <a:lnTo>
                      <a:pt x="5" y="8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1" name="Freeform 1175"/>
              <p:cNvSpPr>
                <a:spLocks/>
              </p:cNvSpPr>
              <p:nvPr/>
            </p:nvSpPr>
            <p:spPr bwMode="auto">
              <a:xfrm>
                <a:off x="3155" y="2001"/>
                <a:ext cx="83" cy="8"/>
              </a:xfrm>
              <a:custGeom>
                <a:avLst/>
                <a:gdLst/>
                <a:ahLst/>
                <a:cxnLst>
                  <a:cxn ang="0">
                    <a:pos x="83" y="4"/>
                  </a:cxn>
                  <a:cxn ang="0">
                    <a:pos x="83" y="4"/>
                  </a:cxn>
                  <a:cxn ang="0">
                    <a:pos x="70" y="0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4" y="8"/>
                  </a:cxn>
                  <a:cxn ang="0">
                    <a:pos x="83" y="4"/>
                  </a:cxn>
                  <a:cxn ang="0">
                    <a:pos x="83" y="4"/>
                  </a:cxn>
                </a:cxnLst>
                <a:rect l="0" t="0" r="r" b="b"/>
                <a:pathLst>
                  <a:path w="83" h="8">
                    <a:moveTo>
                      <a:pt x="83" y="4"/>
                    </a:moveTo>
                    <a:lnTo>
                      <a:pt x="83" y="4"/>
                    </a:lnTo>
                    <a:lnTo>
                      <a:pt x="70" y="0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4" y="8"/>
                    </a:lnTo>
                    <a:lnTo>
                      <a:pt x="83" y="4"/>
                    </a:lnTo>
                    <a:lnTo>
                      <a:pt x="83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2" name="Freeform 1176"/>
              <p:cNvSpPr>
                <a:spLocks/>
              </p:cNvSpPr>
              <p:nvPr/>
            </p:nvSpPr>
            <p:spPr bwMode="auto">
              <a:xfrm>
                <a:off x="3624" y="2001"/>
                <a:ext cx="13" cy="30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4" y="22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13" y="30"/>
                  </a:cxn>
                  <a:cxn ang="0">
                    <a:pos x="13" y="30"/>
                  </a:cxn>
                  <a:cxn ang="0">
                    <a:pos x="13" y="22"/>
                  </a:cxn>
                  <a:cxn ang="0">
                    <a:pos x="13" y="17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30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4" y="22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22"/>
                    </a:lnTo>
                    <a:lnTo>
                      <a:pt x="13" y="17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" name="Freeform 1177"/>
              <p:cNvSpPr>
                <a:spLocks/>
              </p:cNvSpPr>
              <p:nvPr/>
            </p:nvSpPr>
            <p:spPr bwMode="auto">
              <a:xfrm>
                <a:off x="3637" y="2001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" name="Freeform 1178"/>
              <p:cNvSpPr>
                <a:spLocks/>
              </p:cNvSpPr>
              <p:nvPr/>
            </p:nvSpPr>
            <p:spPr bwMode="auto">
              <a:xfrm>
                <a:off x="3637" y="2009"/>
                <a:ext cx="53" cy="35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8" y="14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9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9" y="22"/>
                  </a:cxn>
                  <a:cxn ang="0">
                    <a:pos x="13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31"/>
                  </a:cxn>
                  <a:cxn ang="0">
                    <a:pos x="18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22" y="27"/>
                  </a:cxn>
                  <a:cxn ang="0">
                    <a:pos x="26" y="27"/>
                  </a:cxn>
                  <a:cxn ang="0">
                    <a:pos x="31" y="31"/>
                  </a:cxn>
                  <a:cxn ang="0">
                    <a:pos x="35" y="31"/>
                  </a:cxn>
                  <a:cxn ang="0">
                    <a:pos x="35" y="31"/>
                  </a:cxn>
                  <a:cxn ang="0">
                    <a:pos x="35" y="22"/>
                  </a:cxn>
                  <a:cxn ang="0">
                    <a:pos x="31" y="22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2" y="22"/>
                  </a:cxn>
                  <a:cxn ang="0">
                    <a:pos x="26" y="18"/>
                  </a:cxn>
                  <a:cxn ang="0">
                    <a:pos x="31" y="18"/>
                  </a:cxn>
                  <a:cxn ang="0">
                    <a:pos x="35" y="18"/>
                  </a:cxn>
                  <a:cxn ang="0">
                    <a:pos x="35" y="14"/>
                  </a:cxn>
                  <a:cxn ang="0">
                    <a:pos x="35" y="14"/>
                  </a:cxn>
                  <a:cxn ang="0">
                    <a:pos x="35" y="9"/>
                  </a:cxn>
                  <a:cxn ang="0">
                    <a:pos x="26" y="14"/>
                  </a:cxn>
                  <a:cxn ang="0">
                    <a:pos x="22" y="1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31" y="9"/>
                  </a:cxn>
                  <a:cxn ang="0">
                    <a:pos x="39" y="5"/>
                  </a:cxn>
                  <a:cxn ang="0">
                    <a:pos x="48" y="5"/>
                  </a:cxn>
                  <a:cxn ang="0">
                    <a:pos x="53" y="5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48" y="0"/>
                  </a:cxn>
                  <a:cxn ang="0">
                    <a:pos x="35" y="0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53" h="35">
                    <a:moveTo>
                      <a:pt x="18" y="5"/>
                    </a:moveTo>
                    <a:lnTo>
                      <a:pt x="18" y="5"/>
                    </a:lnTo>
                    <a:lnTo>
                      <a:pt x="18" y="14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9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9" y="22"/>
                    </a:lnTo>
                    <a:lnTo>
                      <a:pt x="13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31"/>
                    </a:lnTo>
                    <a:lnTo>
                      <a:pt x="18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22" y="27"/>
                    </a:lnTo>
                    <a:lnTo>
                      <a:pt x="26" y="27"/>
                    </a:lnTo>
                    <a:lnTo>
                      <a:pt x="31" y="31"/>
                    </a:lnTo>
                    <a:lnTo>
                      <a:pt x="35" y="31"/>
                    </a:lnTo>
                    <a:lnTo>
                      <a:pt x="35" y="31"/>
                    </a:lnTo>
                    <a:lnTo>
                      <a:pt x="35" y="22"/>
                    </a:lnTo>
                    <a:lnTo>
                      <a:pt x="31" y="22"/>
                    </a:lnTo>
                    <a:lnTo>
                      <a:pt x="26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6" y="18"/>
                    </a:lnTo>
                    <a:lnTo>
                      <a:pt x="31" y="18"/>
                    </a:lnTo>
                    <a:lnTo>
                      <a:pt x="35" y="18"/>
                    </a:lnTo>
                    <a:lnTo>
                      <a:pt x="35" y="14"/>
                    </a:lnTo>
                    <a:lnTo>
                      <a:pt x="35" y="14"/>
                    </a:lnTo>
                    <a:lnTo>
                      <a:pt x="35" y="9"/>
                    </a:lnTo>
                    <a:lnTo>
                      <a:pt x="26" y="14"/>
                    </a:lnTo>
                    <a:lnTo>
                      <a:pt x="22" y="1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31" y="9"/>
                    </a:lnTo>
                    <a:lnTo>
                      <a:pt x="39" y="5"/>
                    </a:lnTo>
                    <a:lnTo>
                      <a:pt x="48" y="5"/>
                    </a:lnTo>
                    <a:lnTo>
                      <a:pt x="53" y="5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8" y="0"/>
                    </a:lnTo>
                    <a:lnTo>
                      <a:pt x="35" y="0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5" name="Freeform 1179"/>
              <p:cNvSpPr>
                <a:spLocks/>
              </p:cNvSpPr>
              <p:nvPr/>
            </p:nvSpPr>
            <p:spPr bwMode="auto">
              <a:xfrm>
                <a:off x="3786" y="2018"/>
                <a:ext cx="13" cy="18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4" y="18"/>
                  </a:cxn>
                  <a:cxn ang="0">
                    <a:pos x="9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4" y="18"/>
                  </a:cxn>
                  <a:cxn ang="0">
                    <a:pos x="4" y="18"/>
                  </a:cxn>
                </a:cxnLst>
                <a:rect l="0" t="0" r="r" b="b"/>
                <a:pathLst>
                  <a:path w="13" h="18">
                    <a:moveTo>
                      <a:pt x="4" y="18"/>
                    </a:moveTo>
                    <a:lnTo>
                      <a:pt x="4" y="18"/>
                    </a:lnTo>
                    <a:lnTo>
                      <a:pt x="9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4" y="18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6" name="Freeform 1180"/>
              <p:cNvSpPr>
                <a:spLocks/>
              </p:cNvSpPr>
              <p:nvPr/>
            </p:nvSpPr>
            <p:spPr bwMode="auto">
              <a:xfrm>
                <a:off x="3563" y="2023"/>
                <a:ext cx="13" cy="8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8" y="8"/>
                  </a:cxn>
                  <a:cxn ang="0">
                    <a:pos x="13" y="8"/>
                  </a:cxn>
                  <a:cxn ang="0">
                    <a:pos x="13" y="8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13" y="8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7" name="Freeform 1181"/>
              <p:cNvSpPr>
                <a:spLocks/>
              </p:cNvSpPr>
              <p:nvPr/>
            </p:nvSpPr>
            <p:spPr bwMode="auto">
              <a:xfrm>
                <a:off x="3580" y="2023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8" name="Freeform 1182"/>
              <p:cNvSpPr>
                <a:spLocks/>
              </p:cNvSpPr>
              <p:nvPr/>
            </p:nvSpPr>
            <p:spPr bwMode="auto">
              <a:xfrm>
                <a:off x="3606" y="2023"/>
                <a:ext cx="14" cy="8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4"/>
                  </a:cxn>
                  <a:cxn ang="0">
                    <a:pos x="14" y="4"/>
                  </a:cxn>
                </a:cxnLst>
                <a:rect l="0" t="0" r="r" b="b"/>
                <a:pathLst>
                  <a:path w="14" h="8">
                    <a:moveTo>
                      <a:pt x="14" y="4"/>
                    </a:moveTo>
                    <a:lnTo>
                      <a:pt x="14" y="4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4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9" name="Freeform 1183"/>
              <p:cNvSpPr>
                <a:spLocks/>
              </p:cNvSpPr>
              <p:nvPr/>
            </p:nvSpPr>
            <p:spPr bwMode="auto">
              <a:xfrm>
                <a:off x="4093" y="2023"/>
                <a:ext cx="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8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0" name="Freeform 1184"/>
              <p:cNvSpPr>
                <a:spLocks/>
              </p:cNvSpPr>
              <p:nvPr/>
            </p:nvSpPr>
            <p:spPr bwMode="auto">
              <a:xfrm>
                <a:off x="3291" y="2031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1" name="Freeform 1185"/>
              <p:cNvSpPr>
                <a:spLocks/>
              </p:cNvSpPr>
              <p:nvPr/>
            </p:nvSpPr>
            <p:spPr bwMode="auto">
              <a:xfrm>
                <a:off x="3089" y="2036"/>
                <a:ext cx="18" cy="13"/>
              </a:xfrm>
              <a:custGeom>
                <a:avLst/>
                <a:gdLst/>
                <a:ahLst/>
                <a:cxnLst>
                  <a:cxn ang="0">
                    <a:pos x="18" y="13"/>
                  </a:cxn>
                  <a:cxn ang="0">
                    <a:pos x="18" y="13"/>
                  </a:cxn>
                  <a:cxn ang="0">
                    <a:pos x="18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8" y="13"/>
                  </a:cxn>
                  <a:cxn ang="0">
                    <a:pos x="18" y="13"/>
                  </a:cxn>
                </a:cxnLst>
                <a:rect l="0" t="0" r="r" b="b"/>
                <a:pathLst>
                  <a:path w="18" h="13">
                    <a:moveTo>
                      <a:pt x="18" y="13"/>
                    </a:moveTo>
                    <a:lnTo>
                      <a:pt x="18" y="13"/>
                    </a:lnTo>
                    <a:lnTo>
                      <a:pt x="18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8" y="13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2" name="Freeform 1186"/>
              <p:cNvSpPr>
                <a:spLocks/>
              </p:cNvSpPr>
              <p:nvPr/>
            </p:nvSpPr>
            <p:spPr bwMode="auto">
              <a:xfrm>
                <a:off x="3593" y="2036"/>
                <a:ext cx="13" cy="1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7">
                    <a:moveTo>
                      <a:pt x="13" y="0"/>
                    </a:move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3" name="Freeform 1187"/>
              <p:cNvSpPr>
                <a:spLocks/>
              </p:cNvSpPr>
              <p:nvPr/>
            </p:nvSpPr>
            <p:spPr bwMode="auto">
              <a:xfrm>
                <a:off x="3606" y="2036"/>
                <a:ext cx="14" cy="17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17">
                    <a:moveTo>
                      <a:pt x="14" y="0"/>
                    </a:moveTo>
                    <a:lnTo>
                      <a:pt x="14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4" name="Freeform 1188"/>
              <p:cNvSpPr>
                <a:spLocks/>
              </p:cNvSpPr>
              <p:nvPr/>
            </p:nvSpPr>
            <p:spPr bwMode="auto">
              <a:xfrm>
                <a:off x="3624" y="2036"/>
                <a:ext cx="13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4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4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5" name="Freeform 1189"/>
              <p:cNvSpPr>
                <a:spLocks/>
              </p:cNvSpPr>
              <p:nvPr/>
            </p:nvSpPr>
            <p:spPr bwMode="auto">
              <a:xfrm>
                <a:off x="3637" y="2036"/>
                <a:ext cx="13" cy="17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4" y="8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3" h="17">
                    <a:moveTo>
                      <a:pt x="4" y="4"/>
                    </a:moveTo>
                    <a:lnTo>
                      <a:pt x="4" y="4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6" name="Freeform 1190"/>
              <p:cNvSpPr>
                <a:spLocks/>
              </p:cNvSpPr>
              <p:nvPr/>
            </p:nvSpPr>
            <p:spPr bwMode="auto">
              <a:xfrm>
                <a:off x="3655" y="2044"/>
                <a:ext cx="17" cy="9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5"/>
                  </a:cxn>
                  <a:cxn ang="0">
                    <a:pos x="17" y="5"/>
                  </a:cxn>
                  <a:cxn ang="0">
                    <a:pos x="17" y="5"/>
                  </a:cxn>
                </a:cxnLst>
                <a:rect l="0" t="0" r="r" b="b"/>
                <a:pathLst>
                  <a:path w="17" h="9">
                    <a:moveTo>
                      <a:pt x="17" y="5"/>
                    </a:moveTo>
                    <a:lnTo>
                      <a:pt x="17" y="5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7" name="Freeform 1191"/>
              <p:cNvSpPr>
                <a:spLocks/>
              </p:cNvSpPr>
              <p:nvPr/>
            </p:nvSpPr>
            <p:spPr bwMode="auto">
              <a:xfrm>
                <a:off x="3799" y="2049"/>
                <a:ext cx="13" cy="3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3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5" y="17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35"/>
                  </a:cxn>
                  <a:cxn ang="0">
                    <a:pos x="13" y="26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35">
                    <a:moveTo>
                      <a:pt x="13" y="0"/>
                    </a:moveTo>
                    <a:lnTo>
                      <a:pt x="13" y="0"/>
                    </a:lnTo>
                    <a:lnTo>
                      <a:pt x="13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35"/>
                    </a:lnTo>
                    <a:lnTo>
                      <a:pt x="13" y="26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8" name="Freeform 1192"/>
              <p:cNvSpPr>
                <a:spLocks/>
              </p:cNvSpPr>
              <p:nvPr/>
            </p:nvSpPr>
            <p:spPr bwMode="auto">
              <a:xfrm>
                <a:off x="3098" y="2049"/>
                <a:ext cx="9" cy="1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9" h="17">
                    <a:moveTo>
                      <a:pt x="4" y="0"/>
                    </a:moveTo>
                    <a:lnTo>
                      <a:pt x="4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90" name="Group 1394"/>
            <p:cNvGrpSpPr>
              <a:grpSpLocks/>
            </p:cNvGrpSpPr>
            <p:nvPr/>
          </p:nvGrpSpPr>
          <p:grpSpPr bwMode="auto">
            <a:xfrm>
              <a:off x="2519" y="1632"/>
              <a:ext cx="2297" cy="1184"/>
              <a:chOff x="2519" y="1632"/>
              <a:chExt cx="2297" cy="1184"/>
            </a:xfrm>
          </p:grpSpPr>
          <p:sp>
            <p:nvSpPr>
              <p:cNvPr id="5290" name="Freeform 1194"/>
              <p:cNvSpPr>
                <a:spLocks/>
              </p:cNvSpPr>
              <p:nvPr/>
            </p:nvSpPr>
            <p:spPr bwMode="auto">
              <a:xfrm>
                <a:off x="3107" y="2049"/>
                <a:ext cx="8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8" y="17"/>
                  </a:cxn>
                  <a:cxn ang="0">
                    <a:pos x="8" y="9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17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8" y="17"/>
                    </a:lnTo>
                    <a:lnTo>
                      <a:pt x="8" y="9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1" name="Freeform 1195"/>
              <p:cNvSpPr>
                <a:spLocks/>
              </p:cNvSpPr>
              <p:nvPr/>
            </p:nvSpPr>
            <p:spPr bwMode="auto">
              <a:xfrm>
                <a:off x="4641" y="2049"/>
                <a:ext cx="22" cy="26"/>
              </a:xfrm>
              <a:custGeom>
                <a:avLst/>
                <a:gdLst/>
                <a:ahLst/>
                <a:cxnLst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8" y="17"/>
                  </a:cxn>
                  <a:cxn ang="0">
                    <a:pos x="17" y="22"/>
                  </a:cxn>
                  <a:cxn ang="0">
                    <a:pos x="22" y="26"/>
                  </a:cxn>
                  <a:cxn ang="0">
                    <a:pos x="22" y="26"/>
                  </a:cxn>
                </a:cxnLst>
                <a:rect l="0" t="0" r="r" b="b"/>
                <a:pathLst>
                  <a:path w="22" h="26">
                    <a:moveTo>
                      <a:pt x="22" y="26"/>
                    </a:moveTo>
                    <a:lnTo>
                      <a:pt x="22" y="26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8" y="17"/>
                    </a:lnTo>
                    <a:lnTo>
                      <a:pt x="17" y="22"/>
                    </a:lnTo>
                    <a:lnTo>
                      <a:pt x="22" y="26"/>
                    </a:lnTo>
                    <a:lnTo>
                      <a:pt x="22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2" name="Freeform 1196"/>
              <p:cNvSpPr>
                <a:spLocks/>
              </p:cNvSpPr>
              <p:nvPr/>
            </p:nvSpPr>
            <p:spPr bwMode="auto">
              <a:xfrm>
                <a:off x="3650" y="2053"/>
                <a:ext cx="22" cy="1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5" y="13"/>
                  </a:cxn>
                  <a:cxn ang="0">
                    <a:pos x="18" y="9"/>
                  </a:cxn>
                  <a:cxn ang="0">
                    <a:pos x="22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13">
                    <a:moveTo>
                      <a:pt x="22" y="5"/>
                    </a:moveTo>
                    <a:lnTo>
                      <a:pt x="22" y="5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18" y="9"/>
                    </a:lnTo>
                    <a:lnTo>
                      <a:pt x="22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3" name="Freeform 1197"/>
              <p:cNvSpPr>
                <a:spLocks/>
              </p:cNvSpPr>
              <p:nvPr/>
            </p:nvSpPr>
            <p:spPr bwMode="auto">
              <a:xfrm>
                <a:off x="3563" y="2058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4"/>
                  </a:cxn>
                  <a:cxn ang="0">
                    <a:pos x="8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4"/>
                    </a:lnTo>
                    <a:lnTo>
                      <a:pt x="8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4" name="Freeform 1198"/>
              <p:cNvSpPr>
                <a:spLocks/>
              </p:cNvSpPr>
              <p:nvPr/>
            </p:nvSpPr>
            <p:spPr bwMode="auto">
              <a:xfrm>
                <a:off x="3580" y="2058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5" name="Freeform 1199"/>
              <p:cNvSpPr>
                <a:spLocks/>
              </p:cNvSpPr>
              <p:nvPr/>
            </p:nvSpPr>
            <p:spPr bwMode="auto">
              <a:xfrm>
                <a:off x="3593" y="2058"/>
                <a:ext cx="13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3" h="8">
                    <a:moveTo>
                      <a:pt x="0" y="8"/>
                    </a:moveTo>
                    <a:lnTo>
                      <a:pt x="0" y="8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6" name="Freeform 1200"/>
              <p:cNvSpPr>
                <a:spLocks/>
              </p:cNvSpPr>
              <p:nvPr/>
            </p:nvSpPr>
            <p:spPr bwMode="auto">
              <a:xfrm>
                <a:off x="3606" y="2058"/>
                <a:ext cx="14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  <a:cxn ang="0">
                    <a:pos x="5" y="8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4" h="8">
                    <a:moveTo>
                      <a:pt x="0" y="4"/>
                    </a:move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7" name="Freeform 1201"/>
              <p:cNvSpPr>
                <a:spLocks/>
              </p:cNvSpPr>
              <p:nvPr/>
            </p:nvSpPr>
            <p:spPr bwMode="auto">
              <a:xfrm>
                <a:off x="3624" y="2058"/>
                <a:ext cx="13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8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8" name="Freeform 1202"/>
              <p:cNvSpPr>
                <a:spLocks/>
              </p:cNvSpPr>
              <p:nvPr/>
            </p:nvSpPr>
            <p:spPr bwMode="auto">
              <a:xfrm>
                <a:off x="3637" y="2058"/>
                <a:ext cx="1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9" name="Freeform 1203"/>
              <p:cNvSpPr>
                <a:spLocks/>
              </p:cNvSpPr>
              <p:nvPr/>
            </p:nvSpPr>
            <p:spPr bwMode="auto">
              <a:xfrm>
                <a:off x="3655" y="2066"/>
                <a:ext cx="17" cy="9"/>
              </a:xfrm>
              <a:custGeom>
                <a:avLst/>
                <a:gdLst/>
                <a:ahLst/>
                <a:cxnLst>
                  <a:cxn ang="0">
                    <a:pos x="17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5"/>
                  </a:cxn>
                  <a:cxn ang="0">
                    <a:pos x="8" y="5"/>
                  </a:cxn>
                  <a:cxn ang="0">
                    <a:pos x="17" y="9"/>
                  </a:cxn>
                  <a:cxn ang="0">
                    <a:pos x="17" y="9"/>
                  </a:cxn>
                </a:cxnLst>
                <a:rect l="0" t="0" r="r" b="b"/>
                <a:pathLst>
                  <a:path w="17" h="9">
                    <a:moveTo>
                      <a:pt x="17" y="9"/>
                    </a:move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5"/>
                    </a:lnTo>
                    <a:lnTo>
                      <a:pt x="8" y="5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0" name="Freeform 1204"/>
              <p:cNvSpPr>
                <a:spLocks/>
              </p:cNvSpPr>
              <p:nvPr/>
            </p:nvSpPr>
            <p:spPr bwMode="auto">
              <a:xfrm>
                <a:off x="3563" y="2066"/>
                <a:ext cx="13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8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8" y="9"/>
                  </a:cxn>
                  <a:cxn ang="0">
                    <a:pos x="8" y="9"/>
                  </a:cxn>
                </a:cxnLst>
                <a:rect l="0" t="0" r="r" b="b"/>
                <a:pathLst>
                  <a:path w="13" h="18">
                    <a:moveTo>
                      <a:pt x="8" y="9"/>
                    </a:moveTo>
                    <a:lnTo>
                      <a:pt x="8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8" y="9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1" name="Freeform 1205"/>
              <p:cNvSpPr>
                <a:spLocks/>
              </p:cNvSpPr>
              <p:nvPr/>
            </p:nvSpPr>
            <p:spPr bwMode="auto">
              <a:xfrm>
                <a:off x="3580" y="2066"/>
                <a:ext cx="9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4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9" h="18">
                    <a:moveTo>
                      <a:pt x="0" y="18"/>
                    </a:moveTo>
                    <a:lnTo>
                      <a:pt x="0" y="18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2" name="Freeform 1206"/>
              <p:cNvSpPr>
                <a:spLocks/>
              </p:cNvSpPr>
              <p:nvPr/>
            </p:nvSpPr>
            <p:spPr bwMode="auto">
              <a:xfrm>
                <a:off x="3593" y="2066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3" name="Freeform 1207"/>
              <p:cNvSpPr>
                <a:spLocks/>
              </p:cNvSpPr>
              <p:nvPr/>
            </p:nvSpPr>
            <p:spPr bwMode="auto">
              <a:xfrm>
                <a:off x="3624" y="2066"/>
                <a:ext cx="13" cy="31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4" y="14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9" y="1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13" h="31">
                    <a:moveTo>
                      <a:pt x="9" y="9"/>
                    </a:moveTo>
                    <a:lnTo>
                      <a:pt x="9" y="9"/>
                    </a:lnTo>
                    <a:lnTo>
                      <a:pt x="4" y="14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4" name="Freeform 1208"/>
              <p:cNvSpPr>
                <a:spLocks/>
              </p:cNvSpPr>
              <p:nvPr/>
            </p:nvSpPr>
            <p:spPr bwMode="auto">
              <a:xfrm>
                <a:off x="3637" y="2066"/>
                <a:ext cx="13" cy="31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13" y="22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</a:cxnLst>
                <a:rect l="0" t="0" r="r" b="b"/>
                <a:pathLst>
                  <a:path w="13" h="31">
                    <a:moveTo>
                      <a:pt x="13" y="5"/>
                    </a:move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3" y="2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5" name="Freeform 1209"/>
              <p:cNvSpPr>
                <a:spLocks/>
              </p:cNvSpPr>
              <p:nvPr/>
            </p:nvSpPr>
            <p:spPr bwMode="auto">
              <a:xfrm>
                <a:off x="3760" y="2075"/>
                <a:ext cx="9" cy="18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9" h="18">
                    <a:moveTo>
                      <a:pt x="4" y="5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6" name="Freeform 1210"/>
              <p:cNvSpPr>
                <a:spLocks/>
              </p:cNvSpPr>
              <p:nvPr/>
            </p:nvSpPr>
            <p:spPr bwMode="auto">
              <a:xfrm>
                <a:off x="3291" y="2075"/>
                <a:ext cx="13" cy="9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3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</a:cxnLst>
                <a:rect l="0" t="0" r="r" b="b"/>
                <a:pathLst>
                  <a:path w="13" h="9">
                    <a:moveTo>
                      <a:pt x="13" y="5"/>
                    </a:moveTo>
                    <a:lnTo>
                      <a:pt x="13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7" name="Freeform 1211"/>
              <p:cNvSpPr>
                <a:spLocks/>
              </p:cNvSpPr>
              <p:nvPr/>
            </p:nvSpPr>
            <p:spPr bwMode="auto">
              <a:xfrm>
                <a:off x="3330" y="2075"/>
                <a:ext cx="9" cy="9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9" h="9">
                    <a:moveTo>
                      <a:pt x="9" y="9"/>
                    </a:move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8" name="Freeform 1212"/>
              <p:cNvSpPr>
                <a:spLocks/>
              </p:cNvSpPr>
              <p:nvPr/>
            </p:nvSpPr>
            <p:spPr bwMode="auto">
              <a:xfrm>
                <a:off x="3365" y="2088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9" name="Freeform 1213"/>
              <p:cNvSpPr>
                <a:spLocks/>
              </p:cNvSpPr>
              <p:nvPr/>
            </p:nvSpPr>
            <p:spPr bwMode="auto">
              <a:xfrm>
                <a:off x="3549" y="2088"/>
                <a:ext cx="14" cy="9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4" y="9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0" name="Freeform 1214"/>
              <p:cNvSpPr>
                <a:spLocks/>
              </p:cNvSpPr>
              <p:nvPr/>
            </p:nvSpPr>
            <p:spPr bwMode="auto">
              <a:xfrm>
                <a:off x="3563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1" name="Freeform 1215"/>
              <p:cNvSpPr>
                <a:spLocks/>
              </p:cNvSpPr>
              <p:nvPr/>
            </p:nvSpPr>
            <p:spPr bwMode="auto">
              <a:xfrm>
                <a:off x="3580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2" name="Freeform 1216"/>
              <p:cNvSpPr>
                <a:spLocks/>
              </p:cNvSpPr>
              <p:nvPr/>
            </p:nvSpPr>
            <p:spPr bwMode="auto">
              <a:xfrm>
                <a:off x="3593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3" name="Freeform 1217"/>
              <p:cNvSpPr>
                <a:spLocks/>
              </p:cNvSpPr>
              <p:nvPr/>
            </p:nvSpPr>
            <p:spPr bwMode="auto">
              <a:xfrm>
                <a:off x="3606" y="2088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4" name="Freeform 1218"/>
              <p:cNvSpPr>
                <a:spLocks/>
              </p:cNvSpPr>
              <p:nvPr/>
            </p:nvSpPr>
            <p:spPr bwMode="auto">
              <a:xfrm>
                <a:off x="3773" y="2088"/>
                <a:ext cx="13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13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5" name="Freeform 1219"/>
              <p:cNvSpPr>
                <a:spLocks/>
              </p:cNvSpPr>
              <p:nvPr/>
            </p:nvSpPr>
            <p:spPr bwMode="auto">
              <a:xfrm>
                <a:off x="3812" y="2097"/>
                <a:ext cx="1" cy="61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0" y="61"/>
                  </a:cxn>
                  <a:cxn ang="0">
                    <a:pos x="0" y="26"/>
                  </a:cxn>
                  <a:cxn ang="0">
                    <a:pos x="0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0" y="61"/>
                  </a:cxn>
                  <a:cxn ang="0">
                    <a:pos x="0" y="61"/>
                  </a:cxn>
                </a:cxnLst>
                <a:rect l="0" t="0" r="r" b="b"/>
                <a:pathLst>
                  <a:path h="61">
                    <a:moveTo>
                      <a:pt x="0" y="61"/>
                    </a:moveTo>
                    <a:lnTo>
                      <a:pt x="0" y="61"/>
                    </a:lnTo>
                    <a:lnTo>
                      <a:pt x="0" y="26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0" y="61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6" name="Freeform 1220"/>
              <p:cNvSpPr>
                <a:spLocks/>
              </p:cNvSpPr>
              <p:nvPr/>
            </p:nvSpPr>
            <p:spPr bwMode="auto">
              <a:xfrm>
                <a:off x="3549" y="2110"/>
                <a:ext cx="14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7" name="Freeform 1221"/>
              <p:cNvSpPr>
                <a:spLocks/>
              </p:cNvSpPr>
              <p:nvPr/>
            </p:nvSpPr>
            <p:spPr bwMode="auto">
              <a:xfrm>
                <a:off x="4110" y="2110"/>
                <a:ext cx="9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8" name="Freeform 1222"/>
              <p:cNvSpPr>
                <a:spLocks/>
              </p:cNvSpPr>
              <p:nvPr/>
            </p:nvSpPr>
            <p:spPr bwMode="auto">
              <a:xfrm>
                <a:off x="3707" y="2119"/>
                <a:ext cx="22" cy="9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2" y="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9" y="9"/>
                  </a:cxn>
                  <a:cxn ang="0">
                    <a:pos x="18" y="4"/>
                  </a:cxn>
                  <a:cxn ang="0">
                    <a:pos x="22" y="4"/>
                  </a:cxn>
                  <a:cxn ang="0">
                    <a:pos x="22" y="4"/>
                  </a:cxn>
                </a:cxnLst>
                <a:rect l="0" t="0" r="r" b="b"/>
                <a:pathLst>
                  <a:path w="22" h="9">
                    <a:moveTo>
                      <a:pt x="22" y="4"/>
                    </a:moveTo>
                    <a:lnTo>
                      <a:pt x="22" y="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9" y="9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9" name="Freeform 1223"/>
              <p:cNvSpPr>
                <a:spLocks/>
              </p:cNvSpPr>
              <p:nvPr/>
            </p:nvSpPr>
            <p:spPr bwMode="auto">
              <a:xfrm>
                <a:off x="3733" y="2119"/>
                <a:ext cx="18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0" name="Freeform 1224"/>
              <p:cNvSpPr>
                <a:spLocks/>
              </p:cNvSpPr>
              <p:nvPr/>
            </p:nvSpPr>
            <p:spPr bwMode="auto">
              <a:xfrm>
                <a:off x="3229" y="2123"/>
                <a:ext cx="18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0" y="5"/>
                    </a:lnTo>
                    <a:lnTo>
                      <a:pt x="9" y="5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1" name="Freeform 1225"/>
              <p:cNvSpPr>
                <a:spLocks/>
              </p:cNvSpPr>
              <p:nvPr/>
            </p:nvSpPr>
            <p:spPr bwMode="auto">
              <a:xfrm>
                <a:off x="3352" y="2123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2" name="Freeform 1226"/>
              <p:cNvSpPr>
                <a:spLocks/>
              </p:cNvSpPr>
              <p:nvPr/>
            </p:nvSpPr>
            <p:spPr bwMode="auto">
              <a:xfrm>
                <a:off x="3663" y="2132"/>
                <a:ext cx="22" cy="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4">
                    <a:moveTo>
                      <a:pt x="22" y="0"/>
                    </a:moveTo>
                    <a:lnTo>
                      <a:pt x="22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3" name="Freeform 1227"/>
              <p:cNvSpPr>
                <a:spLocks/>
              </p:cNvSpPr>
              <p:nvPr/>
            </p:nvSpPr>
            <p:spPr bwMode="auto">
              <a:xfrm>
                <a:off x="3712" y="2141"/>
                <a:ext cx="17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9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4" name="Freeform 1228"/>
              <p:cNvSpPr>
                <a:spLocks/>
              </p:cNvSpPr>
              <p:nvPr/>
            </p:nvSpPr>
            <p:spPr bwMode="auto">
              <a:xfrm>
                <a:off x="3352" y="2154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5" name="Freeform 1229"/>
              <p:cNvSpPr>
                <a:spLocks/>
              </p:cNvSpPr>
              <p:nvPr/>
            </p:nvSpPr>
            <p:spPr bwMode="auto">
              <a:xfrm>
                <a:off x="3365" y="2154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6" name="Freeform 1230"/>
              <p:cNvSpPr>
                <a:spLocks/>
              </p:cNvSpPr>
              <p:nvPr/>
            </p:nvSpPr>
            <p:spPr bwMode="auto">
              <a:xfrm>
                <a:off x="3655" y="2154"/>
                <a:ext cx="30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17" y="4"/>
                  </a:cxn>
                  <a:cxn ang="0">
                    <a:pos x="26" y="4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0" h="4">
                    <a:moveTo>
                      <a:pt x="0" y="4"/>
                    </a:moveTo>
                    <a:lnTo>
                      <a:pt x="0" y="4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7" name="Freeform 1231"/>
              <p:cNvSpPr>
                <a:spLocks/>
              </p:cNvSpPr>
              <p:nvPr/>
            </p:nvSpPr>
            <p:spPr bwMode="auto">
              <a:xfrm>
                <a:off x="3707" y="2154"/>
                <a:ext cx="22" cy="4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3" y="4"/>
                  </a:cxn>
                  <a:cxn ang="0">
                    <a:pos x="18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22" h="4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13" y="4"/>
                    </a:lnTo>
                    <a:lnTo>
                      <a:pt x="18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8" name="Freeform 1232"/>
              <p:cNvSpPr>
                <a:spLocks/>
              </p:cNvSpPr>
              <p:nvPr/>
            </p:nvSpPr>
            <p:spPr bwMode="auto">
              <a:xfrm>
                <a:off x="3703" y="2163"/>
                <a:ext cx="26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7" y="9"/>
                  </a:cxn>
                  <a:cxn ang="0">
                    <a:pos x="22" y="9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6" h="9">
                    <a:moveTo>
                      <a:pt x="0" y="4"/>
                    </a:moveTo>
                    <a:lnTo>
                      <a:pt x="0" y="4"/>
                    </a:lnTo>
                    <a:lnTo>
                      <a:pt x="17" y="9"/>
                    </a:lnTo>
                    <a:lnTo>
                      <a:pt x="22" y="9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9" name="Freeform 1233"/>
              <p:cNvSpPr>
                <a:spLocks/>
              </p:cNvSpPr>
              <p:nvPr/>
            </p:nvSpPr>
            <p:spPr bwMode="auto">
              <a:xfrm>
                <a:off x="3812" y="2163"/>
                <a:ext cx="1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0" y="1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30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1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0" name="Freeform 1234"/>
              <p:cNvSpPr>
                <a:spLocks/>
              </p:cNvSpPr>
              <p:nvPr/>
            </p:nvSpPr>
            <p:spPr bwMode="auto">
              <a:xfrm>
                <a:off x="3300" y="2167"/>
                <a:ext cx="13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1" name="Freeform 1235"/>
              <p:cNvSpPr>
                <a:spLocks/>
              </p:cNvSpPr>
              <p:nvPr/>
            </p:nvSpPr>
            <p:spPr bwMode="auto">
              <a:xfrm>
                <a:off x="3365" y="2167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9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9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2" name="Freeform 1236"/>
              <p:cNvSpPr>
                <a:spLocks/>
              </p:cNvSpPr>
              <p:nvPr/>
            </p:nvSpPr>
            <p:spPr bwMode="auto">
              <a:xfrm>
                <a:off x="3655" y="2167"/>
                <a:ext cx="26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3" y="5"/>
                  </a:cxn>
                  <a:cxn ang="0">
                    <a:pos x="21" y="0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5">
                    <a:moveTo>
                      <a:pt x="0" y="0"/>
                    </a:moveTo>
                    <a:lnTo>
                      <a:pt x="0" y="0"/>
                    </a:lnTo>
                    <a:lnTo>
                      <a:pt x="4" y="5"/>
                    </a:lnTo>
                    <a:lnTo>
                      <a:pt x="13" y="5"/>
                    </a:lnTo>
                    <a:lnTo>
                      <a:pt x="21" y="0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3" name="Freeform 1237"/>
              <p:cNvSpPr>
                <a:spLocks/>
              </p:cNvSpPr>
              <p:nvPr/>
            </p:nvSpPr>
            <p:spPr bwMode="auto">
              <a:xfrm>
                <a:off x="3786" y="2167"/>
                <a:ext cx="13" cy="22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13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22">
                    <a:moveTo>
                      <a:pt x="0" y="9"/>
                    </a:moveTo>
                    <a:lnTo>
                      <a:pt x="0" y="9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1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4" name="Freeform 1238"/>
              <p:cNvSpPr>
                <a:spLocks/>
              </p:cNvSpPr>
              <p:nvPr/>
            </p:nvSpPr>
            <p:spPr bwMode="auto">
              <a:xfrm>
                <a:off x="3655" y="2176"/>
                <a:ext cx="21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1" y="4"/>
                  </a:cxn>
                  <a:cxn ang="0">
                    <a:pos x="21" y="4"/>
                  </a:cxn>
                  <a:cxn ang="0">
                    <a:pos x="21" y="4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1" h="4">
                    <a:moveTo>
                      <a:pt x="0" y="4"/>
                    </a:moveTo>
                    <a:lnTo>
                      <a:pt x="0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5" name="Freeform 1239"/>
              <p:cNvSpPr>
                <a:spLocks noEditPoints="1"/>
              </p:cNvSpPr>
              <p:nvPr/>
            </p:nvSpPr>
            <p:spPr bwMode="auto">
              <a:xfrm>
                <a:off x="3028" y="1632"/>
                <a:ext cx="1740" cy="732"/>
              </a:xfrm>
              <a:custGeom>
                <a:avLst/>
                <a:gdLst/>
                <a:ahLst/>
                <a:cxnLst>
                  <a:cxn ang="0">
                    <a:pos x="960" y="640"/>
                  </a:cxn>
                  <a:cxn ang="0">
                    <a:pos x="1245" y="588"/>
                  </a:cxn>
                  <a:cxn ang="0">
                    <a:pos x="1617" y="601"/>
                  </a:cxn>
                  <a:cxn ang="0">
                    <a:pos x="1551" y="281"/>
                  </a:cxn>
                  <a:cxn ang="0">
                    <a:pos x="1630" y="342"/>
                  </a:cxn>
                  <a:cxn ang="0">
                    <a:pos x="1683" y="334"/>
                  </a:cxn>
                  <a:cxn ang="0">
                    <a:pos x="1503" y="355"/>
                  </a:cxn>
                  <a:cxn ang="0">
                    <a:pos x="1499" y="198"/>
                  </a:cxn>
                  <a:cxn ang="0">
                    <a:pos x="1459" y="417"/>
                  </a:cxn>
                  <a:cxn ang="0">
                    <a:pos x="1205" y="136"/>
                  </a:cxn>
                  <a:cxn ang="0">
                    <a:pos x="1262" y="259"/>
                  </a:cxn>
                  <a:cxn ang="0">
                    <a:pos x="1262" y="417"/>
                  </a:cxn>
                  <a:cxn ang="0">
                    <a:pos x="1113" y="364"/>
                  </a:cxn>
                  <a:cxn ang="0">
                    <a:pos x="1030" y="491"/>
                  </a:cxn>
                  <a:cxn ang="0">
                    <a:pos x="806" y="62"/>
                  </a:cxn>
                  <a:cxn ang="0">
                    <a:pos x="736" y="294"/>
                  </a:cxn>
                  <a:cxn ang="0">
                    <a:pos x="723" y="557"/>
                  </a:cxn>
                  <a:cxn ang="0">
                    <a:pos x="543" y="478"/>
                  </a:cxn>
                  <a:cxn ang="0">
                    <a:pos x="530" y="386"/>
                  </a:cxn>
                  <a:cxn ang="0">
                    <a:pos x="648" y="316"/>
                  </a:cxn>
                  <a:cxn ang="0">
                    <a:pos x="648" y="228"/>
                  </a:cxn>
                  <a:cxn ang="0">
                    <a:pos x="587" y="119"/>
                  </a:cxn>
                  <a:cxn ang="0">
                    <a:pos x="552" y="66"/>
                  </a:cxn>
                  <a:cxn ang="0">
                    <a:pos x="565" y="18"/>
                  </a:cxn>
                  <a:cxn ang="0">
                    <a:pos x="478" y="110"/>
                  </a:cxn>
                  <a:cxn ang="0">
                    <a:pos x="473" y="180"/>
                  </a:cxn>
                  <a:cxn ang="0">
                    <a:pos x="434" y="294"/>
                  </a:cxn>
                  <a:cxn ang="0">
                    <a:pos x="464" y="377"/>
                  </a:cxn>
                  <a:cxn ang="0">
                    <a:pos x="495" y="500"/>
                  </a:cxn>
                  <a:cxn ang="0">
                    <a:pos x="451" y="487"/>
                  </a:cxn>
                  <a:cxn ang="0">
                    <a:pos x="425" y="408"/>
                  </a:cxn>
                  <a:cxn ang="0">
                    <a:pos x="386" y="377"/>
                  </a:cxn>
                  <a:cxn ang="0">
                    <a:pos x="329" y="298"/>
                  </a:cxn>
                  <a:cxn ang="0">
                    <a:pos x="302" y="364"/>
                  </a:cxn>
                  <a:cxn ang="0">
                    <a:pos x="250" y="557"/>
                  </a:cxn>
                  <a:cxn ang="0">
                    <a:pos x="166" y="509"/>
                  </a:cxn>
                  <a:cxn ang="0">
                    <a:pos x="184" y="430"/>
                  </a:cxn>
                  <a:cxn ang="0">
                    <a:pos x="109" y="404"/>
                  </a:cxn>
                  <a:cxn ang="0">
                    <a:pos x="13" y="667"/>
                  </a:cxn>
                  <a:cxn ang="0">
                    <a:pos x="1358" y="417"/>
                  </a:cxn>
                  <a:cxn ang="0">
                    <a:pos x="1341" y="452"/>
                  </a:cxn>
                  <a:cxn ang="0">
                    <a:pos x="1380" y="443"/>
                  </a:cxn>
                  <a:cxn ang="0">
                    <a:pos x="1341" y="452"/>
                  </a:cxn>
                  <a:cxn ang="0">
                    <a:pos x="1170" y="426"/>
                  </a:cxn>
                  <a:cxn ang="0">
                    <a:pos x="1218" y="518"/>
                  </a:cxn>
                  <a:cxn ang="0">
                    <a:pos x="1144" y="417"/>
                  </a:cxn>
                  <a:cxn ang="0">
                    <a:pos x="1144" y="469"/>
                  </a:cxn>
                  <a:cxn ang="0">
                    <a:pos x="903" y="386"/>
                  </a:cxn>
                  <a:cxn ang="0">
                    <a:pos x="881" y="136"/>
                  </a:cxn>
                  <a:cxn ang="0">
                    <a:pos x="736" y="97"/>
                  </a:cxn>
                  <a:cxn ang="0">
                    <a:pos x="964" y="325"/>
                  </a:cxn>
                  <a:cxn ang="0">
                    <a:pos x="1034" y="535"/>
                  </a:cxn>
                  <a:cxn ang="0">
                    <a:pos x="578" y="193"/>
                  </a:cxn>
                  <a:cxn ang="0">
                    <a:pos x="613" y="171"/>
                  </a:cxn>
                  <a:cxn ang="0">
                    <a:pos x="486" y="27"/>
                  </a:cxn>
                  <a:cxn ang="0">
                    <a:pos x="438" y="259"/>
                  </a:cxn>
                  <a:cxn ang="0">
                    <a:pos x="394" y="408"/>
                  </a:cxn>
                  <a:cxn ang="0">
                    <a:pos x="193" y="597"/>
                  </a:cxn>
                  <a:cxn ang="0">
                    <a:pos x="359" y="610"/>
                  </a:cxn>
                  <a:cxn ang="0">
                    <a:pos x="526" y="570"/>
                  </a:cxn>
                  <a:cxn ang="0">
                    <a:pos x="570" y="640"/>
                  </a:cxn>
                  <a:cxn ang="0">
                    <a:pos x="1126" y="693"/>
                  </a:cxn>
                  <a:cxn ang="0">
                    <a:pos x="1499" y="697"/>
                  </a:cxn>
                </a:cxnLst>
                <a:rect l="0" t="0" r="r" b="b"/>
                <a:pathLst>
                  <a:path w="1740" h="732">
                    <a:moveTo>
                      <a:pt x="1740" y="640"/>
                    </a:moveTo>
                    <a:lnTo>
                      <a:pt x="1740" y="640"/>
                    </a:lnTo>
                    <a:lnTo>
                      <a:pt x="1713" y="636"/>
                    </a:lnTo>
                    <a:lnTo>
                      <a:pt x="1705" y="636"/>
                    </a:lnTo>
                    <a:lnTo>
                      <a:pt x="1696" y="640"/>
                    </a:lnTo>
                    <a:lnTo>
                      <a:pt x="1696" y="640"/>
                    </a:lnTo>
                    <a:lnTo>
                      <a:pt x="1700" y="640"/>
                    </a:lnTo>
                    <a:lnTo>
                      <a:pt x="1700" y="645"/>
                    </a:lnTo>
                    <a:lnTo>
                      <a:pt x="1700" y="649"/>
                    </a:lnTo>
                    <a:lnTo>
                      <a:pt x="1700" y="649"/>
                    </a:lnTo>
                    <a:lnTo>
                      <a:pt x="1705" y="645"/>
                    </a:lnTo>
                    <a:lnTo>
                      <a:pt x="1709" y="640"/>
                    </a:lnTo>
                    <a:lnTo>
                      <a:pt x="1718" y="645"/>
                    </a:lnTo>
                    <a:lnTo>
                      <a:pt x="1731" y="654"/>
                    </a:lnTo>
                    <a:lnTo>
                      <a:pt x="1735" y="662"/>
                    </a:lnTo>
                    <a:lnTo>
                      <a:pt x="1735" y="662"/>
                    </a:lnTo>
                    <a:lnTo>
                      <a:pt x="1722" y="658"/>
                    </a:lnTo>
                    <a:lnTo>
                      <a:pt x="1709" y="662"/>
                    </a:lnTo>
                    <a:lnTo>
                      <a:pt x="1700" y="662"/>
                    </a:lnTo>
                    <a:lnTo>
                      <a:pt x="1678" y="662"/>
                    </a:lnTo>
                    <a:lnTo>
                      <a:pt x="1678" y="662"/>
                    </a:lnTo>
                    <a:lnTo>
                      <a:pt x="1678" y="640"/>
                    </a:lnTo>
                    <a:lnTo>
                      <a:pt x="1678" y="640"/>
                    </a:lnTo>
                    <a:lnTo>
                      <a:pt x="1591" y="636"/>
                    </a:lnTo>
                    <a:lnTo>
                      <a:pt x="1543" y="636"/>
                    </a:lnTo>
                    <a:lnTo>
                      <a:pt x="1503" y="640"/>
                    </a:lnTo>
                    <a:lnTo>
                      <a:pt x="1503" y="640"/>
                    </a:lnTo>
                    <a:lnTo>
                      <a:pt x="1516" y="649"/>
                    </a:lnTo>
                    <a:lnTo>
                      <a:pt x="1521" y="654"/>
                    </a:lnTo>
                    <a:lnTo>
                      <a:pt x="1521" y="658"/>
                    </a:lnTo>
                    <a:lnTo>
                      <a:pt x="1521" y="658"/>
                    </a:lnTo>
                    <a:lnTo>
                      <a:pt x="1477" y="658"/>
                    </a:lnTo>
                    <a:lnTo>
                      <a:pt x="1477" y="658"/>
                    </a:lnTo>
                    <a:lnTo>
                      <a:pt x="1477" y="640"/>
                    </a:lnTo>
                    <a:lnTo>
                      <a:pt x="1477" y="640"/>
                    </a:lnTo>
                    <a:lnTo>
                      <a:pt x="1394" y="636"/>
                    </a:lnTo>
                    <a:lnTo>
                      <a:pt x="1310" y="636"/>
                    </a:lnTo>
                    <a:lnTo>
                      <a:pt x="1310" y="636"/>
                    </a:lnTo>
                    <a:lnTo>
                      <a:pt x="1319" y="640"/>
                    </a:lnTo>
                    <a:lnTo>
                      <a:pt x="1328" y="649"/>
                    </a:lnTo>
                    <a:lnTo>
                      <a:pt x="1332" y="654"/>
                    </a:lnTo>
                    <a:lnTo>
                      <a:pt x="1332" y="658"/>
                    </a:lnTo>
                    <a:lnTo>
                      <a:pt x="1332" y="658"/>
                    </a:lnTo>
                    <a:lnTo>
                      <a:pt x="1284" y="658"/>
                    </a:lnTo>
                    <a:lnTo>
                      <a:pt x="1284" y="658"/>
                    </a:lnTo>
                    <a:lnTo>
                      <a:pt x="1284" y="645"/>
                    </a:lnTo>
                    <a:lnTo>
                      <a:pt x="1280" y="636"/>
                    </a:lnTo>
                    <a:lnTo>
                      <a:pt x="1280" y="636"/>
                    </a:lnTo>
                    <a:lnTo>
                      <a:pt x="1201" y="636"/>
                    </a:lnTo>
                    <a:lnTo>
                      <a:pt x="1161" y="636"/>
                    </a:lnTo>
                    <a:lnTo>
                      <a:pt x="1126" y="640"/>
                    </a:lnTo>
                    <a:lnTo>
                      <a:pt x="1126" y="640"/>
                    </a:lnTo>
                    <a:lnTo>
                      <a:pt x="1139" y="649"/>
                    </a:lnTo>
                    <a:lnTo>
                      <a:pt x="1144" y="654"/>
                    </a:lnTo>
                    <a:lnTo>
                      <a:pt x="1144" y="658"/>
                    </a:lnTo>
                    <a:lnTo>
                      <a:pt x="1144" y="658"/>
                    </a:lnTo>
                    <a:lnTo>
                      <a:pt x="1139" y="658"/>
                    </a:lnTo>
                    <a:lnTo>
                      <a:pt x="1131" y="658"/>
                    </a:lnTo>
                    <a:lnTo>
                      <a:pt x="1113" y="662"/>
                    </a:lnTo>
                    <a:lnTo>
                      <a:pt x="1113" y="662"/>
                    </a:lnTo>
                    <a:lnTo>
                      <a:pt x="1109" y="654"/>
                    </a:lnTo>
                    <a:lnTo>
                      <a:pt x="1109" y="640"/>
                    </a:lnTo>
                    <a:lnTo>
                      <a:pt x="1109" y="640"/>
                    </a:lnTo>
                    <a:lnTo>
                      <a:pt x="1030" y="636"/>
                    </a:lnTo>
                    <a:lnTo>
                      <a:pt x="955" y="636"/>
                    </a:lnTo>
                    <a:lnTo>
                      <a:pt x="955" y="636"/>
                    </a:lnTo>
                    <a:lnTo>
                      <a:pt x="955" y="640"/>
                    </a:lnTo>
                    <a:lnTo>
                      <a:pt x="955" y="645"/>
                    </a:lnTo>
                    <a:lnTo>
                      <a:pt x="955" y="649"/>
                    </a:lnTo>
                    <a:lnTo>
                      <a:pt x="960" y="649"/>
                    </a:lnTo>
                    <a:lnTo>
                      <a:pt x="960" y="649"/>
                    </a:lnTo>
                    <a:lnTo>
                      <a:pt x="960" y="640"/>
                    </a:lnTo>
                    <a:lnTo>
                      <a:pt x="964" y="640"/>
                    </a:lnTo>
                    <a:lnTo>
                      <a:pt x="964" y="640"/>
                    </a:lnTo>
                    <a:lnTo>
                      <a:pt x="977" y="645"/>
                    </a:lnTo>
                    <a:lnTo>
                      <a:pt x="982" y="654"/>
                    </a:lnTo>
                    <a:lnTo>
                      <a:pt x="982" y="658"/>
                    </a:lnTo>
                    <a:lnTo>
                      <a:pt x="982" y="658"/>
                    </a:lnTo>
                    <a:lnTo>
                      <a:pt x="960" y="658"/>
                    </a:lnTo>
                    <a:lnTo>
                      <a:pt x="946" y="654"/>
                    </a:lnTo>
                    <a:lnTo>
                      <a:pt x="938" y="654"/>
                    </a:lnTo>
                    <a:lnTo>
                      <a:pt x="938" y="654"/>
                    </a:lnTo>
                    <a:lnTo>
                      <a:pt x="938" y="645"/>
                    </a:lnTo>
                    <a:lnTo>
                      <a:pt x="942" y="636"/>
                    </a:lnTo>
                    <a:lnTo>
                      <a:pt x="942" y="636"/>
                    </a:lnTo>
                    <a:lnTo>
                      <a:pt x="885" y="636"/>
                    </a:lnTo>
                    <a:lnTo>
                      <a:pt x="828" y="636"/>
                    </a:lnTo>
                    <a:lnTo>
                      <a:pt x="776" y="636"/>
                    </a:lnTo>
                    <a:lnTo>
                      <a:pt x="758" y="636"/>
                    </a:lnTo>
                    <a:lnTo>
                      <a:pt x="736" y="627"/>
                    </a:lnTo>
                    <a:lnTo>
                      <a:pt x="736" y="627"/>
                    </a:lnTo>
                    <a:lnTo>
                      <a:pt x="741" y="627"/>
                    </a:lnTo>
                    <a:lnTo>
                      <a:pt x="741" y="623"/>
                    </a:lnTo>
                    <a:lnTo>
                      <a:pt x="741" y="618"/>
                    </a:lnTo>
                    <a:lnTo>
                      <a:pt x="745" y="618"/>
                    </a:lnTo>
                    <a:lnTo>
                      <a:pt x="745" y="618"/>
                    </a:lnTo>
                    <a:lnTo>
                      <a:pt x="876" y="601"/>
                    </a:lnTo>
                    <a:lnTo>
                      <a:pt x="876" y="601"/>
                    </a:lnTo>
                    <a:lnTo>
                      <a:pt x="881" y="610"/>
                    </a:lnTo>
                    <a:lnTo>
                      <a:pt x="890" y="610"/>
                    </a:lnTo>
                    <a:lnTo>
                      <a:pt x="898" y="605"/>
                    </a:lnTo>
                    <a:lnTo>
                      <a:pt x="903" y="601"/>
                    </a:lnTo>
                    <a:lnTo>
                      <a:pt x="903" y="601"/>
                    </a:lnTo>
                    <a:lnTo>
                      <a:pt x="920" y="605"/>
                    </a:lnTo>
                    <a:lnTo>
                      <a:pt x="946" y="610"/>
                    </a:lnTo>
                    <a:lnTo>
                      <a:pt x="995" y="610"/>
                    </a:lnTo>
                    <a:lnTo>
                      <a:pt x="1047" y="605"/>
                    </a:lnTo>
                    <a:lnTo>
                      <a:pt x="1091" y="610"/>
                    </a:lnTo>
                    <a:lnTo>
                      <a:pt x="1091" y="610"/>
                    </a:lnTo>
                    <a:lnTo>
                      <a:pt x="1091" y="601"/>
                    </a:lnTo>
                    <a:lnTo>
                      <a:pt x="1091" y="601"/>
                    </a:lnTo>
                    <a:lnTo>
                      <a:pt x="1091" y="601"/>
                    </a:lnTo>
                    <a:lnTo>
                      <a:pt x="1091" y="610"/>
                    </a:lnTo>
                    <a:lnTo>
                      <a:pt x="1091" y="610"/>
                    </a:lnTo>
                    <a:lnTo>
                      <a:pt x="1126" y="605"/>
                    </a:lnTo>
                    <a:lnTo>
                      <a:pt x="1139" y="605"/>
                    </a:lnTo>
                    <a:lnTo>
                      <a:pt x="1152" y="610"/>
                    </a:lnTo>
                    <a:lnTo>
                      <a:pt x="1152" y="610"/>
                    </a:lnTo>
                    <a:lnTo>
                      <a:pt x="1157" y="605"/>
                    </a:lnTo>
                    <a:lnTo>
                      <a:pt x="1157" y="605"/>
                    </a:lnTo>
                    <a:lnTo>
                      <a:pt x="1161" y="605"/>
                    </a:lnTo>
                    <a:lnTo>
                      <a:pt x="1166" y="605"/>
                    </a:lnTo>
                    <a:lnTo>
                      <a:pt x="1166" y="605"/>
                    </a:lnTo>
                    <a:lnTo>
                      <a:pt x="1161" y="597"/>
                    </a:lnTo>
                    <a:lnTo>
                      <a:pt x="1166" y="592"/>
                    </a:lnTo>
                    <a:lnTo>
                      <a:pt x="1166" y="592"/>
                    </a:lnTo>
                    <a:lnTo>
                      <a:pt x="1166" y="592"/>
                    </a:lnTo>
                    <a:lnTo>
                      <a:pt x="1166" y="601"/>
                    </a:lnTo>
                    <a:lnTo>
                      <a:pt x="1170" y="597"/>
                    </a:lnTo>
                    <a:lnTo>
                      <a:pt x="1174" y="588"/>
                    </a:lnTo>
                    <a:lnTo>
                      <a:pt x="1174" y="588"/>
                    </a:lnTo>
                    <a:lnTo>
                      <a:pt x="1174" y="597"/>
                    </a:lnTo>
                    <a:lnTo>
                      <a:pt x="1179" y="605"/>
                    </a:lnTo>
                    <a:lnTo>
                      <a:pt x="1179" y="605"/>
                    </a:lnTo>
                    <a:lnTo>
                      <a:pt x="1196" y="605"/>
                    </a:lnTo>
                    <a:lnTo>
                      <a:pt x="1214" y="610"/>
                    </a:lnTo>
                    <a:lnTo>
                      <a:pt x="1214" y="610"/>
                    </a:lnTo>
                    <a:lnTo>
                      <a:pt x="1218" y="605"/>
                    </a:lnTo>
                    <a:lnTo>
                      <a:pt x="1214" y="597"/>
                    </a:lnTo>
                    <a:lnTo>
                      <a:pt x="1214" y="592"/>
                    </a:lnTo>
                    <a:lnTo>
                      <a:pt x="1218" y="588"/>
                    </a:lnTo>
                    <a:lnTo>
                      <a:pt x="1218" y="588"/>
                    </a:lnTo>
                    <a:lnTo>
                      <a:pt x="1231" y="588"/>
                    </a:lnTo>
                    <a:lnTo>
                      <a:pt x="1245" y="588"/>
                    </a:lnTo>
                    <a:lnTo>
                      <a:pt x="1245" y="588"/>
                    </a:lnTo>
                    <a:lnTo>
                      <a:pt x="1240" y="592"/>
                    </a:lnTo>
                    <a:lnTo>
                      <a:pt x="1240" y="597"/>
                    </a:lnTo>
                    <a:lnTo>
                      <a:pt x="1240" y="601"/>
                    </a:lnTo>
                    <a:lnTo>
                      <a:pt x="1236" y="601"/>
                    </a:lnTo>
                    <a:lnTo>
                      <a:pt x="1236" y="601"/>
                    </a:lnTo>
                    <a:lnTo>
                      <a:pt x="1236" y="592"/>
                    </a:lnTo>
                    <a:lnTo>
                      <a:pt x="1227" y="592"/>
                    </a:lnTo>
                    <a:lnTo>
                      <a:pt x="1227" y="592"/>
                    </a:lnTo>
                    <a:lnTo>
                      <a:pt x="1231" y="601"/>
                    </a:lnTo>
                    <a:lnTo>
                      <a:pt x="1231" y="605"/>
                    </a:lnTo>
                    <a:lnTo>
                      <a:pt x="1231" y="605"/>
                    </a:lnTo>
                    <a:lnTo>
                      <a:pt x="1319" y="605"/>
                    </a:lnTo>
                    <a:lnTo>
                      <a:pt x="1319" y="605"/>
                    </a:lnTo>
                    <a:lnTo>
                      <a:pt x="1319" y="592"/>
                    </a:lnTo>
                    <a:lnTo>
                      <a:pt x="1319" y="588"/>
                    </a:lnTo>
                    <a:lnTo>
                      <a:pt x="1323" y="588"/>
                    </a:lnTo>
                    <a:lnTo>
                      <a:pt x="1323" y="588"/>
                    </a:lnTo>
                    <a:lnTo>
                      <a:pt x="1319" y="597"/>
                    </a:lnTo>
                    <a:lnTo>
                      <a:pt x="1323" y="610"/>
                    </a:lnTo>
                    <a:lnTo>
                      <a:pt x="1323" y="610"/>
                    </a:lnTo>
                    <a:lnTo>
                      <a:pt x="1437" y="605"/>
                    </a:lnTo>
                    <a:lnTo>
                      <a:pt x="1547" y="610"/>
                    </a:lnTo>
                    <a:lnTo>
                      <a:pt x="1547" y="610"/>
                    </a:lnTo>
                    <a:lnTo>
                      <a:pt x="1547" y="601"/>
                    </a:lnTo>
                    <a:lnTo>
                      <a:pt x="1551" y="597"/>
                    </a:lnTo>
                    <a:lnTo>
                      <a:pt x="1547" y="588"/>
                    </a:lnTo>
                    <a:lnTo>
                      <a:pt x="1547" y="588"/>
                    </a:lnTo>
                    <a:lnTo>
                      <a:pt x="1551" y="588"/>
                    </a:lnTo>
                    <a:lnTo>
                      <a:pt x="1556" y="588"/>
                    </a:lnTo>
                    <a:lnTo>
                      <a:pt x="1556" y="597"/>
                    </a:lnTo>
                    <a:lnTo>
                      <a:pt x="1560" y="605"/>
                    </a:lnTo>
                    <a:lnTo>
                      <a:pt x="1560" y="605"/>
                    </a:lnTo>
                    <a:lnTo>
                      <a:pt x="1560" y="601"/>
                    </a:lnTo>
                    <a:lnTo>
                      <a:pt x="1560" y="601"/>
                    </a:lnTo>
                    <a:lnTo>
                      <a:pt x="1564" y="597"/>
                    </a:lnTo>
                    <a:lnTo>
                      <a:pt x="1564" y="597"/>
                    </a:lnTo>
                    <a:lnTo>
                      <a:pt x="1573" y="605"/>
                    </a:lnTo>
                    <a:lnTo>
                      <a:pt x="1573" y="605"/>
                    </a:lnTo>
                    <a:lnTo>
                      <a:pt x="1573" y="592"/>
                    </a:lnTo>
                    <a:lnTo>
                      <a:pt x="1573" y="588"/>
                    </a:lnTo>
                    <a:lnTo>
                      <a:pt x="1578" y="583"/>
                    </a:lnTo>
                    <a:lnTo>
                      <a:pt x="1578" y="583"/>
                    </a:lnTo>
                    <a:lnTo>
                      <a:pt x="1582" y="588"/>
                    </a:lnTo>
                    <a:lnTo>
                      <a:pt x="1586" y="597"/>
                    </a:lnTo>
                    <a:lnTo>
                      <a:pt x="1591" y="610"/>
                    </a:lnTo>
                    <a:lnTo>
                      <a:pt x="1591" y="610"/>
                    </a:lnTo>
                    <a:lnTo>
                      <a:pt x="1595" y="610"/>
                    </a:lnTo>
                    <a:lnTo>
                      <a:pt x="1595" y="605"/>
                    </a:lnTo>
                    <a:lnTo>
                      <a:pt x="1604" y="605"/>
                    </a:lnTo>
                    <a:lnTo>
                      <a:pt x="1604" y="605"/>
                    </a:lnTo>
                    <a:lnTo>
                      <a:pt x="1608" y="601"/>
                    </a:lnTo>
                    <a:lnTo>
                      <a:pt x="1604" y="592"/>
                    </a:lnTo>
                    <a:lnTo>
                      <a:pt x="1600" y="588"/>
                    </a:lnTo>
                    <a:lnTo>
                      <a:pt x="1600" y="583"/>
                    </a:lnTo>
                    <a:lnTo>
                      <a:pt x="1600" y="583"/>
                    </a:lnTo>
                    <a:lnTo>
                      <a:pt x="1604" y="583"/>
                    </a:lnTo>
                    <a:lnTo>
                      <a:pt x="1608" y="579"/>
                    </a:lnTo>
                    <a:lnTo>
                      <a:pt x="1608" y="579"/>
                    </a:lnTo>
                    <a:lnTo>
                      <a:pt x="1617" y="583"/>
                    </a:lnTo>
                    <a:lnTo>
                      <a:pt x="1617" y="583"/>
                    </a:lnTo>
                    <a:lnTo>
                      <a:pt x="1617" y="588"/>
                    </a:lnTo>
                    <a:lnTo>
                      <a:pt x="1613" y="588"/>
                    </a:lnTo>
                    <a:lnTo>
                      <a:pt x="1608" y="588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13" y="597"/>
                    </a:lnTo>
                    <a:lnTo>
                      <a:pt x="1617" y="601"/>
                    </a:lnTo>
                    <a:lnTo>
                      <a:pt x="1617" y="601"/>
                    </a:lnTo>
                    <a:lnTo>
                      <a:pt x="1621" y="592"/>
                    </a:lnTo>
                    <a:lnTo>
                      <a:pt x="1630" y="588"/>
                    </a:lnTo>
                    <a:lnTo>
                      <a:pt x="1648" y="592"/>
                    </a:lnTo>
                    <a:lnTo>
                      <a:pt x="1648" y="592"/>
                    </a:lnTo>
                    <a:lnTo>
                      <a:pt x="1643" y="601"/>
                    </a:lnTo>
                    <a:lnTo>
                      <a:pt x="1648" y="610"/>
                    </a:lnTo>
                    <a:lnTo>
                      <a:pt x="1648" y="610"/>
                    </a:lnTo>
                    <a:lnTo>
                      <a:pt x="1661" y="605"/>
                    </a:lnTo>
                    <a:lnTo>
                      <a:pt x="1674" y="605"/>
                    </a:lnTo>
                    <a:lnTo>
                      <a:pt x="1700" y="610"/>
                    </a:lnTo>
                    <a:lnTo>
                      <a:pt x="1700" y="610"/>
                    </a:lnTo>
                    <a:lnTo>
                      <a:pt x="1700" y="601"/>
                    </a:lnTo>
                    <a:lnTo>
                      <a:pt x="1705" y="597"/>
                    </a:lnTo>
                    <a:lnTo>
                      <a:pt x="1705" y="597"/>
                    </a:lnTo>
                    <a:lnTo>
                      <a:pt x="1705" y="610"/>
                    </a:lnTo>
                    <a:lnTo>
                      <a:pt x="1705" y="610"/>
                    </a:lnTo>
                    <a:lnTo>
                      <a:pt x="1727" y="605"/>
                    </a:lnTo>
                    <a:lnTo>
                      <a:pt x="1740" y="605"/>
                    </a:lnTo>
                    <a:lnTo>
                      <a:pt x="1740" y="241"/>
                    </a:lnTo>
                    <a:lnTo>
                      <a:pt x="1740" y="241"/>
                    </a:lnTo>
                    <a:lnTo>
                      <a:pt x="1735" y="255"/>
                    </a:lnTo>
                    <a:lnTo>
                      <a:pt x="1735" y="255"/>
                    </a:lnTo>
                    <a:lnTo>
                      <a:pt x="1735" y="101"/>
                    </a:lnTo>
                    <a:lnTo>
                      <a:pt x="1735" y="101"/>
                    </a:lnTo>
                    <a:lnTo>
                      <a:pt x="1692" y="101"/>
                    </a:lnTo>
                    <a:lnTo>
                      <a:pt x="1648" y="101"/>
                    </a:lnTo>
                    <a:lnTo>
                      <a:pt x="1648" y="101"/>
                    </a:lnTo>
                    <a:lnTo>
                      <a:pt x="1643" y="149"/>
                    </a:lnTo>
                    <a:lnTo>
                      <a:pt x="1643" y="189"/>
                    </a:lnTo>
                    <a:lnTo>
                      <a:pt x="1643" y="224"/>
                    </a:lnTo>
                    <a:lnTo>
                      <a:pt x="1639" y="263"/>
                    </a:lnTo>
                    <a:lnTo>
                      <a:pt x="1639" y="263"/>
                    </a:lnTo>
                    <a:lnTo>
                      <a:pt x="1635" y="259"/>
                    </a:lnTo>
                    <a:lnTo>
                      <a:pt x="1635" y="255"/>
                    </a:lnTo>
                    <a:lnTo>
                      <a:pt x="1635" y="246"/>
                    </a:lnTo>
                    <a:lnTo>
                      <a:pt x="1635" y="246"/>
                    </a:lnTo>
                    <a:lnTo>
                      <a:pt x="1630" y="246"/>
                    </a:lnTo>
                    <a:lnTo>
                      <a:pt x="1626" y="250"/>
                    </a:lnTo>
                    <a:lnTo>
                      <a:pt x="1626" y="250"/>
                    </a:lnTo>
                    <a:lnTo>
                      <a:pt x="1626" y="255"/>
                    </a:lnTo>
                    <a:lnTo>
                      <a:pt x="1626" y="263"/>
                    </a:lnTo>
                    <a:lnTo>
                      <a:pt x="1621" y="272"/>
                    </a:lnTo>
                    <a:lnTo>
                      <a:pt x="1617" y="277"/>
                    </a:lnTo>
                    <a:lnTo>
                      <a:pt x="1617" y="277"/>
                    </a:lnTo>
                    <a:lnTo>
                      <a:pt x="1617" y="268"/>
                    </a:lnTo>
                    <a:lnTo>
                      <a:pt x="1617" y="259"/>
                    </a:lnTo>
                    <a:lnTo>
                      <a:pt x="1617" y="259"/>
                    </a:lnTo>
                    <a:lnTo>
                      <a:pt x="1613" y="263"/>
                    </a:lnTo>
                    <a:lnTo>
                      <a:pt x="1608" y="259"/>
                    </a:lnTo>
                    <a:lnTo>
                      <a:pt x="1608" y="259"/>
                    </a:lnTo>
                    <a:lnTo>
                      <a:pt x="1604" y="259"/>
                    </a:lnTo>
                    <a:lnTo>
                      <a:pt x="1604" y="259"/>
                    </a:lnTo>
                    <a:lnTo>
                      <a:pt x="1600" y="246"/>
                    </a:lnTo>
                    <a:lnTo>
                      <a:pt x="1600" y="233"/>
                    </a:lnTo>
                    <a:lnTo>
                      <a:pt x="1600" y="202"/>
                    </a:lnTo>
                    <a:lnTo>
                      <a:pt x="1600" y="189"/>
                    </a:lnTo>
                    <a:lnTo>
                      <a:pt x="1600" y="176"/>
                    </a:lnTo>
                    <a:lnTo>
                      <a:pt x="1591" y="167"/>
                    </a:lnTo>
                    <a:lnTo>
                      <a:pt x="1582" y="163"/>
                    </a:lnTo>
                    <a:lnTo>
                      <a:pt x="1582" y="163"/>
                    </a:lnTo>
                    <a:lnTo>
                      <a:pt x="1582" y="149"/>
                    </a:lnTo>
                    <a:lnTo>
                      <a:pt x="1582" y="149"/>
                    </a:lnTo>
                    <a:lnTo>
                      <a:pt x="1578" y="171"/>
                    </a:lnTo>
                    <a:lnTo>
                      <a:pt x="1578" y="202"/>
                    </a:lnTo>
                    <a:lnTo>
                      <a:pt x="1578" y="237"/>
                    </a:lnTo>
                    <a:lnTo>
                      <a:pt x="1578" y="272"/>
                    </a:lnTo>
                    <a:lnTo>
                      <a:pt x="1578" y="272"/>
                    </a:lnTo>
                    <a:lnTo>
                      <a:pt x="1569" y="272"/>
                    </a:lnTo>
                    <a:lnTo>
                      <a:pt x="1564" y="277"/>
                    </a:lnTo>
                    <a:lnTo>
                      <a:pt x="1560" y="281"/>
                    </a:lnTo>
                    <a:lnTo>
                      <a:pt x="1551" y="281"/>
                    </a:lnTo>
                    <a:lnTo>
                      <a:pt x="1551" y="281"/>
                    </a:lnTo>
                    <a:lnTo>
                      <a:pt x="1560" y="285"/>
                    </a:lnTo>
                    <a:lnTo>
                      <a:pt x="1564" y="285"/>
                    </a:lnTo>
                    <a:lnTo>
                      <a:pt x="1564" y="290"/>
                    </a:lnTo>
                    <a:lnTo>
                      <a:pt x="1573" y="294"/>
                    </a:lnTo>
                    <a:lnTo>
                      <a:pt x="1573" y="294"/>
                    </a:lnTo>
                    <a:lnTo>
                      <a:pt x="1564" y="298"/>
                    </a:lnTo>
                    <a:lnTo>
                      <a:pt x="1560" y="303"/>
                    </a:lnTo>
                    <a:lnTo>
                      <a:pt x="1560" y="307"/>
                    </a:lnTo>
                    <a:lnTo>
                      <a:pt x="1560" y="307"/>
                    </a:lnTo>
                    <a:lnTo>
                      <a:pt x="1564" y="312"/>
                    </a:lnTo>
                    <a:lnTo>
                      <a:pt x="1564" y="312"/>
                    </a:lnTo>
                    <a:lnTo>
                      <a:pt x="1569" y="307"/>
                    </a:lnTo>
                    <a:lnTo>
                      <a:pt x="1573" y="312"/>
                    </a:lnTo>
                    <a:lnTo>
                      <a:pt x="1573" y="312"/>
                    </a:lnTo>
                    <a:lnTo>
                      <a:pt x="1573" y="307"/>
                    </a:lnTo>
                    <a:lnTo>
                      <a:pt x="1573" y="303"/>
                    </a:lnTo>
                    <a:lnTo>
                      <a:pt x="1573" y="303"/>
                    </a:lnTo>
                    <a:lnTo>
                      <a:pt x="1578" y="298"/>
                    </a:lnTo>
                    <a:lnTo>
                      <a:pt x="1578" y="303"/>
                    </a:lnTo>
                    <a:lnTo>
                      <a:pt x="1578" y="316"/>
                    </a:lnTo>
                    <a:lnTo>
                      <a:pt x="1578" y="316"/>
                    </a:lnTo>
                    <a:lnTo>
                      <a:pt x="1586" y="316"/>
                    </a:lnTo>
                    <a:lnTo>
                      <a:pt x="1591" y="316"/>
                    </a:lnTo>
                    <a:lnTo>
                      <a:pt x="1608" y="316"/>
                    </a:lnTo>
                    <a:lnTo>
                      <a:pt x="1608" y="316"/>
                    </a:lnTo>
                    <a:lnTo>
                      <a:pt x="1600" y="325"/>
                    </a:lnTo>
                    <a:lnTo>
                      <a:pt x="1586" y="325"/>
                    </a:lnTo>
                    <a:lnTo>
                      <a:pt x="1573" y="325"/>
                    </a:lnTo>
                    <a:lnTo>
                      <a:pt x="1556" y="325"/>
                    </a:lnTo>
                    <a:lnTo>
                      <a:pt x="1556" y="325"/>
                    </a:lnTo>
                    <a:lnTo>
                      <a:pt x="1556" y="320"/>
                    </a:lnTo>
                    <a:lnTo>
                      <a:pt x="1564" y="320"/>
                    </a:lnTo>
                    <a:lnTo>
                      <a:pt x="1569" y="320"/>
                    </a:lnTo>
                    <a:lnTo>
                      <a:pt x="1573" y="316"/>
                    </a:lnTo>
                    <a:lnTo>
                      <a:pt x="1573" y="316"/>
                    </a:lnTo>
                    <a:lnTo>
                      <a:pt x="1569" y="316"/>
                    </a:lnTo>
                    <a:lnTo>
                      <a:pt x="1564" y="316"/>
                    </a:lnTo>
                    <a:lnTo>
                      <a:pt x="1560" y="316"/>
                    </a:lnTo>
                    <a:lnTo>
                      <a:pt x="1556" y="316"/>
                    </a:lnTo>
                    <a:lnTo>
                      <a:pt x="1556" y="316"/>
                    </a:lnTo>
                    <a:lnTo>
                      <a:pt x="1551" y="320"/>
                    </a:lnTo>
                    <a:lnTo>
                      <a:pt x="1551" y="325"/>
                    </a:lnTo>
                    <a:lnTo>
                      <a:pt x="1551" y="325"/>
                    </a:lnTo>
                    <a:lnTo>
                      <a:pt x="1547" y="325"/>
                    </a:lnTo>
                    <a:lnTo>
                      <a:pt x="1543" y="325"/>
                    </a:lnTo>
                    <a:lnTo>
                      <a:pt x="1534" y="325"/>
                    </a:lnTo>
                    <a:lnTo>
                      <a:pt x="1534" y="320"/>
                    </a:lnTo>
                    <a:lnTo>
                      <a:pt x="1534" y="320"/>
                    </a:lnTo>
                    <a:lnTo>
                      <a:pt x="1529" y="325"/>
                    </a:lnTo>
                    <a:lnTo>
                      <a:pt x="1525" y="329"/>
                    </a:lnTo>
                    <a:lnTo>
                      <a:pt x="1525" y="338"/>
                    </a:lnTo>
                    <a:lnTo>
                      <a:pt x="1516" y="338"/>
                    </a:lnTo>
                    <a:lnTo>
                      <a:pt x="1516" y="338"/>
                    </a:lnTo>
                    <a:lnTo>
                      <a:pt x="1521" y="342"/>
                    </a:lnTo>
                    <a:lnTo>
                      <a:pt x="1516" y="347"/>
                    </a:lnTo>
                    <a:lnTo>
                      <a:pt x="1516" y="355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51"/>
                    </a:lnTo>
                    <a:lnTo>
                      <a:pt x="1521" y="351"/>
                    </a:lnTo>
                    <a:lnTo>
                      <a:pt x="1543" y="355"/>
                    </a:lnTo>
                    <a:lnTo>
                      <a:pt x="1560" y="355"/>
                    </a:lnTo>
                    <a:lnTo>
                      <a:pt x="1582" y="355"/>
                    </a:lnTo>
                    <a:lnTo>
                      <a:pt x="1608" y="360"/>
                    </a:lnTo>
                    <a:lnTo>
                      <a:pt x="1608" y="360"/>
                    </a:lnTo>
                    <a:lnTo>
                      <a:pt x="1608" y="355"/>
                    </a:lnTo>
                    <a:lnTo>
                      <a:pt x="1608" y="351"/>
                    </a:lnTo>
                    <a:lnTo>
                      <a:pt x="1608" y="342"/>
                    </a:lnTo>
                    <a:lnTo>
                      <a:pt x="1608" y="342"/>
                    </a:lnTo>
                    <a:lnTo>
                      <a:pt x="1630" y="342"/>
                    </a:lnTo>
                    <a:lnTo>
                      <a:pt x="1630" y="342"/>
                    </a:lnTo>
                    <a:lnTo>
                      <a:pt x="1626" y="338"/>
                    </a:lnTo>
                    <a:lnTo>
                      <a:pt x="1621" y="338"/>
                    </a:lnTo>
                    <a:lnTo>
                      <a:pt x="1608" y="338"/>
                    </a:lnTo>
                    <a:lnTo>
                      <a:pt x="1608" y="338"/>
                    </a:lnTo>
                    <a:lnTo>
                      <a:pt x="1617" y="325"/>
                    </a:lnTo>
                    <a:lnTo>
                      <a:pt x="1630" y="316"/>
                    </a:lnTo>
                    <a:lnTo>
                      <a:pt x="1639" y="303"/>
                    </a:lnTo>
                    <a:lnTo>
                      <a:pt x="1639" y="294"/>
                    </a:lnTo>
                    <a:lnTo>
                      <a:pt x="1639" y="281"/>
                    </a:lnTo>
                    <a:lnTo>
                      <a:pt x="1639" y="281"/>
                    </a:lnTo>
                    <a:lnTo>
                      <a:pt x="1652" y="272"/>
                    </a:lnTo>
                    <a:lnTo>
                      <a:pt x="1661" y="263"/>
                    </a:lnTo>
                    <a:lnTo>
                      <a:pt x="1670" y="255"/>
                    </a:lnTo>
                    <a:lnTo>
                      <a:pt x="1683" y="250"/>
                    </a:lnTo>
                    <a:lnTo>
                      <a:pt x="1683" y="250"/>
                    </a:lnTo>
                    <a:lnTo>
                      <a:pt x="1692" y="255"/>
                    </a:lnTo>
                    <a:lnTo>
                      <a:pt x="1700" y="263"/>
                    </a:lnTo>
                    <a:lnTo>
                      <a:pt x="1705" y="268"/>
                    </a:lnTo>
                    <a:lnTo>
                      <a:pt x="1718" y="263"/>
                    </a:lnTo>
                    <a:lnTo>
                      <a:pt x="1718" y="263"/>
                    </a:lnTo>
                    <a:lnTo>
                      <a:pt x="1713" y="268"/>
                    </a:lnTo>
                    <a:lnTo>
                      <a:pt x="1709" y="272"/>
                    </a:lnTo>
                    <a:lnTo>
                      <a:pt x="1709" y="277"/>
                    </a:lnTo>
                    <a:lnTo>
                      <a:pt x="1709" y="277"/>
                    </a:lnTo>
                    <a:lnTo>
                      <a:pt x="1722" y="263"/>
                    </a:lnTo>
                    <a:lnTo>
                      <a:pt x="1727" y="263"/>
                    </a:lnTo>
                    <a:lnTo>
                      <a:pt x="1735" y="263"/>
                    </a:lnTo>
                    <a:lnTo>
                      <a:pt x="1735" y="263"/>
                    </a:lnTo>
                    <a:lnTo>
                      <a:pt x="1735" y="272"/>
                    </a:lnTo>
                    <a:lnTo>
                      <a:pt x="1740" y="277"/>
                    </a:lnTo>
                    <a:lnTo>
                      <a:pt x="1740" y="277"/>
                    </a:lnTo>
                    <a:lnTo>
                      <a:pt x="1735" y="277"/>
                    </a:lnTo>
                    <a:lnTo>
                      <a:pt x="1731" y="277"/>
                    </a:lnTo>
                    <a:lnTo>
                      <a:pt x="1718" y="277"/>
                    </a:lnTo>
                    <a:lnTo>
                      <a:pt x="1718" y="277"/>
                    </a:lnTo>
                    <a:lnTo>
                      <a:pt x="1718" y="434"/>
                    </a:lnTo>
                    <a:lnTo>
                      <a:pt x="1718" y="434"/>
                    </a:lnTo>
                    <a:lnTo>
                      <a:pt x="1713" y="434"/>
                    </a:lnTo>
                    <a:lnTo>
                      <a:pt x="1713" y="434"/>
                    </a:lnTo>
                    <a:lnTo>
                      <a:pt x="1718" y="430"/>
                    </a:lnTo>
                    <a:lnTo>
                      <a:pt x="1713" y="426"/>
                    </a:lnTo>
                    <a:lnTo>
                      <a:pt x="1713" y="426"/>
                    </a:lnTo>
                    <a:lnTo>
                      <a:pt x="1709" y="434"/>
                    </a:lnTo>
                    <a:lnTo>
                      <a:pt x="1709" y="439"/>
                    </a:lnTo>
                    <a:lnTo>
                      <a:pt x="1713" y="443"/>
                    </a:lnTo>
                    <a:lnTo>
                      <a:pt x="1709" y="452"/>
                    </a:lnTo>
                    <a:lnTo>
                      <a:pt x="1709" y="452"/>
                    </a:lnTo>
                    <a:lnTo>
                      <a:pt x="1705" y="452"/>
                    </a:lnTo>
                    <a:lnTo>
                      <a:pt x="1700" y="452"/>
                    </a:lnTo>
                    <a:lnTo>
                      <a:pt x="1700" y="452"/>
                    </a:lnTo>
                    <a:lnTo>
                      <a:pt x="1700" y="452"/>
                    </a:lnTo>
                    <a:lnTo>
                      <a:pt x="1700" y="448"/>
                    </a:lnTo>
                    <a:lnTo>
                      <a:pt x="1705" y="443"/>
                    </a:lnTo>
                    <a:lnTo>
                      <a:pt x="1709" y="443"/>
                    </a:lnTo>
                    <a:lnTo>
                      <a:pt x="1709" y="443"/>
                    </a:lnTo>
                    <a:lnTo>
                      <a:pt x="1709" y="443"/>
                    </a:lnTo>
                    <a:lnTo>
                      <a:pt x="1700" y="443"/>
                    </a:lnTo>
                    <a:lnTo>
                      <a:pt x="1700" y="443"/>
                    </a:lnTo>
                    <a:lnTo>
                      <a:pt x="1705" y="404"/>
                    </a:lnTo>
                    <a:lnTo>
                      <a:pt x="1709" y="364"/>
                    </a:lnTo>
                    <a:lnTo>
                      <a:pt x="1705" y="325"/>
                    </a:lnTo>
                    <a:lnTo>
                      <a:pt x="1709" y="285"/>
                    </a:lnTo>
                    <a:lnTo>
                      <a:pt x="1709" y="285"/>
                    </a:lnTo>
                    <a:lnTo>
                      <a:pt x="1678" y="285"/>
                    </a:lnTo>
                    <a:lnTo>
                      <a:pt x="1665" y="285"/>
                    </a:lnTo>
                    <a:lnTo>
                      <a:pt x="1652" y="290"/>
                    </a:lnTo>
                    <a:lnTo>
                      <a:pt x="1652" y="290"/>
                    </a:lnTo>
                    <a:lnTo>
                      <a:pt x="1652" y="307"/>
                    </a:lnTo>
                    <a:lnTo>
                      <a:pt x="1661" y="320"/>
                    </a:lnTo>
                    <a:lnTo>
                      <a:pt x="1683" y="334"/>
                    </a:lnTo>
                    <a:lnTo>
                      <a:pt x="1683" y="334"/>
                    </a:lnTo>
                    <a:lnTo>
                      <a:pt x="1678" y="338"/>
                    </a:lnTo>
                    <a:lnTo>
                      <a:pt x="1665" y="338"/>
                    </a:lnTo>
                    <a:lnTo>
                      <a:pt x="1648" y="338"/>
                    </a:lnTo>
                    <a:lnTo>
                      <a:pt x="1648" y="338"/>
                    </a:lnTo>
                    <a:lnTo>
                      <a:pt x="1652" y="342"/>
                    </a:lnTo>
                    <a:lnTo>
                      <a:pt x="1656" y="342"/>
                    </a:lnTo>
                    <a:lnTo>
                      <a:pt x="1674" y="342"/>
                    </a:lnTo>
                    <a:lnTo>
                      <a:pt x="1674" y="342"/>
                    </a:lnTo>
                    <a:lnTo>
                      <a:pt x="1678" y="355"/>
                    </a:lnTo>
                    <a:lnTo>
                      <a:pt x="1678" y="373"/>
                    </a:lnTo>
                    <a:lnTo>
                      <a:pt x="1678" y="391"/>
                    </a:lnTo>
                    <a:lnTo>
                      <a:pt x="1683" y="404"/>
                    </a:lnTo>
                    <a:lnTo>
                      <a:pt x="1683" y="404"/>
                    </a:lnTo>
                    <a:lnTo>
                      <a:pt x="1639" y="404"/>
                    </a:lnTo>
                    <a:lnTo>
                      <a:pt x="1639" y="404"/>
                    </a:lnTo>
                    <a:lnTo>
                      <a:pt x="1656" y="408"/>
                    </a:lnTo>
                    <a:lnTo>
                      <a:pt x="1678" y="408"/>
                    </a:lnTo>
                    <a:lnTo>
                      <a:pt x="1678" y="408"/>
                    </a:lnTo>
                    <a:lnTo>
                      <a:pt x="1678" y="434"/>
                    </a:lnTo>
                    <a:lnTo>
                      <a:pt x="1683" y="461"/>
                    </a:lnTo>
                    <a:lnTo>
                      <a:pt x="1683" y="461"/>
                    </a:lnTo>
                    <a:lnTo>
                      <a:pt x="1674" y="456"/>
                    </a:lnTo>
                    <a:lnTo>
                      <a:pt x="1674" y="443"/>
                    </a:lnTo>
                    <a:lnTo>
                      <a:pt x="1674" y="430"/>
                    </a:lnTo>
                    <a:lnTo>
                      <a:pt x="1674" y="417"/>
                    </a:lnTo>
                    <a:lnTo>
                      <a:pt x="1674" y="417"/>
                    </a:lnTo>
                    <a:lnTo>
                      <a:pt x="1656" y="426"/>
                    </a:lnTo>
                    <a:lnTo>
                      <a:pt x="1648" y="430"/>
                    </a:lnTo>
                    <a:lnTo>
                      <a:pt x="1643" y="426"/>
                    </a:lnTo>
                    <a:lnTo>
                      <a:pt x="1643" y="426"/>
                    </a:lnTo>
                    <a:lnTo>
                      <a:pt x="1639" y="430"/>
                    </a:lnTo>
                    <a:lnTo>
                      <a:pt x="1639" y="439"/>
                    </a:lnTo>
                    <a:lnTo>
                      <a:pt x="1648" y="452"/>
                    </a:lnTo>
                    <a:lnTo>
                      <a:pt x="1648" y="452"/>
                    </a:lnTo>
                    <a:lnTo>
                      <a:pt x="1648" y="452"/>
                    </a:lnTo>
                    <a:lnTo>
                      <a:pt x="1656" y="448"/>
                    </a:lnTo>
                    <a:lnTo>
                      <a:pt x="1656" y="448"/>
                    </a:lnTo>
                    <a:lnTo>
                      <a:pt x="1643" y="456"/>
                    </a:lnTo>
                    <a:lnTo>
                      <a:pt x="1630" y="461"/>
                    </a:lnTo>
                    <a:lnTo>
                      <a:pt x="1600" y="478"/>
                    </a:lnTo>
                    <a:lnTo>
                      <a:pt x="1600" y="478"/>
                    </a:lnTo>
                    <a:lnTo>
                      <a:pt x="1604" y="448"/>
                    </a:lnTo>
                    <a:lnTo>
                      <a:pt x="1608" y="412"/>
                    </a:lnTo>
                    <a:lnTo>
                      <a:pt x="1608" y="412"/>
                    </a:lnTo>
                    <a:lnTo>
                      <a:pt x="1621" y="408"/>
                    </a:lnTo>
                    <a:lnTo>
                      <a:pt x="1635" y="408"/>
                    </a:lnTo>
                    <a:lnTo>
                      <a:pt x="1635" y="408"/>
                    </a:lnTo>
                    <a:lnTo>
                      <a:pt x="1613" y="404"/>
                    </a:lnTo>
                    <a:lnTo>
                      <a:pt x="1582" y="399"/>
                    </a:lnTo>
                    <a:lnTo>
                      <a:pt x="1582" y="399"/>
                    </a:lnTo>
                    <a:lnTo>
                      <a:pt x="1582" y="391"/>
                    </a:lnTo>
                    <a:lnTo>
                      <a:pt x="1582" y="382"/>
                    </a:lnTo>
                    <a:lnTo>
                      <a:pt x="1582" y="382"/>
                    </a:lnTo>
                    <a:lnTo>
                      <a:pt x="1551" y="386"/>
                    </a:lnTo>
                    <a:lnTo>
                      <a:pt x="1525" y="382"/>
                    </a:lnTo>
                    <a:lnTo>
                      <a:pt x="1525" y="382"/>
                    </a:lnTo>
                    <a:lnTo>
                      <a:pt x="1516" y="386"/>
                    </a:lnTo>
                    <a:lnTo>
                      <a:pt x="1516" y="391"/>
                    </a:lnTo>
                    <a:lnTo>
                      <a:pt x="1512" y="404"/>
                    </a:lnTo>
                    <a:lnTo>
                      <a:pt x="1512" y="404"/>
                    </a:lnTo>
                    <a:lnTo>
                      <a:pt x="1503" y="399"/>
                    </a:lnTo>
                    <a:lnTo>
                      <a:pt x="1494" y="399"/>
                    </a:lnTo>
                    <a:lnTo>
                      <a:pt x="1494" y="399"/>
                    </a:lnTo>
                    <a:lnTo>
                      <a:pt x="1499" y="377"/>
                    </a:lnTo>
                    <a:lnTo>
                      <a:pt x="1499" y="369"/>
                    </a:lnTo>
                    <a:lnTo>
                      <a:pt x="1494" y="360"/>
                    </a:lnTo>
                    <a:lnTo>
                      <a:pt x="1494" y="360"/>
                    </a:lnTo>
                    <a:lnTo>
                      <a:pt x="1494" y="355"/>
                    </a:lnTo>
                    <a:lnTo>
                      <a:pt x="1494" y="355"/>
                    </a:lnTo>
                    <a:lnTo>
                      <a:pt x="1499" y="360"/>
                    </a:lnTo>
                    <a:lnTo>
                      <a:pt x="1503" y="355"/>
                    </a:lnTo>
                    <a:lnTo>
                      <a:pt x="1503" y="355"/>
                    </a:lnTo>
                    <a:lnTo>
                      <a:pt x="1499" y="351"/>
                    </a:lnTo>
                    <a:lnTo>
                      <a:pt x="1494" y="351"/>
                    </a:lnTo>
                    <a:lnTo>
                      <a:pt x="1494" y="351"/>
                    </a:lnTo>
                    <a:lnTo>
                      <a:pt x="1499" y="351"/>
                    </a:lnTo>
                    <a:lnTo>
                      <a:pt x="1503" y="351"/>
                    </a:lnTo>
                    <a:lnTo>
                      <a:pt x="1503" y="351"/>
                    </a:lnTo>
                    <a:lnTo>
                      <a:pt x="1499" y="347"/>
                    </a:lnTo>
                    <a:lnTo>
                      <a:pt x="1494" y="342"/>
                    </a:lnTo>
                    <a:lnTo>
                      <a:pt x="1494" y="342"/>
                    </a:lnTo>
                    <a:lnTo>
                      <a:pt x="1503" y="342"/>
                    </a:lnTo>
                    <a:lnTo>
                      <a:pt x="1503" y="342"/>
                    </a:lnTo>
                    <a:lnTo>
                      <a:pt x="1499" y="338"/>
                    </a:lnTo>
                    <a:lnTo>
                      <a:pt x="1494" y="334"/>
                    </a:lnTo>
                    <a:lnTo>
                      <a:pt x="1499" y="329"/>
                    </a:lnTo>
                    <a:lnTo>
                      <a:pt x="1503" y="325"/>
                    </a:lnTo>
                    <a:lnTo>
                      <a:pt x="1503" y="325"/>
                    </a:lnTo>
                    <a:lnTo>
                      <a:pt x="1499" y="325"/>
                    </a:lnTo>
                    <a:lnTo>
                      <a:pt x="1494" y="325"/>
                    </a:lnTo>
                    <a:lnTo>
                      <a:pt x="1494" y="325"/>
                    </a:lnTo>
                    <a:lnTo>
                      <a:pt x="1499" y="316"/>
                    </a:lnTo>
                    <a:lnTo>
                      <a:pt x="1494" y="307"/>
                    </a:lnTo>
                    <a:lnTo>
                      <a:pt x="1494" y="307"/>
                    </a:lnTo>
                    <a:lnTo>
                      <a:pt x="1499" y="312"/>
                    </a:lnTo>
                    <a:lnTo>
                      <a:pt x="1499" y="312"/>
                    </a:lnTo>
                    <a:lnTo>
                      <a:pt x="1499" y="307"/>
                    </a:lnTo>
                    <a:lnTo>
                      <a:pt x="1499" y="303"/>
                    </a:lnTo>
                    <a:lnTo>
                      <a:pt x="1494" y="303"/>
                    </a:lnTo>
                    <a:lnTo>
                      <a:pt x="1494" y="298"/>
                    </a:lnTo>
                    <a:lnTo>
                      <a:pt x="1494" y="298"/>
                    </a:lnTo>
                    <a:lnTo>
                      <a:pt x="1499" y="303"/>
                    </a:lnTo>
                    <a:lnTo>
                      <a:pt x="1503" y="298"/>
                    </a:lnTo>
                    <a:lnTo>
                      <a:pt x="1503" y="298"/>
                    </a:lnTo>
                    <a:lnTo>
                      <a:pt x="1499" y="294"/>
                    </a:lnTo>
                    <a:lnTo>
                      <a:pt x="1494" y="290"/>
                    </a:lnTo>
                    <a:lnTo>
                      <a:pt x="1499" y="285"/>
                    </a:lnTo>
                    <a:lnTo>
                      <a:pt x="1503" y="285"/>
                    </a:lnTo>
                    <a:lnTo>
                      <a:pt x="1503" y="285"/>
                    </a:lnTo>
                    <a:lnTo>
                      <a:pt x="1499" y="281"/>
                    </a:lnTo>
                    <a:lnTo>
                      <a:pt x="1494" y="281"/>
                    </a:lnTo>
                    <a:lnTo>
                      <a:pt x="1494" y="281"/>
                    </a:lnTo>
                    <a:lnTo>
                      <a:pt x="1494" y="277"/>
                    </a:lnTo>
                    <a:lnTo>
                      <a:pt x="1494" y="277"/>
                    </a:lnTo>
                    <a:lnTo>
                      <a:pt x="1503" y="277"/>
                    </a:lnTo>
                    <a:lnTo>
                      <a:pt x="1503" y="277"/>
                    </a:lnTo>
                    <a:lnTo>
                      <a:pt x="1499" y="272"/>
                    </a:lnTo>
                    <a:lnTo>
                      <a:pt x="1494" y="268"/>
                    </a:lnTo>
                    <a:lnTo>
                      <a:pt x="1499" y="263"/>
                    </a:lnTo>
                    <a:lnTo>
                      <a:pt x="1503" y="259"/>
                    </a:lnTo>
                    <a:lnTo>
                      <a:pt x="1503" y="259"/>
                    </a:lnTo>
                    <a:lnTo>
                      <a:pt x="1499" y="259"/>
                    </a:lnTo>
                    <a:lnTo>
                      <a:pt x="1494" y="259"/>
                    </a:lnTo>
                    <a:lnTo>
                      <a:pt x="1494" y="259"/>
                    </a:lnTo>
                    <a:lnTo>
                      <a:pt x="1494" y="255"/>
                    </a:lnTo>
                    <a:lnTo>
                      <a:pt x="1494" y="250"/>
                    </a:lnTo>
                    <a:lnTo>
                      <a:pt x="1503" y="250"/>
                    </a:lnTo>
                    <a:lnTo>
                      <a:pt x="1503" y="250"/>
                    </a:lnTo>
                    <a:lnTo>
                      <a:pt x="1499" y="250"/>
                    </a:lnTo>
                    <a:lnTo>
                      <a:pt x="1494" y="250"/>
                    </a:lnTo>
                    <a:lnTo>
                      <a:pt x="1494" y="250"/>
                    </a:lnTo>
                    <a:lnTo>
                      <a:pt x="1494" y="233"/>
                    </a:lnTo>
                    <a:lnTo>
                      <a:pt x="1494" y="228"/>
                    </a:lnTo>
                    <a:lnTo>
                      <a:pt x="1499" y="224"/>
                    </a:lnTo>
                    <a:lnTo>
                      <a:pt x="1499" y="224"/>
                    </a:lnTo>
                    <a:lnTo>
                      <a:pt x="1494" y="220"/>
                    </a:lnTo>
                    <a:lnTo>
                      <a:pt x="1494" y="215"/>
                    </a:lnTo>
                    <a:lnTo>
                      <a:pt x="1499" y="206"/>
                    </a:lnTo>
                    <a:lnTo>
                      <a:pt x="1494" y="202"/>
                    </a:lnTo>
                    <a:lnTo>
                      <a:pt x="1494" y="202"/>
                    </a:lnTo>
                    <a:lnTo>
                      <a:pt x="1499" y="202"/>
                    </a:lnTo>
                    <a:lnTo>
                      <a:pt x="1503" y="202"/>
                    </a:lnTo>
                    <a:lnTo>
                      <a:pt x="1503" y="202"/>
                    </a:lnTo>
                    <a:lnTo>
                      <a:pt x="1499" y="198"/>
                    </a:lnTo>
                    <a:lnTo>
                      <a:pt x="1494" y="193"/>
                    </a:lnTo>
                    <a:lnTo>
                      <a:pt x="1494" y="189"/>
                    </a:lnTo>
                    <a:lnTo>
                      <a:pt x="1503" y="185"/>
                    </a:lnTo>
                    <a:lnTo>
                      <a:pt x="1503" y="185"/>
                    </a:lnTo>
                    <a:lnTo>
                      <a:pt x="1499" y="185"/>
                    </a:lnTo>
                    <a:lnTo>
                      <a:pt x="1494" y="180"/>
                    </a:lnTo>
                    <a:lnTo>
                      <a:pt x="1494" y="163"/>
                    </a:lnTo>
                    <a:lnTo>
                      <a:pt x="1494" y="163"/>
                    </a:lnTo>
                    <a:lnTo>
                      <a:pt x="1503" y="163"/>
                    </a:lnTo>
                    <a:lnTo>
                      <a:pt x="1503" y="163"/>
                    </a:lnTo>
                    <a:lnTo>
                      <a:pt x="1499" y="158"/>
                    </a:lnTo>
                    <a:lnTo>
                      <a:pt x="1494" y="158"/>
                    </a:lnTo>
                    <a:lnTo>
                      <a:pt x="1494" y="158"/>
                    </a:lnTo>
                    <a:lnTo>
                      <a:pt x="1499" y="141"/>
                    </a:lnTo>
                    <a:lnTo>
                      <a:pt x="1499" y="123"/>
                    </a:lnTo>
                    <a:lnTo>
                      <a:pt x="1494" y="84"/>
                    </a:lnTo>
                    <a:lnTo>
                      <a:pt x="1494" y="84"/>
                    </a:lnTo>
                    <a:lnTo>
                      <a:pt x="1486" y="101"/>
                    </a:lnTo>
                    <a:lnTo>
                      <a:pt x="1481" y="119"/>
                    </a:lnTo>
                    <a:lnTo>
                      <a:pt x="1481" y="136"/>
                    </a:lnTo>
                    <a:lnTo>
                      <a:pt x="1490" y="149"/>
                    </a:lnTo>
                    <a:lnTo>
                      <a:pt x="1490" y="149"/>
                    </a:lnTo>
                    <a:lnTo>
                      <a:pt x="1490" y="342"/>
                    </a:lnTo>
                    <a:lnTo>
                      <a:pt x="1490" y="342"/>
                    </a:lnTo>
                    <a:lnTo>
                      <a:pt x="1490" y="386"/>
                    </a:lnTo>
                    <a:lnTo>
                      <a:pt x="1490" y="386"/>
                    </a:lnTo>
                    <a:lnTo>
                      <a:pt x="1486" y="399"/>
                    </a:lnTo>
                    <a:lnTo>
                      <a:pt x="1486" y="399"/>
                    </a:lnTo>
                    <a:lnTo>
                      <a:pt x="1486" y="377"/>
                    </a:lnTo>
                    <a:lnTo>
                      <a:pt x="1486" y="377"/>
                    </a:lnTo>
                    <a:lnTo>
                      <a:pt x="1486" y="198"/>
                    </a:lnTo>
                    <a:lnTo>
                      <a:pt x="1486" y="198"/>
                    </a:lnTo>
                    <a:lnTo>
                      <a:pt x="1477" y="198"/>
                    </a:lnTo>
                    <a:lnTo>
                      <a:pt x="1477" y="198"/>
                    </a:lnTo>
                    <a:lnTo>
                      <a:pt x="1477" y="211"/>
                    </a:lnTo>
                    <a:lnTo>
                      <a:pt x="1472" y="220"/>
                    </a:lnTo>
                    <a:lnTo>
                      <a:pt x="1477" y="233"/>
                    </a:lnTo>
                    <a:lnTo>
                      <a:pt x="1481" y="246"/>
                    </a:lnTo>
                    <a:lnTo>
                      <a:pt x="1481" y="246"/>
                    </a:lnTo>
                    <a:lnTo>
                      <a:pt x="1477" y="250"/>
                    </a:lnTo>
                    <a:lnTo>
                      <a:pt x="1472" y="250"/>
                    </a:lnTo>
                    <a:lnTo>
                      <a:pt x="1472" y="250"/>
                    </a:lnTo>
                    <a:lnTo>
                      <a:pt x="1477" y="277"/>
                    </a:lnTo>
                    <a:lnTo>
                      <a:pt x="1472" y="307"/>
                    </a:lnTo>
                    <a:lnTo>
                      <a:pt x="1472" y="342"/>
                    </a:lnTo>
                    <a:lnTo>
                      <a:pt x="1477" y="386"/>
                    </a:lnTo>
                    <a:lnTo>
                      <a:pt x="1477" y="386"/>
                    </a:lnTo>
                    <a:lnTo>
                      <a:pt x="1468" y="386"/>
                    </a:lnTo>
                    <a:lnTo>
                      <a:pt x="1464" y="386"/>
                    </a:lnTo>
                    <a:lnTo>
                      <a:pt x="1459" y="386"/>
                    </a:lnTo>
                    <a:lnTo>
                      <a:pt x="1459" y="386"/>
                    </a:lnTo>
                    <a:lnTo>
                      <a:pt x="1464" y="391"/>
                    </a:lnTo>
                    <a:lnTo>
                      <a:pt x="1468" y="391"/>
                    </a:lnTo>
                    <a:lnTo>
                      <a:pt x="1477" y="391"/>
                    </a:lnTo>
                    <a:lnTo>
                      <a:pt x="1477" y="391"/>
                    </a:lnTo>
                    <a:lnTo>
                      <a:pt x="1477" y="391"/>
                    </a:lnTo>
                    <a:lnTo>
                      <a:pt x="1477" y="430"/>
                    </a:lnTo>
                    <a:lnTo>
                      <a:pt x="1481" y="456"/>
                    </a:lnTo>
                    <a:lnTo>
                      <a:pt x="1481" y="456"/>
                    </a:lnTo>
                    <a:lnTo>
                      <a:pt x="1477" y="465"/>
                    </a:lnTo>
                    <a:lnTo>
                      <a:pt x="1472" y="465"/>
                    </a:lnTo>
                    <a:lnTo>
                      <a:pt x="1468" y="465"/>
                    </a:lnTo>
                    <a:lnTo>
                      <a:pt x="1468" y="465"/>
                    </a:lnTo>
                    <a:lnTo>
                      <a:pt x="1468" y="469"/>
                    </a:lnTo>
                    <a:lnTo>
                      <a:pt x="1472" y="469"/>
                    </a:lnTo>
                    <a:lnTo>
                      <a:pt x="1477" y="469"/>
                    </a:lnTo>
                    <a:lnTo>
                      <a:pt x="1477" y="474"/>
                    </a:lnTo>
                    <a:lnTo>
                      <a:pt x="1477" y="474"/>
                    </a:lnTo>
                    <a:lnTo>
                      <a:pt x="1468" y="469"/>
                    </a:lnTo>
                    <a:lnTo>
                      <a:pt x="1464" y="465"/>
                    </a:lnTo>
                    <a:lnTo>
                      <a:pt x="1459" y="443"/>
                    </a:lnTo>
                    <a:lnTo>
                      <a:pt x="1459" y="417"/>
                    </a:lnTo>
                    <a:lnTo>
                      <a:pt x="1459" y="399"/>
                    </a:lnTo>
                    <a:lnTo>
                      <a:pt x="1459" y="399"/>
                    </a:lnTo>
                    <a:lnTo>
                      <a:pt x="1451" y="399"/>
                    </a:lnTo>
                    <a:lnTo>
                      <a:pt x="1446" y="404"/>
                    </a:lnTo>
                    <a:lnTo>
                      <a:pt x="1442" y="399"/>
                    </a:lnTo>
                    <a:lnTo>
                      <a:pt x="1442" y="399"/>
                    </a:lnTo>
                    <a:lnTo>
                      <a:pt x="1442" y="342"/>
                    </a:lnTo>
                    <a:lnTo>
                      <a:pt x="1442" y="312"/>
                    </a:lnTo>
                    <a:lnTo>
                      <a:pt x="1446" y="285"/>
                    </a:lnTo>
                    <a:lnTo>
                      <a:pt x="1446" y="285"/>
                    </a:lnTo>
                    <a:lnTo>
                      <a:pt x="1442" y="285"/>
                    </a:lnTo>
                    <a:lnTo>
                      <a:pt x="1437" y="285"/>
                    </a:lnTo>
                    <a:lnTo>
                      <a:pt x="1424" y="285"/>
                    </a:lnTo>
                    <a:lnTo>
                      <a:pt x="1424" y="285"/>
                    </a:lnTo>
                    <a:lnTo>
                      <a:pt x="1424" y="320"/>
                    </a:lnTo>
                    <a:lnTo>
                      <a:pt x="1424" y="320"/>
                    </a:lnTo>
                    <a:lnTo>
                      <a:pt x="1420" y="320"/>
                    </a:lnTo>
                    <a:lnTo>
                      <a:pt x="1415" y="316"/>
                    </a:lnTo>
                    <a:lnTo>
                      <a:pt x="1415" y="316"/>
                    </a:lnTo>
                    <a:lnTo>
                      <a:pt x="1415" y="338"/>
                    </a:lnTo>
                    <a:lnTo>
                      <a:pt x="1415" y="360"/>
                    </a:lnTo>
                    <a:lnTo>
                      <a:pt x="1415" y="360"/>
                    </a:lnTo>
                    <a:lnTo>
                      <a:pt x="1380" y="364"/>
                    </a:lnTo>
                    <a:lnTo>
                      <a:pt x="1341" y="364"/>
                    </a:lnTo>
                    <a:lnTo>
                      <a:pt x="1341" y="364"/>
                    </a:lnTo>
                    <a:lnTo>
                      <a:pt x="1345" y="360"/>
                    </a:lnTo>
                    <a:lnTo>
                      <a:pt x="1350" y="360"/>
                    </a:lnTo>
                    <a:lnTo>
                      <a:pt x="1358" y="360"/>
                    </a:lnTo>
                    <a:lnTo>
                      <a:pt x="1363" y="360"/>
                    </a:lnTo>
                    <a:lnTo>
                      <a:pt x="1363" y="360"/>
                    </a:lnTo>
                    <a:lnTo>
                      <a:pt x="1372" y="277"/>
                    </a:lnTo>
                    <a:lnTo>
                      <a:pt x="1372" y="228"/>
                    </a:lnTo>
                    <a:lnTo>
                      <a:pt x="1372" y="176"/>
                    </a:lnTo>
                    <a:lnTo>
                      <a:pt x="1372" y="176"/>
                    </a:lnTo>
                    <a:lnTo>
                      <a:pt x="1372" y="171"/>
                    </a:lnTo>
                    <a:lnTo>
                      <a:pt x="1367" y="167"/>
                    </a:lnTo>
                    <a:lnTo>
                      <a:pt x="1358" y="167"/>
                    </a:lnTo>
                    <a:lnTo>
                      <a:pt x="1358" y="167"/>
                    </a:lnTo>
                    <a:lnTo>
                      <a:pt x="1358" y="145"/>
                    </a:lnTo>
                    <a:lnTo>
                      <a:pt x="1358" y="145"/>
                    </a:lnTo>
                    <a:lnTo>
                      <a:pt x="1354" y="141"/>
                    </a:lnTo>
                    <a:lnTo>
                      <a:pt x="1350" y="145"/>
                    </a:lnTo>
                    <a:lnTo>
                      <a:pt x="1341" y="145"/>
                    </a:lnTo>
                    <a:lnTo>
                      <a:pt x="1337" y="141"/>
                    </a:lnTo>
                    <a:lnTo>
                      <a:pt x="1337" y="141"/>
                    </a:lnTo>
                    <a:lnTo>
                      <a:pt x="1345" y="136"/>
                    </a:lnTo>
                    <a:lnTo>
                      <a:pt x="1358" y="136"/>
                    </a:lnTo>
                    <a:lnTo>
                      <a:pt x="1358" y="136"/>
                    </a:lnTo>
                    <a:lnTo>
                      <a:pt x="1358" y="128"/>
                    </a:lnTo>
                    <a:lnTo>
                      <a:pt x="1358" y="128"/>
                    </a:lnTo>
                    <a:lnTo>
                      <a:pt x="1345" y="119"/>
                    </a:lnTo>
                    <a:lnTo>
                      <a:pt x="1345" y="114"/>
                    </a:lnTo>
                    <a:lnTo>
                      <a:pt x="1345" y="106"/>
                    </a:lnTo>
                    <a:lnTo>
                      <a:pt x="1345" y="106"/>
                    </a:lnTo>
                    <a:lnTo>
                      <a:pt x="1310" y="101"/>
                    </a:lnTo>
                    <a:lnTo>
                      <a:pt x="1271" y="101"/>
                    </a:lnTo>
                    <a:lnTo>
                      <a:pt x="1201" y="110"/>
                    </a:lnTo>
                    <a:lnTo>
                      <a:pt x="1201" y="110"/>
                    </a:lnTo>
                    <a:lnTo>
                      <a:pt x="1205" y="114"/>
                    </a:lnTo>
                    <a:lnTo>
                      <a:pt x="1214" y="114"/>
                    </a:lnTo>
                    <a:lnTo>
                      <a:pt x="1236" y="114"/>
                    </a:lnTo>
                    <a:lnTo>
                      <a:pt x="1258" y="110"/>
                    </a:lnTo>
                    <a:lnTo>
                      <a:pt x="1266" y="114"/>
                    </a:lnTo>
                    <a:lnTo>
                      <a:pt x="1271" y="119"/>
                    </a:lnTo>
                    <a:lnTo>
                      <a:pt x="1271" y="119"/>
                    </a:lnTo>
                    <a:lnTo>
                      <a:pt x="1231" y="123"/>
                    </a:lnTo>
                    <a:lnTo>
                      <a:pt x="1192" y="123"/>
                    </a:lnTo>
                    <a:lnTo>
                      <a:pt x="1192" y="123"/>
                    </a:lnTo>
                    <a:lnTo>
                      <a:pt x="1188" y="128"/>
                    </a:lnTo>
                    <a:lnTo>
                      <a:pt x="1188" y="136"/>
                    </a:lnTo>
                    <a:lnTo>
                      <a:pt x="1188" y="136"/>
                    </a:lnTo>
                    <a:lnTo>
                      <a:pt x="1205" y="136"/>
                    </a:lnTo>
                    <a:lnTo>
                      <a:pt x="1227" y="136"/>
                    </a:lnTo>
                    <a:lnTo>
                      <a:pt x="1245" y="136"/>
                    </a:lnTo>
                    <a:lnTo>
                      <a:pt x="1266" y="136"/>
                    </a:lnTo>
                    <a:lnTo>
                      <a:pt x="1266" y="136"/>
                    </a:lnTo>
                    <a:lnTo>
                      <a:pt x="1258" y="141"/>
                    </a:lnTo>
                    <a:lnTo>
                      <a:pt x="1258" y="149"/>
                    </a:lnTo>
                    <a:lnTo>
                      <a:pt x="1258" y="163"/>
                    </a:lnTo>
                    <a:lnTo>
                      <a:pt x="1258" y="163"/>
                    </a:lnTo>
                    <a:lnTo>
                      <a:pt x="1258" y="163"/>
                    </a:lnTo>
                    <a:lnTo>
                      <a:pt x="1262" y="163"/>
                    </a:lnTo>
                    <a:lnTo>
                      <a:pt x="1266" y="163"/>
                    </a:lnTo>
                    <a:lnTo>
                      <a:pt x="1275" y="167"/>
                    </a:lnTo>
                    <a:lnTo>
                      <a:pt x="1275" y="167"/>
                    </a:lnTo>
                    <a:lnTo>
                      <a:pt x="1271" y="167"/>
                    </a:lnTo>
                    <a:lnTo>
                      <a:pt x="1266" y="171"/>
                    </a:lnTo>
                    <a:lnTo>
                      <a:pt x="1262" y="171"/>
                    </a:lnTo>
                    <a:lnTo>
                      <a:pt x="1262" y="171"/>
                    </a:lnTo>
                    <a:lnTo>
                      <a:pt x="1262" y="171"/>
                    </a:lnTo>
                    <a:lnTo>
                      <a:pt x="1262" y="176"/>
                    </a:lnTo>
                    <a:lnTo>
                      <a:pt x="1266" y="176"/>
                    </a:lnTo>
                    <a:lnTo>
                      <a:pt x="1266" y="176"/>
                    </a:lnTo>
                    <a:lnTo>
                      <a:pt x="1271" y="176"/>
                    </a:lnTo>
                    <a:lnTo>
                      <a:pt x="1271" y="176"/>
                    </a:lnTo>
                    <a:lnTo>
                      <a:pt x="1266" y="180"/>
                    </a:lnTo>
                    <a:lnTo>
                      <a:pt x="1262" y="180"/>
                    </a:lnTo>
                    <a:lnTo>
                      <a:pt x="1258" y="180"/>
                    </a:lnTo>
                    <a:lnTo>
                      <a:pt x="1258" y="185"/>
                    </a:lnTo>
                    <a:lnTo>
                      <a:pt x="1258" y="185"/>
                    </a:lnTo>
                    <a:lnTo>
                      <a:pt x="1258" y="189"/>
                    </a:lnTo>
                    <a:lnTo>
                      <a:pt x="1258" y="189"/>
                    </a:lnTo>
                    <a:lnTo>
                      <a:pt x="1271" y="189"/>
                    </a:lnTo>
                    <a:lnTo>
                      <a:pt x="1271" y="189"/>
                    </a:lnTo>
                    <a:lnTo>
                      <a:pt x="1262" y="198"/>
                    </a:lnTo>
                    <a:lnTo>
                      <a:pt x="1262" y="198"/>
                    </a:lnTo>
                    <a:lnTo>
                      <a:pt x="1271" y="202"/>
                    </a:lnTo>
                    <a:lnTo>
                      <a:pt x="1271" y="202"/>
                    </a:lnTo>
                    <a:lnTo>
                      <a:pt x="1266" y="206"/>
                    </a:lnTo>
                    <a:lnTo>
                      <a:pt x="1262" y="206"/>
                    </a:lnTo>
                    <a:lnTo>
                      <a:pt x="1258" y="206"/>
                    </a:lnTo>
                    <a:lnTo>
                      <a:pt x="1258" y="206"/>
                    </a:lnTo>
                    <a:lnTo>
                      <a:pt x="1258" y="206"/>
                    </a:lnTo>
                    <a:lnTo>
                      <a:pt x="1258" y="211"/>
                    </a:lnTo>
                    <a:lnTo>
                      <a:pt x="1262" y="211"/>
                    </a:lnTo>
                    <a:lnTo>
                      <a:pt x="1271" y="211"/>
                    </a:lnTo>
                    <a:lnTo>
                      <a:pt x="1271" y="211"/>
                    </a:lnTo>
                    <a:lnTo>
                      <a:pt x="1266" y="215"/>
                    </a:lnTo>
                    <a:lnTo>
                      <a:pt x="1262" y="215"/>
                    </a:lnTo>
                    <a:lnTo>
                      <a:pt x="1258" y="215"/>
                    </a:lnTo>
                    <a:lnTo>
                      <a:pt x="1258" y="220"/>
                    </a:lnTo>
                    <a:lnTo>
                      <a:pt x="1258" y="220"/>
                    </a:lnTo>
                    <a:lnTo>
                      <a:pt x="1258" y="224"/>
                    </a:lnTo>
                    <a:lnTo>
                      <a:pt x="1262" y="224"/>
                    </a:lnTo>
                    <a:lnTo>
                      <a:pt x="1271" y="220"/>
                    </a:lnTo>
                    <a:lnTo>
                      <a:pt x="1271" y="220"/>
                    </a:lnTo>
                    <a:lnTo>
                      <a:pt x="1271" y="228"/>
                    </a:lnTo>
                    <a:lnTo>
                      <a:pt x="1266" y="228"/>
                    </a:lnTo>
                    <a:lnTo>
                      <a:pt x="1258" y="228"/>
                    </a:lnTo>
                    <a:lnTo>
                      <a:pt x="1258" y="233"/>
                    </a:lnTo>
                    <a:lnTo>
                      <a:pt x="1258" y="233"/>
                    </a:lnTo>
                    <a:lnTo>
                      <a:pt x="1258" y="237"/>
                    </a:lnTo>
                    <a:lnTo>
                      <a:pt x="1262" y="237"/>
                    </a:lnTo>
                    <a:lnTo>
                      <a:pt x="1271" y="233"/>
                    </a:lnTo>
                    <a:lnTo>
                      <a:pt x="1271" y="233"/>
                    </a:lnTo>
                    <a:lnTo>
                      <a:pt x="1262" y="241"/>
                    </a:lnTo>
                    <a:lnTo>
                      <a:pt x="1271" y="246"/>
                    </a:lnTo>
                    <a:lnTo>
                      <a:pt x="1271" y="246"/>
                    </a:lnTo>
                    <a:lnTo>
                      <a:pt x="1271" y="250"/>
                    </a:lnTo>
                    <a:lnTo>
                      <a:pt x="1266" y="250"/>
                    </a:lnTo>
                    <a:lnTo>
                      <a:pt x="1258" y="250"/>
                    </a:lnTo>
                    <a:lnTo>
                      <a:pt x="1258" y="250"/>
                    </a:lnTo>
                    <a:lnTo>
                      <a:pt x="1258" y="259"/>
                    </a:lnTo>
                    <a:lnTo>
                      <a:pt x="1262" y="259"/>
                    </a:lnTo>
                    <a:lnTo>
                      <a:pt x="1271" y="259"/>
                    </a:lnTo>
                    <a:lnTo>
                      <a:pt x="1271" y="263"/>
                    </a:lnTo>
                    <a:lnTo>
                      <a:pt x="1271" y="263"/>
                    </a:lnTo>
                    <a:lnTo>
                      <a:pt x="1218" y="263"/>
                    </a:lnTo>
                    <a:lnTo>
                      <a:pt x="1196" y="263"/>
                    </a:lnTo>
                    <a:lnTo>
                      <a:pt x="1174" y="268"/>
                    </a:lnTo>
                    <a:lnTo>
                      <a:pt x="1174" y="268"/>
                    </a:lnTo>
                    <a:lnTo>
                      <a:pt x="1188" y="272"/>
                    </a:lnTo>
                    <a:lnTo>
                      <a:pt x="1201" y="272"/>
                    </a:lnTo>
                    <a:lnTo>
                      <a:pt x="1223" y="268"/>
                    </a:lnTo>
                    <a:lnTo>
                      <a:pt x="1249" y="268"/>
                    </a:lnTo>
                    <a:lnTo>
                      <a:pt x="1258" y="272"/>
                    </a:lnTo>
                    <a:lnTo>
                      <a:pt x="1271" y="277"/>
                    </a:lnTo>
                    <a:lnTo>
                      <a:pt x="1271" y="277"/>
                    </a:lnTo>
                    <a:lnTo>
                      <a:pt x="1258" y="277"/>
                    </a:lnTo>
                    <a:lnTo>
                      <a:pt x="1240" y="272"/>
                    </a:lnTo>
                    <a:lnTo>
                      <a:pt x="1223" y="277"/>
                    </a:lnTo>
                    <a:lnTo>
                      <a:pt x="1218" y="277"/>
                    </a:lnTo>
                    <a:lnTo>
                      <a:pt x="1218" y="285"/>
                    </a:lnTo>
                    <a:lnTo>
                      <a:pt x="1218" y="285"/>
                    </a:lnTo>
                    <a:lnTo>
                      <a:pt x="1240" y="281"/>
                    </a:lnTo>
                    <a:lnTo>
                      <a:pt x="1271" y="281"/>
                    </a:lnTo>
                    <a:lnTo>
                      <a:pt x="1271" y="281"/>
                    </a:lnTo>
                    <a:lnTo>
                      <a:pt x="1271" y="285"/>
                    </a:lnTo>
                    <a:lnTo>
                      <a:pt x="1266" y="285"/>
                    </a:lnTo>
                    <a:lnTo>
                      <a:pt x="1258" y="285"/>
                    </a:lnTo>
                    <a:lnTo>
                      <a:pt x="1258" y="290"/>
                    </a:lnTo>
                    <a:lnTo>
                      <a:pt x="1258" y="290"/>
                    </a:lnTo>
                    <a:lnTo>
                      <a:pt x="1262" y="294"/>
                    </a:lnTo>
                    <a:lnTo>
                      <a:pt x="1266" y="290"/>
                    </a:lnTo>
                    <a:lnTo>
                      <a:pt x="1266" y="290"/>
                    </a:lnTo>
                    <a:lnTo>
                      <a:pt x="1271" y="303"/>
                    </a:lnTo>
                    <a:lnTo>
                      <a:pt x="1275" y="329"/>
                    </a:lnTo>
                    <a:lnTo>
                      <a:pt x="1275" y="386"/>
                    </a:lnTo>
                    <a:lnTo>
                      <a:pt x="1275" y="386"/>
                    </a:lnTo>
                    <a:lnTo>
                      <a:pt x="1275" y="421"/>
                    </a:lnTo>
                    <a:lnTo>
                      <a:pt x="1275" y="439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62" y="456"/>
                    </a:lnTo>
                    <a:lnTo>
                      <a:pt x="1262" y="456"/>
                    </a:lnTo>
                    <a:lnTo>
                      <a:pt x="1266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48"/>
                    </a:lnTo>
                    <a:lnTo>
                      <a:pt x="1271" y="448"/>
                    </a:lnTo>
                    <a:lnTo>
                      <a:pt x="1271" y="448"/>
                    </a:lnTo>
                    <a:lnTo>
                      <a:pt x="1266" y="448"/>
                    </a:lnTo>
                    <a:lnTo>
                      <a:pt x="1262" y="448"/>
                    </a:lnTo>
                    <a:lnTo>
                      <a:pt x="1262" y="448"/>
                    </a:lnTo>
                    <a:lnTo>
                      <a:pt x="1262" y="443"/>
                    </a:lnTo>
                    <a:lnTo>
                      <a:pt x="1266" y="439"/>
                    </a:lnTo>
                    <a:lnTo>
                      <a:pt x="1271" y="439"/>
                    </a:lnTo>
                    <a:lnTo>
                      <a:pt x="1271" y="439"/>
                    </a:lnTo>
                    <a:lnTo>
                      <a:pt x="1271" y="439"/>
                    </a:lnTo>
                    <a:lnTo>
                      <a:pt x="1271" y="434"/>
                    </a:lnTo>
                    <a:lnTo>
                      <a:pt x="1266" y="434"/>
                    </a:lnTo>
                    <a:lnTo>
                      <a:pt x="1262" y="434"/>
                    </a:lnTo>
                    <a:lnTo>
                      <a:pt x="1262" y="434"/>
                    </a:lnTo>
                    <a:lnTo>
                      <a:pt x="1262" y="434"/>
                    </a:lnTo>
                    <a:lnTo>
                      <a:pt x="1262" y="430"/>
                    </a:lnTo>
                    <a:lnTo>
                      <a:pt x="1266" y="426"/>
                    </a:lnTo>
                    <a:lnTo>
                      <a:pt x="1271" y="430"/>
                    </a:lnTo>
                    <a:lnTo>
                      <a:pt x="1271" y="430"/>
                    </a:lnTo>
                    <a:lnTo>
                      <a:pt x="1271" y="426"/>
                    </a:lnTo>
                    <a:lnTo>
                      <a:pt x="1266" y="426"/>
                    </a:lnTo>
                    <a:lnTo>
                      <a:pt x="1262" y="421"/>
                    </a:lnTo>
                    <a:lnTo>
                      <a:pt x="1262" y="417"/>
                    </a:lnTo>
                    <a:lnTo>
                      <a:pt x="1262" y="417"/>
                    </a:lnTo>
                    <a:lnTo>
                      <a:pt x="1266" y="417"/>
                    </a:lnTo>
                    <a:lnTo>
                      <a:pt x="1271" y="417"/>
                    </a:lnTo>
                    <a:lnTo>
                      <a:pt x="1271" y="417"/>
                    </a:lnTo>
                    <a:lnTo>
                      <a:pt x="1266" y="412"/>
                    </a:lnTo>
                    <a:lnTo>
                      <a:pt x="1262" y="412"/>
                    </a:lnTo>
                    <a:lnTo>
                      <a:pt x="1262" y="412"/>
                    </a:lnTo>
                    <a:lnTo>
                      <a:pt x="1262" y="408"/>
                    </a:lnTo>
                    <a:lnTo>
                      <a:pt x="1262" y="408"/>
                    </a:lnTo>
                    <a:lnTo>
                      <a:pt x="1271" y="408"/>
                    </a:lnTo>
                    <a:lnTo>
                      <a:pt x="1271" y="408"/>
                    </a:lnTo>
                    <a:lnTo>
                      <a:pt x="1271" y="404"/>
                    </a:lnTo>
                    <a:lnTo>
                      <a:pt x="1266" y="399"/>
                    </a:lnTo>
                    <a:lnTo>
                      <a:pt x="1262" y="399"/>
                    </a:lnTo>
                    <a:lnTo>
                      <a:pt x="1262" y="399"/>
                    </a:lnTo>
                    <a:lnTo>
                      <a:pt x="1262" y="395"/>
                    </a:lnTo>
                    <a:lnTo>
                      <a:pt x="1266" y="395"/>
                    </a:lnTo>
                    <a:lnTo>
                      <a:pt x="1271" y="395"/>
                    </a:lnTo>
                    <a:lnTo>
                      <a:pt x="1271" y="391"/>
                    </a:lnTo>
                    <a:lnTo>
                      <a:pt x="1271" y="391"/>
                    </a:lnTo>
                    <a:lnTo>
                      <a:pt x="1266" y="391"/>
                    </a:lnTo>
                    <a:lnTo>
                      <a:pt x="1262" y="386"/>
                    </a:lnTo>
                    <a:lnTo>
                      <a:pt x="1262" y="386"/>
                    </a:lnTo>
                    <a:lnTo>
                      <a:pt x="1262" y="382"/>
                    </a:lnTo>
                    <a:lnTo>
                      <a:pt x="1262" y="369"/>
                    </a:lnTo>
                    <a:lnTo>
                      <a:pt x="1262" y="369"/>
                    </a:lnTo>
                    <a:lnTo>
                      <a:pt x="1266" y="369"/>
                    </a:lnTo>
                    <a:lnTo>
                      <a:pt x="1271" y="369"/>
                    </a:lnTo>
                    <a:lnTo>
                      <a:pt x="1271" y="369"/>
                    </a:lnTo>
                    <a:lnTo>
                      <a:pt x="1266" y="369"/>
                    </a:lnTo>
                    <a:lnTo>
                      <a:pt x="1262" y="360"/>
                    </a:lnTo>
                    <a:lnTo>
                      <a:pt x="1258" y="342"/>
                    </a:lnTo>
                    <a:lnTo>
                      <a:pt x="1258" y="342"/>
                    </a:lnTo>
                    <a:lnTo>
                      <a:pt x="1253" y="351"/>
                    </a:lnTo>
                    <a:lnTo>
                      <a:pt x="1249" y="351"/>
                    </a:lnTo>
                    <a:lnTo>
                      <a:pt x="1236" y="347"/>
                    </a:lnTo>
                    <a:lnTo>
                      <a:pt x="1223" y="342"/>
                    </a:lnTo>
                    <a:lnTo>
                      <a:pt x="1218" y="347"/>
                    </a:lnTo>
                    <a:lnTo>
                      <a:pt x="1214" y="351"/>
                    </a:lnTo>
                    <a:lnTo>
                      <a:pt x="1214" y="351"/>
                    </a:lnTo>
                    <a:lnTo>
                      <a:pt x="1209" y="338"/>
                    </a:lnTo>
                    <a:lnTo>
                      <a:pt x="1201" y="334"/>
                    </a:lnTo>
                    <a:lnTo>
                      <a:pt x="1192" y="334"/>
                    </a:lnTo>
                    <a:lnTo>
                      <a:pt x="1192" y="334"/>
                    </a:lnTo>
                    <a:lnTo>
                      <a:pt x="1188" y="334"/>
                    </a:lnTo>
                    <a:lnTo>
                      <a:pt x="1188" y="342"/>
                    </a:lnTo>
                    <a:lnTo>
                      <a:pt x="1188" y="351"/>
                    </a:lnTo>
                    <a:lnTo>
                      <a:pt x="1183" y="351"/>
                    </a:lnTo>
                    <a:lnTo>
                      <a:pt x="1183" y="351"/>
                    </a:lnTo>
                    <a:lnTo>
                      <a:pt x="1179" y="351"/>
                    </a:lnTo>
                    <a:lnTo>
                      <a:pt x="1179" y="351"/>
                    </a:lnTo>
                    <a:lnTo>
                      <a:pt x="1179" y="342"/>
                    </a:lnTo>
                    <a:lnTo>
                      <a:pt x="1183" y="334"/>
                    </a:lnTo>
                    <a:lnTo>
                      <a:pt x="1183" y="334"/>
                    </a:lnTo>
                    <a:lnTo>
                      <a:pt x="1183" y="334"/>
                    </a:lnTo>
                    <a:lnTo>
                      <a:pt x="1188" y="329"/>
                    </a:lnTo>
                    <a:lnTo>
                      <a:pt x="1192" y="329"/>
                    </a:lnTo>
                    <a:lnTo>
                      <a:pt x="1196" y="329"/>
                    </a:lnTo>
                    <a:lnTo>
                      <a:pt x="1201" y="325"/>
                    </a:lnTo>
                    <a:lnTo>
                      <a:pt x="1201" y="325"/>
                    </a:lnTo>
                    <a:lnTo>
                      <a:pt x="1170" y="320"/>
                    </a:lnTo>
                    <a:lnTo>
                      <a:pt x="1117" y="320"/>
                    </a:lnTo>
                    <a:lnTo>
                      <a:pt x="1117" y="320"/>
                    </a:lnTo>
                    <a:lnTo>
                      <a:pt x="1113" y="334"/>
                    </a:lnTo>
                    <a:lnTo>
                      <a:pt x="1100" y="334"/>
                    </a:lnTo>
                    <a:lnTo>
                      <a:pt x="1100" y="334"/>
                    </a:lnTo>
                    <a:lnTo>
                      <a:pt x="1100" y="338"/>
                    </a:lnTo>
                    <a:lnTo>
                      <a:pt x="1096" y="342"/>
                    </a:lnTo>
                    <a:lnTo>
                      <a:pt x="1104" y="351"/>
                    </a:lnTo>
                    <a:lnTo>
                      <a:pt x="1113" y="355"/>
                    </a:lnTo>
                    <a:lnTo>
                      <a:pt x="1113" y="355"/>
                    </a:lnTo>
                    <a:lnTo>
                      <a:pt x="1113" y="364"/>
                    </a:lnTo>
                    <a:lnTo>
                      <a:pt x="1113" y="360"/>
                    </a:lnTo>
                    <a:lnTo>
                      <a:pt x="1109" y="355"/>
                    </a:lnTo>
                    <a:lnTo>
                      <a:pt x="1104" y="355"/>
                    </a:lnTo>
                    <a:lnTo>
                      <a:pt x="1100" y="360"/>
                    </a:lnTo>
                    <a:lnTo>
                      <a:pt x="1100" y="360"/>
                    </a:lnTo>
                    <a:lnTo>
                      <a:pt x="1100" y="364"/>
                    </a:lnTo>
                    <a:lnTo>
                      <a:pt x="1100" y="377"/>
                    </a:lnTo>
                    <a:lnTo>
                      <a:pt x="1100" y="404"/>
                    </a:lnTo>
                    <a:lnTo>
                      <a:pt x="1104" y="434"/>
                    </a:lnTo>
                    <a:lnTo>
                      <a:pt x="1100" y="448"/>
                    </a:lnTo>
                    <a:lnTo>
                      <a:pt x="1100" y="461"/>
                    </a:lnTo>
                    <a:lnTo>
                      <a:pt x="1100" y="461"/>
                    </a:lnTo>
                    <a:lnTo>
                      <a:pt x="1104" y="456"/>
                    </a:lnTo>
                    <a:lnTo>
                      <a:pt x="1104" y="452"/>
                    </a:lnTo>
                    <a:lnTo>
                      <a:pt x="1104" y="452"/>
                    </a:lnTo>
                    <a:lnTo>
                      <a:pt x="1109" y="452"/>
                    </a:lnTo>
                    <a:lnTo>
                      <a:pt x="1109" y="452"/>
                    </a:lnTo>
                    <a:lnTo>
                      <a:pt x="1109" y="456"/>
                    </a:lnTo>
                    <a:lnTo>
                      <a:pt x="1109" y="452"/>
                    </a:lnTo>
                    <a:lnTo>
                      <a:pt x="1109" y="452"/>
                    </a:lnTo>
                    <a:lnTo>
                      <a:pt x="1109" y="474"/>
                    </a:lnTo>
                    <a:lnTo>
                      <a:pt x="1109" y="509"/>
                    </a:lnTo>
                    <a:lnTo>
                      <a:pt x="1109" y="509"/>
                    </a:lnTo>
                    <a:lnTo>
                      <a:pt x="1109" y="509"/>
                    </a:lnTo>
                    <a:lnTo>
                      <a:pt x="1109" y="504"/>
                    </a:lnTo>
                    <a:lnTo>
                      <a:pt x="1109" y="496"/>
                    </a:lnTo>
                    <a:lnTo>
                      <a:pt x="1104" y="496"/>
                    </a:lnTo>
                    <a:lnTo>
                      <a:pt x="1104" y="496"/>
                    </a:lnTo>
                    <a:lnTo>
                      <a:pt x="1100" y="500"/>
                    </a:lnTo>
                    <a:lnTo>
                      <a:pt x="1100" y="500"/>
                    </a:lnTo>
                    <a:lnTo>
                      <a:pt x="1104" y="504"/>
                    </a:lnTo>
                    <a:lnTo>
                      <a:pt x="1100" y="509"/>
                    </a:lnTo>
                    <a:lnTo>
                      <a:pt x="1100" y="509"/>
                    </a:lnTo>
                    <a:lnTo>
                      <a:pt x="1096" y="504"/>
                    </a:lnTo>
                    <a:lnTo>
                      <a:pt x="1096" y="509"/>
                    </a:lnTo>
                    <a:lnTo>
                      <a:pt x="1096" y="513"/>
                    </a:lnTo>
                    <a:lnTo>
                      <a:pt x="1091" y="522"/>
                    </a:lnTo>
                    <a:lnTo>
                      <a:pt x="1091" y="522"/>
                    </a:lnTo>
                    <a:lnTo>
                      <a:pt x="1087" y="518"/>
                    </a:lnTo>
                    <a:lnTo>
                      <a:pt x="1091" y="513"/>
                    </a:lnTo>
                    <a:lnTo>
                      <a:pt x="1091" y="509"/>
                    </a:lnTo>
                    <a:lnTo>
                      <a:pt x="1087" y="504"/>
                    </a:lnTo>
                    <a:lnTo>
                      <a:pt x="1087" y="504"/>
                    </a:lnTo>
                    <a:lnTo>
                      <a:pt x="1082" y="509"/>
                    </a:lnTo>
                    <a:lnTo>
                      <a:pt x="1082" y="518"/>
                    </a:lnTo>
                    <a:lnTo>
                      <a:pt x="1087" y="522"/>
                    </a:lnTo>
                    <a:lnTo>
                      <a:pt x="1082" y="526"/>
                    </a:lnTo>
                    <a:lnTo>
                      <a:pt x="1082" y="526"/>
                    </a:lnTo>
                    <a:lnTo>
                      <a:pt x="1078" y="531"/>
                    </a:lnTo>
                    <a:lnTo>
                      <a:pt x="1074" y="531"/>
                    </a:lnTo>
                    <a:lnTo>
                      <a:pt x="1069" y="531"/>
                    </a:lnTo>
                    <a:lnTo>
                      <a:pt x="1065" y="535"/>
                    </a:lnTo>
                    <a:lnTo>
                      <a:pt x="1065" y="535"/>
                    </a:lnTo>
                    <a:lnTo>
                      <a:pt x="1065" y="531"/>
                    </a:lnTo>
                    <a:lnTo>
                      <a:pt x="1060" y="522"/>
                    </a:lnTo>
                    <a:lnTo>
                      <a:pt x="1060" y="522"/>
                    </a:lnTo>
                    <a:lnTo>
                      <a:pt x="1052" y="526"/>
                    </a:lnTo>
                    <a:lnTo>
                      <a:pt x="1043" y="526"/>
                    </a:lnTo>
                    <a:lnTo>
                      <a:pt x="1043" y="526"/>
                    </a:lnTo>
                    <a:lnTo>
                      <a:pt x="1043" y="535"/>
                    </a:lnTo>
                    <a:lnTo>
                      <a:pt x="1047" y="544"/>
                    </a:lnTo>
                    <a:lnTo>
                      <a:pt x="1047" y="544"/>
                    </a:lnTo>
                    <a:lnTo>
                      <a:pt x="1039" y="544"/>
                    </a:lnTo>
                    <a:lnTo>
                      <a:pt x="1034" y="540"/>
                    </a:lnTo>
                    <a:lnTo>
                      <a:pt x="1039" y="518"/>
                    </a:lnTo>
                    <a:lnTo>
                      <a:pt x="1039" y="518"/>
                    </a:lnTo>
                    <a:lnTo>
                      <a:pt x="1039" y="518"/>
                    </a:lnTo>
                    <a:lnTo>
                      <a:pt x="1034" y="518"/>
                    </a:lnTo>
                    <a:lnTo>
                      <a:pt x="1030" y="518"/>
                    </a:lnTo>
                    <a:lnTo>
                      <a:pt x="1030" y="518"/>
                    </a:lnTo>
                    <a:lnTo>
                      <a:pt x="1030" y="504"/>
                    </a:lnTo>
                    <a:lnTo>
                      <a:pt x="1030" y="491"/>
                    </a:lnTo>
                    <a:lnTo>
                      <a:pt x="1030" y="483"/>
                    </a:lnTo>
                    <a:lnTo>
                      <a:pt x="1034" y="469"/>
                    </a:lnTo>
                    <a:lnTo>
                      <a:pt x="1034" y="469"/>
                    </a:lnTo>
                    <a:lnTo>
                      <a:pt x="1030" y="469"/>
                    </a:lnTo>
                    <a:lnTo>
                      <a:pt x="1030" y="461"/>
                    </a:lnTo>
                    <a:lnTo>
                      <a:pt x="1030" y="461"/>
                    </a:lnTo>
                    <a:lnTo>
                      <a:pt x="1017" y="465"/>
                    </a:lnTo>
                    <a:lnTo>
                      <a:pt x="1008" y="465"/>
                    </a:lnTo>
                    <a:lnTo>
                      <a:pt x="1008" y="465"/>
                    </a:lnTo>
                    <a:lnTo>
                      <a:pt x="1008" y="443"/>
                    </a:lnTo>
                    <a:lnTo>
                      <a:pt x="1008" y="443"/>
                    </a:lnTo>
                    <a:lnTo>
                      <a:pt x="1021" y="443"/>
                    </a:lnTo>
                    <a:lnTo>
                      <a:pt x="1030" y="443"/>
                    </a:lnTo>
                    <a:lnTo>
                      <a:pt x="1030" y="443"/>
                    </a:lnTo>
                    <a:lnTo>
                      <a:pt x="1030" y="31"/>
                    </a:lnTo>
                    <a:lnTo>
                      <a:pt x="1030" y="31"/>
                    </a:lnTo>
                    <a:lnTo>
                      <a:pt x="1025" y="27"/>
                    </a:lnTo>
                    <a:lnTo>
                      <a:pt x="1025" y="27"/>
                    </a:lnTo>
                    <a:lnTo>
                      <a:pt x="1021" y="27"/>
                    </a:lnTo>
                    <a:lnTo>
                      <a:pt x="1017" y="27"/>
                    </a:lnTo>
                    <a:lnTo>
                      <a:pt x="1017" y="27"/>
                    </a:lnTo>
                    <a:lnTo>
                      <a:pt x="1017" y="22"/>
                    </a:lnTo>
                    <a:lnTo>
                      <a:pt x="1021" y="22"/>
                    </a:lnTo>
                    <a:lnTo>
                      <a:pt x="1025" y="22"/>
                    </a:lnTo>
                    <a:lnTo>
                      <a:pt x="1030" y="18"/>
                    </a:lnTo>
                    <a:lnTo>
                      <a:pt x="1030" y="18"/>
                    </a:lnTo>
                    <a:lnTo>
                      <a:pt x="1025" y="14"/>
                    </a:lnTo>
                    <a:lnTo>
                      <a:pt x="1021" y="18"/>
                    </a:lnTo>
                    <a:lnTo>
                      <a:pt x="1021" y="18"/>
                    </a:lnTo>
                    <a:lnTo>
                      <a:pt x="1017" y="14"/>
                    </a:lnTo>
                    <a:lnTo>
                      <a:pt x="1021" y="9"/>
                    </a:lnTo>
                    <a:lnTo>
                      <a:pt x="1030" y="5"/>
                    </a:lnTo>
                    <a:lnTo>
                      <a:pt x="1030" y="0"/>
                    </a:lnTo>
                    <a:lnTo>
                      <a:pt x="1030" y="0"/>
                    </a:lnTo>
                    <a:lnTo>
                      <a:pt x="1017" y="5"/>
                    </a:lnTo>
                    <a:lnTo>
                      <a:pt x="1003" y="5"/>
                    </a:lnTo>
                    <a:lnTo>
                      <a:pt x="973" y="0"/>
                    </a:lnTo>
                    <a:lnTo>
                      <a:pt x="933" y="0"/>
                    </a:lnTo>
                    <a:lnTo>
                      <a:pt x="916" y="0"/>
                    </a:lnTo>
                    <a:lnTo>
                      <a:pt x="903" y="5"/>
                    </a:lnTo>
                    <a:lnTo>
                      <a:pt x="903" y="5"/>
                    </a:lnTo>
                    <a:lnTo>
                      <a:pt x="907" y="14"/>
                    </a:lnTo>
                    <a:lnTo>
                      <a:pt x="907" y="22"/>
                    </a:lnTo>
                    <a:lnTo>
                      <a:pt x="907" y="27"/>
                    </a:lnTo>
                    <a:lnTo>
                      <a:pt x="907" y="40"/>
                    </a:lnTo>
                    <a:lnTo>
                      <a:pt x="907" y="40"/>
                    </a:lnTo>
                    <a:lnTo>
                      <a:pt x="898" y="35"/>
                    </a:lnTo>
                    <a:lnTo>
                      <a:pt x="890" y="35"/>
                    </a:lnTo>
                    <a:lnTo>
                      <a:pt x="881" y="35"/>
                    </a:lnTo>
                    <a:lnTo>
                      <a:pt x="881" y="35"/>
                    </a:lnTo>
                    <a:lnTo>
                      <a:pt x="885" y="35"/>
                    </a:lnTo>
                    <a:lnTo>
                      <a:pt x="894" y="35"/>
                    </a:lnTo>
                    <a:lnTo>
                      <a:pt x="894" y="35"/>
                    </a:lnTo>
                    <a:lnTo>
                      <a:pt x="854" y="40"/>
                    </a:lnTo>
                    <a:lnTo>
                      <a:pt x="824" y="35"/>
                    </a:lnTo>
                    <a:lnTo>
                      <a:pt x="824" y="35"/>
                    </a:lnTo>
                    <a:lnTo>
                      <a:pt x="828" y="44"/>
                    </a:lnTo>
                    <a:lnTo>
                      <a:pt x="833" y="49"/>
                    </a:lnTo>
                    <a:lnTo>
                      <a:pt x="841" y="44"/>
                    </a:lnTo>
                    <a:lnTo>
                      <a:pt x="841" y="44"/>
                    </a:lnTo>
                    <a:lnTo>
                      <a:pt x="833" y="49"/>
                    </a:lnTo>
                    <a:lnTo>
                      <a:pt x="819" y="53"/>
                    </a:lnTo>
                    <a:lnTo>
                      <a:pt x="793" y="53"/>
                    </a:lnTo>
                    <a:lnTo>
                      <a:pt x="793" y="53"/>
                    </a:lnTo>
                    <a:lnTo>
                      <a:pt x="811" y="57"/>
                    </a:lnTo>
                    <a:lnTo>
                      <a:pt x="824" y="53"/>
                    </a:lnTo>
                    <a:lnTo>
                      <a:pt x="833" y="57"/>
                    </a:lnTo>
                    <a:lnTo>
                      <a:pt x="841" y="62"/>
                    </a:lnTo>
                    <a:lnTo>
                      <a:pt x="841" y="62"/>
                    </a:lnTo>
                    <a:lnTo>
                      <a:pt x="824" y="62"/>
                    </a:lnTo>
                    <a:lnTo>
                      <a:pt x="806" y="62"/>
                    </a:lnTo>
                    <a:lnTo>
                      <a:pt x="806" y="62"/>
                    </a:lnTo>
                    <a:lnTo>
                      <a:pt x="824" y="66"/>
                    </a:lnTo>
                    <a:lnTo>
                      <a:pt x="841" y="66"/>
                    </a:lnTo>
                    <a:lnTo>
                      <a:pt x="841" y="66"/>
                    </a:lnTo>
                    <a:lnTo>
                      <a:pt x="837" y="71"/>
                    </a:lnTo>
                    <a:lnTo>
                      <a:pt x="828" y="75"/>
                    </a:lnTo>
                    <a:lnTo>
                      <a:pt x="806" y="75"/>
                    </a:lnTo>
                    <a:lnTo>
                      <a:pt x="806" y="75"/>
                    </a:lnTo>
                    <a:lnTo>
                      <a:pt x="815" y="79"/>
                    </a:lnTo>
                    <a:lnTo>
                      <a:pt x="824" y="79"/>
                    </a:lnTo>
                    <a:lnTo>
                      <a:pt x="833" y="79"/>
                    </a:lnTo>
                    <a:lnTo>
                      <a:pt x="841" y="84"/>
                    </a:lnTo>
                    <a:lnTo>
                      <a:pt x="841" y="84"/>
                    </a:lnTo>
                    <a:lnTo>
                      <a:pt x="824" y="84"/>
                    </a:lnTo>
                    <a:lnTo>
                      <a:pt x="811" y="92"/>
                    </a:lnTo>
                    <a:lnTo>
                      <a:pt x="811" y="92"/>
                    </a:lnTo>
                    <a:lnTo>
                      <a:pt x="806" y="79"/>
                    </a:lnTo>
                    <a:lnTo>
                      <a:pt x="793" y="75"/>
                    </a:lnTo>
                    <a:lnTo>
                      <a:pt x="776" y="71"/>
                    </a:lnTo>
                    <a:lnTo>
                      <a:pt x="754" y="71"/>
                    </a:lnTo>
                    <a:lnTo>
                      <a:pt x="714" y="75"/>
                    </a:lnTo>
                    <a:lnTo>
                      <a:pt x="684" y="75"/>
                    </a:lnTo>
                    <a:lnTo>
                      <a:pt x="684" y="75"/>
                    </a:lnTo>
                    <a:lnTo>
                      <a:pt x="679" y="79"/>
                    </a:lnTo>
                    <a:lnTo>
                      <a:pt x="679" y="84"/>
                    </a:lnTo>
                    <a:lnTo>
                      <a:pt x="679" y="88"/>
                    </a:lnTo>
                    <a:lnTo>
                      <a:pt x="675" y="92"/>
                    </a:lnTo>
                    <a:lnTo>
                      <a:pt x="675" y="92"/>
                    </a:lnTo>
                    <a:lnTo>
                      <a:pt x="648" y="92"/>
                    </a:lnTo>
                    <a:lnTo>
                      <a:pt x="648" y="92"/>
                    </a:lnTo>
                    <a:lnTo>
                      <a:pt x="653" y="101"/>
                    </a:lnTo>
                    <a:lnTo>
                      <a:pt x="662" y="106"/>
                    </a:lnTo>
                    <a:lnTo>
                      <a:pt x="684" y="106"/>
                    </a:lnTo>
                    <a:lnTo>
                      <a:pt x="710" y="101"/>
                    </a:lnTo>
                    <a:lnTo>
                      <a:pt x="723" y="101"/>
                    </a:lnTo>
                    <a:lnTo>
                      <a:pt x="732" y="106"/>
                    </a:lnTo>
                    <a:lnTo>
                      <a:pt x="732" y="106"/>
                    </a:lnTo>
                    <a:lnTo>
                      <a:pt x="727" y="110"/>
                    </a:lnTo>
                    <a:lnTo>
                      <a:pt x="723" y="110"/>
                    </a:lnTo>
                    <a:lnTo>
                      <a:pt x="719" y="110"/>
                    </a:lnTo>
                    <a:lnTo>
                      <a:pt x="719" y="114"/>
                    </a:lnTo>
                    <a:lnTo>
                      <a:pt x="719" y="114"/>
                    </a:lnTo>
                    <a:lnTo>
                      <a:pt x="719" y="119"/>
                    </a:lnTo>
                    <a:lnTo>
                      <a:pt x="719" y="119"/>
                    </a:lnTo>
                    <a:lnTo>
                      <a:pt x="727" y="119"/>
                    </a:lnTo>
                    <a:lnTo>
                      <a:pt x="727" y="119"/>
                    </a:lnTo>
                    <a:lnTo>
                      <a:pt x="727" y="123"/>
                    </a:lnTo>
                    <a:lnTo>
                      <a:pt x="723" y="128"/>
                    </a:lnTo>
                    <a:lnTo>
                      <a:pt x="719" y="123"/>
                    </a:lnTo>
                    <a:lnTo>
                      <a:pt x="719" y="123"/>
                    </a:lnTo>
                    <a:lnTo>
                      <a:pt x="719" y="132"/>
                    </a:lnTo>
                    <a:lnTo>
                      <a:pt x="727" y="136"/>
                    </a:lnTo>
                    <a:lnTo>
                      <a:pt x="727" y="136"/>
                    </a:lnTo>
                    <a:lnTo>
                      <a:pt x="727" y="136"/>
                    </a:lnTo>
                    <a:lnTo>
                      <a:pt x="723" y="136"/>
                    </a:lnTo>
                    <a:lnTo>
                      <a:pt x="719" y="141"/>
                    </a:lnTo>
                    <a:lnTo>
                      <a:pt x="719" y="145"/>
                    </a:lnTo>
                    <a:lnTo>
                      <a:pt x="719" y="145"/>
                    </a:lnTo>
                    <a:lnTo>
                      <a:pt x="736" y="145"/>
                    </a:lnTo>
                    <a:lnTo>
                      <a:pt x="758" y="145"/>
                    </a:lnTo>
                    <a:lnTo>
                      <a:pt x="758" y="145"/>
                    </a:lnTo>
                    <a:lnTo>
                      <a:pt x="754" y="149"/>
                    </a:lnTo>
                    <a:lnTo>
                      <a:pt x="749" y="149"/>
                    </a:lnTo>
                    <a:lnTo>
                      <a:pt x="736" y="149"/>
                    </a:lnTo>
                    <a:lnTo>
                      <a:pt x="736" y="149"/>
                    </a:lnTo>
                    <a:lnTo>
                      <a:pt x="736" y="220"/>
                    </a:lnTo>
                    <a:lnTo>
                      <a:pt x="736" y="285"/>
                    </a:lnTo>
                    <a:lnTo>
                      <a:pt x="736" y="285"/>
                    </a:lnTo>
                    <a:lnTo>
                      <a:pt x="732" y="285"/>
                    </a:lnTo>
                    <a:lnTo>
                      <a:pt x="727" y="290"/>
                    </a:lnTo>
                    <a:lnTo>
                      <a:pt x="727" y="290"/>
                    </a:lnTo>
                    <a:lnTo>
                      <a:pt x="732" y="290"/>
                    </a:lnTo>
                    <a:lnTo>
                      <a:pt x="736" y="294"/>
                    </a:lnTo>
                    <a:lnTo>
                      <a:pt x="736" y="307"/>
                    </a:lnTo>
                    <a:lnTo>
                      <a:pt x="736" y="307"/>
                    </a:lnTo>
                    <a:lnTo>
                      <a:pt x="754" y="316"/>
                    </a:lnTo>
                    <a:lnTo>
                      <a:pt x="771" y="316"/>
                    </a:lnTo>
                    <a:lnTo>
                      <a:pt x="815" y="316"/>
                    </a:lnTo>
                    <a:lnTo>
                      <a:pt x="815" y="316"/>
                    </a:lnTo>
                    <a:lnTo>
                      <a:pt x="806" y="325"/>
                    </a:lnTo>
                    <a:lnTo>
                      <a:pt x="806" y="338"/>
                    </a:lnTo>
                    <a:lnTo>
                      <a:pt x="811" y="351"/>
                    </a:lnTo>
                    <a:lnTo>
                      <a:pt x="815" y="360"/>
                    </a:lnTo>
                    <a:lnTo>
                      <a:pt x="815" y="360"/>
                    </a:lnTo>
                    <a:lnTo>
                      <a:pt x="811" y="360"/>
                    </a:lnTo>
                    <a:lnTo>
                      <a:pt x="806" y="364"/>
                    </a:lnTo>
                    <a:lnTo>
                      <a:pt x="811" y="373"/>
                    </a:lnTo>
                    <a:lnTo>
                      <a:pt x="815" y="373"/>
                    </a:lnTo>
                    <a:lnTo>
                      <a:pt x="815" y="373"/>
                    </a:lnTo>
                    <a:lnTo>
                      <a:pt x="806" y="391"/>
                    </a:lnTo>
                    <a:lnTo>
                      <a:pt x="806" y="417"/>
                    </a:lnTo>
                    <a:lnTo>
                      <a:pt x="806" y="443"/>
                    </a:lnTo>
                    <a:lnTo>
                      <a:pt x="811" y="452"/>
                    </a:lnTo>
                    <a:lnTo>
                      <a:pt x="819" y="452"/>
                    </a:lnTo>
                    <a:lnTo>
                      <a:pt x="819" y="452"/>
                    </a:lnTo>
                    <a:lnTo>
                      <a:pt x="815" y="456"/>
                    </a:lnTo>
                    <a:lnTo>
                      <a:pt x="806" y="456"/>
                    </a:lnTo>
                    <a:lnTo>
                      <a:pt x="806" y="456"/>
                    </a:lnTo>
                    <a:lnTo>
                      <a:pt x="806" y="461"/>
                    </a:lnTo>
                    <a:lnTo>
                      <a:pt x="806" y="465"/>
                    </a:lnTo>
                    <a:lnTo>
                      <a:pt x="806" y="465"/>
                    </a:lnTo>
                    <a:lnTo>
                      <a:pt x="811" y="469"/>
                    </a:lnTo>
                    <a:lnTo>
                      <a:pt x="819" y="469"/>
                    </a:lnTo>
                    <a:lnTo>
                      <a:pt x="833" y="469"/>
                    </a:lnTo>
                    <a:lnTo>
                      <a:pt x="833" y="469"/>
                    </a:lnTo>
                    <a:lnTo>
                      <a:pt x="828" y="474"/>
                    </a:lnTo>
                    <a:lnTo>
                      <a:pt x="819" y="474"/>
                    </a:lnTo>
                    <a:lnTo>
                      <a:pt x="811" y="474"/>
                    </a:lnTo>
                    <a:lnTo>
                      <a:pt x="806" y="474"/>
                    </a:lnTo>
                    <a:lnTo>
                      <a:pt x="806" y="474"/>
                    </a:lnTo>
                    <a:lnTo>
                      <a:pt x="806" y="491"/>
                    </a:lnTo>
                    <a:lnTo>
                      <a:pt x="806" y="504"/>
                    </a:lnTo>
                    <a:lnTo>
                      <a:pt x="806" y="518"/>
                    </a:lnTo>
                    <a:lnTo>
                      <a:pt x="811" y="522"/>
                    </a:lnTo>
                    <a:lnTo>
                      <a:pt x="815" y="526"/>
                    </a:lnTo>
                    <a:lnTo>
                      <a:pt x="815" y="526"/>
                    </a:lnTo>
                    <a:lnTo>
                      <a:pt x="806" y="531"/>
                    </a:lnTo>
                    <a:lnTo>
                      <a:pt x="806" y="540"/>
                    </a:lnTo>
                    <a:lnTo>
                      <a:pt x="811" y="553"/>
                    </a:lnTo>
                    <a:lnTo>
                      <a:pt x="806" y="561"/>
                    </a:lnTo>
                    <a:lnTo>
                      <a:pt x="806" y="561"/>
                    </a:lnTo>
                    <a:lnTo>
                      <a:pt x="802" y="553"/>
                    </a:lnTo>
                    <a:lnTo>
                      <a:pt x="802" y="544"/>
                    </a:lnTo>
                    <a:lnTo>
                      <a:pt x="802" y="526"/>
                    </a:lnTo>
                    <a:lnTo>
                      <a:pt x="802" y="526"/>
                    </a:lnTo>
                    <a:lnTo>
                      <a:pt x="797" y="544"/>
                    </a:lnTo>
                    <a:lnTo>
                      <a:pt x="802" y="557"/>
                    </a:lnTo>
                    <a:lnTo>
                      <a:pt x="802" y="557"/>
                    </a:lnTo>
                    <a:lnTo>
                      <a:pt x="784" y="561"/>
                    </a:lnTo>
                    <a:lnTo>
                      <a:pt x="776" y="566"/>
                    </a:lnTo>
                    <a:lnTo>
                      <a:pt x="767" y="570"/>
                    </a:lnTo>
                    <a:lnTo>
                      <a:pt x="749" y="570"/>
                    </a:lnTo>
                    <a:lnTo>
                      <a:pt x="749" y="570"/>
                    </a:lnTo>
                    <a:lnTo>
                      <a:pt x="749" y="557"/>
                    </a:lnTo>
                    <a:lnTo>
                      <a:pt x="749" y="557"/>
                    </a:lnTo>
                    <a:lnTo>
                      <a:pt x="745" y="561"/>
                    </a:lnTo>
                    <a:lnTo>
                      <a:pt x="745" y="566"/>
                    </a:lnTo>
                    <a:lnTo>
                      <a:pt x="745" y="570"/>
                    </a:lnTo>
                    <a:lnTo>
                      <a:pt x="741" y="570"/>
                    </a:lnTo>
                    <a:lnTo>
                      <a:pt x="741" y="570"/>
                    </a:lnTo>
                    <a:lnTo>
                      <a:pt x="741" y="544"/>
                    </a:lnTo>
                    <a:lnTo>
                      <a:pt x="741" y="544"/>
                    </a:lnTo>
                    <a:lnTo>
                      <a:pt x="736" y="553"/>
                    </a:lnTo>
                    <a:lnTo>
                      <a:pt x="732" y="557"/>
                    </a:lnTo>
                    <a:lnTo>
                      <a:pt x="723" y="557"/>
                    </a:lnTo>
                    <a:lnTo>
                      <a:pt x="723" y="557"/>
                    </a:lnTo>
                    <a:lnTo>
                      <a:pt x="723" y="566"/>
                    </a:lnTo>
                    <a:lnTo>
                      <a:pt x="723" y="575"/>
                    </a:lnTo>
                    <a:lnTo>
                      <a:pt x="723" y="575"/>
                    </a:lnTo>
                    <a:lnTo>
                      <a:pt x="719" y="561"/>
                    </a:lnTo>
                    <a:lnTo>
                      <a:pt x="719" y="553"/>
                    </a:lnTo>
                    <a:lnTo>
                      <a:pt x="723" y="526"/>
                    </a:lnTo>
                    <a:lnTo>
                      <a:pt x="723" y="526"/>
                    </a:lnTo>
                    <a:lnTo>
                      <a:pt x="714" y="531"/>
                    </a:lnTo>
                    <a:lnTo>
                      <a:pt x="714" y="535"/>
                    </a:lnTo>
                    <a:lnTo>
                      <a:pt x="714" y="557"/>
                    </a:lnTo>
                    <a:lnTo>
                      <a:pt x="714" y="557"/>
                    </a:lnTo>
                    <a:lnTo>
                      <a:pt x="705" y="548"/>
                    </a:lnTo>
                    <a:lnTo>
                      <a:pt x="692" y="544"/>
                    </a:lnTo>
                    <a:lnTo>
                      <a:pt x="657" y="548"/>
                    </a:lnTo>
                    <a:lnTo>
                      <a:pt x="618" y="557"/>
                    </a:lnTo>
                    <a:lnTo>
                      <a:pt x="596" y="553"/>
                    </a:lnTo>
                    <a:lnTo>
                      <a:pt x="578" y="548"/>
                    </a:lnTo>
                    <a:lnTo>
                      <a:pt x="578" y="548"/>
                    </a:lnTo>
                    <a:lnTo>
                      <a:pt x="613" y="548"/>
                    </a:lnTo>
                    <a:lnTo>
                      <a:pt x="613" y="548"/>
                    </a:lnTo>
                    <a:lnTo>
                      <a:pt x="609" y="535"/>
                    </a:lnTo>
                    <a:lnTo>
                      <a:pt x="613" y="518"/>
                    </a:lnTo>
                    <a:lnTo>
                      <a:pt x="613" y="518"/>
                    </a:lnTo>
                    <a:lnTo>
                      <a:pt x="662" y="518"/>
                    </a:lnTo>
                    <a:lnTo>
                      <a:pt x="662" y="518"/>
                    </a:lnTo>
                    <a:lnTo>
                      <a:pt x="657" y="509"/>
                    </a:lnTo>
                    <a:lnTo>
                      <a:pt x="648" y="509"/>
                    </a:lnTo>
                    <a:lnTo>
                      <a:pt x="631" y="513"/>
                    </a:lnTo>
                    <a:lnTo>
                      <a:pt x="631" y="513"/>
                    </a:lnTo>
                    <a:lnTo>
                      <a:pt x="631" y="509"/>
                    </a:lnTo>
                    <a:lnTo>
                      <a:pt x="627" y="504"/>
                    </a:lnTo>
                    <a:lnTo>
                      <a:pt x="618" y="500"/>
                    </a:lnTo>
                    <a:lnTo>
                      <a:pt x="618" y="500"/>
                    </a:lnTo>
                    <a:lnTo>
                      <a:pt x="618" y="496"/>
                    </a:lnTo>
                    <a:lnTo>
                      <a:pt x="622" y="496"/>
                    </a:lnTo>
                    <a:lnTo>
                      <a:pt x="622" y="500"/>
                    </a:lnTo>
                    <a:lnTo>
                      <a:pt x="627" y="496"/>
                    </a:lnTo>
                    <a:lnTo>
                      <a:pt x="627" y="496"/>
                    </a:lnTo>
                    <a:lnTo>
                      <a:pt x="622" y="491"/>
                    </a:lnTo>
                    <a:lnTo>
                      <a:pt x="613" y="491"/>
                    </a:lnTo>
                    <a:lnTo>
                      <a:pt x="600" y="491"/>
                    </a:lnTo>
                    <a:lnTo>
                      <a:pt x="587" y="491"/>
                    </a:lnTo>
                    <a:lnTo>
                      <a:pt x="583" y="487"/>
                    </a:lnTo>
                    <a:lnTo>
                      <a:pt x="578" y="478"/>
                    </a:lnTo>
                    <a:lnTo>
                      <a:pt x="578" y="478"/>
                    </a:lnTo>
                    <a:lnTo>
                      <a:pt x="574" y="478"/>
                    </a:lnTo>
                    <a:lnTo>
                      <a:pt x="570" y="478"/>
                    </a:lnTo>
                    <a:lnTo>
                      <a:pt x="565" y="483"/>
                    </a:lnTo>
                    <a:lnTo>
                      <a:pt x="565" y="487"/>
                    </a:lnTo>
                    <a:lnTo>
                      <a:pt x="565" y="487"/>
                    </a:lnTo>
                    <a:lnTo>
                      <a:pt x="561" y="483"/>
                    </a:lnTo>
                    <a:lnTo>
                      <a:pt x="561" y="478"/>
                    </a:lnTo>
                    <a:lnTo>
                      <a:pt x="552" y="483"/>
                    </a:lnTo>
                    <a:lnTo>
                      <a:pt x="552" y="483"/>
                    </a:lnTo>
                    <a:lnTo>
                      <a:pt x="552" y="474"/>
                    </a:lnTo>
                    <a:lnTo>
                      <a:pt x="556" y="474"/>
                    </a:lnTo>
                    <a:lnTo>
                      <a:pt x="561" y="474"/>
                    </a:lnTo>
                    <a:lnTo>
                      <a:pt x="561" y="469"/>
                    </a:lnTo>
                    <a:lnTo>
                      <a:pt x="561" y="469"/>
                    </a:lnTo>
                    <a:lnTo>
                      <a:pt x="561" y="469"/>
                    </a:lnTo>
                    <a:lnTo>
                      <a:pt x="552" y="469"/>
                    </a:lnTo>
                    <a:lnTo>
                      <a:pt x="552" y="469"/>
                    </a:lnTo>
                    <a:lnTo>
                      <a:pt x="552" y="469"/>
                    </a:lnTo>
                    <a:lnTo>
                      <a:pt x="552" y="478"/>
                    </a:lnTo>
                    <a:lnTo>
                      <a:pt x="552" y="491"/>
                    </a:lnTo>
                    <a:lnTo>
                      <a:pt x="552" y="491"/>
                    </a:lnTo>
                    <a:lnTo>
                      <a:pt x="548" y="487"/>
                    </a:lnTo>
                    <a:lnTo>
                      <a:pt x="548" y="483"/>
                    </a:lnTo>
                    <a:lnTo>
                      <a:pt x="548" y="483"/>
                    </a:lnTo>
                    <a:lnTo>
                      <a:pt x="548" y="478"/>
                    </a:lnTo>
                    <a:lnTo>
                      <a:pt x="543" y="478"/>
                    </a:lnTo>
                    <a:lnTo>
                      <a:pt x="539" y="483"/>
                    </a:lnTo>
                    <a:lnTo>
                      <a:pt x="539" y="483"/>
                    </a:lnTo>
                    <a:lnTo>
                      <a:pt x="539" y="474"/>
                    </a:lnTo>
                    <a:lnTo>
                      <a:pt x="543" y="474"/>
                    </a:lnTo>
                    <a:lnTo>
                      <a:pt x="548" y="474"/>
                    </a:lnTo>
                    <a:lnTo>
                      <a:pt x="548" y="469"/>
                    </a:lnTo>
                    <a:lnTo>
                      <a:pt x="548" y="469"/>
                    </a:lnTo>
                    <a:lnTo>
                      <a:pt x="543" y="469"/>
                    </a:lnTo>
                    <a:lnTo>
                      <a:pt x="539" y="469"/>
                    </a:lnTo>
                    <a:lnTo>
                      <a:pt x="539" y="469"/>
                    </a:lnTo>
                    <a:lnTo>
                      <a:pt x="535" y="474"/>
                    </a:lnTo>
                    <a:lnTo>
                      <a:pt x="535" y="483"/>
                    </a:lnTo>
                    <a:lnTo>
                      <a:pt x="543" y="491"/>
                    </a:lnTo>
                    <a:lnTo>
                      <a:pt x="543" y="491"/>
                    </a:lnTo>
                    <a:lnTo>
                      <a:pt x="535" y="487"/>
                    </a:lnTo>
                    <a:lnTo>
                      <a:pt x="526" y="491"/>
                    </a:lnTo>
                    <a:lnTo>
                      <a:pt x="521" y="491"/>
                    </a:lnTo>
                    <a:lnTo>
                      <a:pt x="517" y="491"/>
                    </a:lnTo>
                    <a:lnTo>
                      <a:pt x="517" y="491"/>
                    </a:lnTo>
                    <a:lnTo>
                      <a:pt x="513" y="491"/>
                    </a:lnTo>
                    <a:lnTo>
                      <a:pt x="508" y="500"/>
                    </a:lnTo>
                    <a:lnTo>
                      <a:pt x="504" y="504"/>
                    </a:lnTo>
                    <a:lnTo>
                      <a:pt x="495" y="500"/>
                    </a:lnTo>
                    <a:lnTo>
                      <a:pt x="495" y="500"/>
                    </a:lnTo>
                    <a:lnTo>
                      <a:pt x="504" y="496"/>
                    </a:lnTo>
                    <a:lnTo>
                      <a:pt x="504" y="487"/>
                    </a:lnTo>
                    <a:lnTo>
                      <a:pt x="495" y="474"/>
                    </a:lnTo>
                    <a:lnTo>
                      <a:pt x="495" y="474"/>
                    </a:lnTo>
                    <a:lnTo>
                      <a:pt x="504" y="478"/>
                    </a:lnTo>
                    <a:lnTo>
                      <a:pt x="504" y="469"/>
                    </a:lnTo>
                    <a:lnTo>
                      <a:pt x="504" y="452"/>
                    </a:lnTo>
                    <a:lnTo>
                      <a:pt x="504" y="452"/>
                    </a:lnTo>
                    <a:lnTo>
                      <a:pt x="526" y="452"/>
                    </a:lnTo>
                    <a:lnTo>
                      <a:pt x="526" y="452"/>
                    </a:lnTo>
                    <a:lnTo>
                      <a:pt x="526" y="448"/>
                    </a:lnTo>
                    <a:lnTo>
                      <a:pt x="521" y="448"/>
                    </a:lnTo>
                    <a:lnTo>
                      <a:pt x="513" y="448"/>
                    </a:lnTo>
                    <a:lnTo>
                      <a:pt x="513" y="448"/>
                    </a:lnTo>
                    <a:lnTo>
                      <a:pt x="521" y="443"/>
                    </a:lnTo>
                    <a:lnTo>
                      <a:pt x="526" y="443"/>
                    </a:lnTo>
                    <a:lnTo>
                      <a:pt x="526" y="443"/>
                    </a:lnTo>
                    <a:lnTo>
                      <a:pt x="526" y="439"/>
                    </a:lnTo>
                    <a:lnTo>
                      <a:pt x="517" y="434"/>
                    </a:lnTo>
                    <a:lnTo>
                      <a:pt x="517" y="434"/>
                    </a:lnTo>
                    <a:lnTo>
                      <a:pt x="526" y="430"/>
                    </a:lnTo>
                    <a:lnTo>
                      <a:pt x="535" y="430"/>
                    </a:lnTo>
                    <a:lnTo>
                      <a:pt x="535" y="430"/>
                    </a:lnTo>
                    <a:lnTo>
                      <a:pt x="530" y="426"/>
                    </a:lnTo>
                    <a:lnTo>
                      <a:pt x="526" y="426"/>
                    </a:lnTo>
                    <a:lnTo>
                      <a:pt x="517" y="426"/>
                    </a:lnTo>
                    <a:lnTo>
                      <a:pt x="517" y="426"/>
                    </a:lnTo>
                    <a:lnTo>
                      <a:pt x="517" y="421"/>
                    </a:lnTo>
                    <a:lnTo>
                      <a:pt x="521" y="421"/>
                    </a:lnTo>
                    <a:lnTo>
                      <a:pt x="526" y="421"/>
                    </a:lnTo>
                    <a:lnTo>
                      <a:pt x="530" y="417"/>
                    </a:lnTo>
                    <a:lnTo>
                      <a:pt x="530" y="417"/>
                    </a:lnTo>
                    <a:lnTo>
                      <a:pt x="526" y="417"/>
                    </a:lnTo>
                    <a:lnTo>
                      <a:pt x="517" y="417"/>
                    </a:lnTo>
                    <a:lnTo>
                      <a:pt x="517" y="417"/>
                    </a:lnTo>
                    <a:lnTo>
                      <a:pt x="526" y="408"/>
                    </a:lnTo>
                    <a:lnTo>
                      <a:pt x="526" y="404"/>
                    </a:lnTo>
                    <a:lnTo>
                      <a:pt x="517" y="404"/>
                    </a:lnTo>
                    <a:lnTo>
                      <a:pt x="517" y="404"/>
                    </a:lnTo>
                    <a:lnTo>
                      <a:pt x="521" y="399"/>
                    </a:lnTo>
                    <a:lnTo>
                      <a:pt x="521" y="399"/>
                    </a:lnTo>
                    <a:lnTo>
                      <a:pt x="530" y="399"/>
                    </a:lnTo>
                    <a:lnTo>
                      <a:pt x="530" y="399"/>
                    </a:lnTo>
                    <a:lnTo>
                      <a:pt x="526" y="395"/>
                    </a:lnTo>
                    <a:lnTo>
                      <a:pt x="517" y="395"/>
                    </a:lnTo>
                    <a:lnTo>
                      <a:pt x="517" y="395"/>
                    </a:lnTo>
                    <a:lnTo>
                      <a:pt x="521" y="391"/>
                    </a:lnTo>
                    <a:lnTo>
                      <a:pt x="530" y="386"/>
                    </a:lnTo>
                    <a:lnTo>
                      <a:pt x="548" y="386"/>
                    </a:lnTo>
                    <a:lnTo>
                      <a:pt x="548" y="386"/>
                    </a:lnTo>
                    <a:lnTo>
                      <a:pt x="548" y="382"/>
                    </a:lnTo>
                    <a:lnTo>
                      <a:pt x="543" y="382"/>
                    </a:lnTo>
                    <a:lnTo>
                      <a:pt x="535" y="382"/>
                    </a:lnTo>
                    <a:lnTo>
                      <a:pt x="535" y="382"/>
                    </a:lnTo>
                    <a:lnTo>
                      <a:pt x="535" y="377"/>
                    </a:lnTo>
                    <a:lnTo>
                      <a:pt x="543" y="377"/>
                    </a:lnTo>
                    <a:lnTo>
                      <a:pt x="548" y="377"/>
                    </a:lnTo>
                    <a:lnTo>
                      <a:pt x="548" y="377"/>
                    </a:lnTo>
                    <a:lnTo>
                      <a:pt x="548" y="377"/>
                    </a:lnTo>
                    <a:lnTo>
                      <a:pt x="548" y="373"/>
                    </a:lnTo>
                    <a:lnTo>
                      <a:pt x="543" y="373"/>
                    </a:lnTo>
                    <a:lnTo>
                      <a:pt x="543" y="373"/>
                    </a:lnTo>
                    <a:lnTo>
                      <a:pt x="539" y="369"/>
                    </a:lnTo>
                    <a:lnTo>
                      <a:pt x="539" y="369"/>
                    </a:lnTo>
                    <a:lnTo>
                      <a:pt x="543" y="364"/>
                    </a:lnTo>
                    <a:lnTo>
                      <a:pt x="548" y="369"/>
                    </a:lnTo>
                    <a:lnTo>
                      <a:pt x="548" y="369"/>
                    </a:lnTo>
                    <a:lnTo>
                      <a:pt x="548" y="351"/>
                    </a:lnTo>
                    <a:lnTo>
                      <a:pt x="548" y="351"/>
                    </a:lnTo>
                    <a:lnTo>
                      <a:pt x="548" y="351"/>
                    </a:lnTo>
                    <a:lnTo>
                      <a:pt x="543" y="351"/>
                    </a:lnTo>
                    <a:lnTo>
                      <a:pt x="535" y="351"/>
                    </a:lnTo>
                    <a:lnTo>
                      <a:pt x="535" y="351"/>
                    </a:lnTo>
                    <a:lnTo>
                      <a:pt x="535" y="347"/>
                    </a:lnTo>
                    <a:lnTo>
                      <a:pt x="543" y="347"/>
                    </a:lnTo>
                    <a:lnTo>
                      <a:pt x="548" y="347"/>
                    </a:lnTo>
                    <a:lnTo>
                      <a:pt x="548" y="342"/>
                    </a:lnTo>
                    <a:lnTo>
                      <a:pt x="548" y="342"/>
                    </a:lnTo>
                    <a:lnTo>
                      <a:pt x="543" y="338"/>
                    </a:lnTo>
                    <a:lnTo>
                      <a:pt x="539" y="334"/>
                    </a:lnTo>
                    <a:lnTo>
                      <a:pt x="548" y="334"/>
                    </a:lnTo>
                    <a:lnTo>
                      <a:pt x="548" y="334"/>
                    </a:lnTo>
                    <a:lnTo>
                      <a:pt x="548" y="329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43" y="325"/>
                    </a:lnTo>
                    <a:lnTo>
                      <a:pt x="543" y="325"/>
                    </a:lnTo>
                    <a:lnTo>
                      <a:pt x="587" y="325"/>
                    </a:lnTo>
                    <a:lnTo>
                      <a:pt x="587" y="325"/>
                    </a:lnTo>
                    <a:lnTo>
                      <a:pt x="587" y="320"/>
                    </a:lnTo>
                    <a:lnTo>
                      <a:pt x="583" y="316"/>
                    </a:lnTo>
                    <a:lnTo>
                      <a:pt x="578" y="316"/>
                    </a:lnTo>
                    <a:lnTo>
                      <a:pt x="578" y="316"/>
                    </a:lnTo>
                    <a:lnTo>
                      <a:pt x="587" y="312"/>
                    </a:lnTo>
                    <a:lnTo>
                      <a:pt x="596" y="312"/>
                    </a:lnTo>
                    <a:lnTo>
                      <a:pt x="618" y="316"/>
                    </a:lnTo>
                    <a:lnTo>
                      <a:pt x="618" y="316"/>
                    </a:lnTo>
                    <a:lnTo>
                      <a:pt x="618" y="320"/>
                    </a:lnTo>
                    <a:lnTo>
                      <a:pt x="618" y="320"/>
                    </a:lnTo>
                    <a:lnTo>
                      <a:pt x="613" y="316"/>
                    </a:lnTo>
                    <a:lnTo>
                      <a:pt x="609" y="320"/>
                    </a:lnTo>
                    <a:lnTo>
                      <a:pt x="609" y="320"/>
                    </a:lnTo>
                    <a:lnTo>
                      <a:pt x="613" y="325"/>
                    </a:lnTo>
                    <a:lnTo>
                      <a:pt x="618" y="325"/>
                    </a:lnTo>
                    <a:lnTo>
                      <a:pt x="627" y="325"/>
                    </a:lnTo>
                    <a:lnTo>
                      <a:pt x="627" y="325"/>
                    </a:lnTo>
                    <a:lnTo>
                      <a:pt x="627" y="329"/>
                    </a:lnTo>
                    <a:lnTo>
                      <a:pt x="627" y="334"/>
                    </a:lnTo>
                    <a:lnTo>
                      <a:pt x="627" y="334"/>
                    </a:lnTo>
                    <a:lnTo>
                      <a:pt x="644" y="329"/>
                    </a:lnTo>
                    <a:lnTo>
                      <a:pt x="662" y="325"/>
                    </a:lnTo>
                    <a:lnTo>
                      <a:pt x="662" y="325"/>
                    </a:lnTo>
                    <a:lnTo>
                      <a:pt x="662" y="325"/>
                    </a:lnTo>
                    <a:lnTo>
                      <a:pt x="657" y="320"/>
                    </a:lnTo>
                    <a:lnTo>
                      <a:pt x="644" y="325"/>
                    </a:lnTo>
                    <a:lnTo>
                      <a:pt x="635" y="325"/>
                    </a:lnTo>
                    <a:lnTo>
                      <a:pt x="631" y="320"/>
                    </a:lnTo>
                    <a:lnTo>
                      <a:pt x="631" y="316"/>
                    </a:lnTo>
                    <a:lnTo>
                      <a:pt x="631" y="316"/>
                    </a:lnTo>
                    <a:lnTo>
                      <a:pt x="648" y="316"/>
                    </a:lnTo>
                    <a:lnTo>
                      <a:pt x="657" y="316"/>
                    </a:lnTo>
                    <a:lnTo>
                      <a:pt x="662" y="316"/>
                    </a:lnTo>
                    <a:lnTo>
                      <a:pt x="662" y="316"/>
                    </a:lnTo>
                    <a:lnTo>
                      <a:pt x="648" y="312"/>
                    </a:lnTo>
                    <a:lnTo>
                      <a:pt x="635" y="316"/>
                    </a:lnTo>
                    <a:lnTo>
                      <a:pt x="635" y="316"/>
                    </a:lnTo>
                    <a:lnTo>
                      <a:pt x="635" y="307"/>
                    </a:lnTo>
                    <a:lnTo>
                      <a:pt x="635" y="307"/>
                    </a:lnTo>
                    <a:lnTo>
                      <a:pt x="644" y="307"/>
                    </a:lnTo>
                    <a:lnTo>
                      <a:pt x="657" y="307"/>
                    </a:lnTo>
                    <a:lnTo>
                      <a:pt x="662" y="307"/>
                    </a:lnTo>
                    <a:lnTo>
                      <a:pt x="666" y="303"/>
                    </a:lnTo>
                    <a:lnTo>
                      <a:pt x="666" y="303"/>
                    </a:lnTo>
                    <a:lnTo>
                      <a:pt x="653" y="298"/>
                    </a:lnTo>
                    <a:lnTo>
                      <a:pt x="631" y="303"/>
                    </a:lnTo>
                    <a:lnTo>
                      <a:pt x="631" y="303"/>
                    </a:lnTo>
                    <a:lnTo>
                      <a:pt x="635" y="294"/>
                    </a:lnTo>
                    <a:lnTo>
                      <a:pt x="644" y="294"/>
                    </a:lnTo>
                    <a:lnTo>
                      <a:pt x="662" y="294"/>
                    </a:lnTo>
                    <a:lnTo>
                      <a:pt x="662" y="294"/>
                    </a:lnTo>
                    <a:lnTo>
                      <a:pt x="657" y="290"/>
                    </a:lnTo>
                    <a:lnTo>
                      <a:pt x="648" y="290"/>
                    </a:lnTo>
                    <a:lnTo>
                      <a:pt x="631" y="290"/>
                    </a:lnTo>
                    <a:lnTo>
                      <a:pt x="631" y="290"/>
                    </a:lnTo>
                    <a:lnTo>
                      <a:pt x="631" y="285"/>
                    </a:lnTo>
                    <a:lnTo>
                      <a:pt x="635" y="285"/>
                    </a:lnTo>
                    <a:lnTo>
                      <a:pt x="648" y="285"/>
                    </a:lnTo>
                    <a:lnTo>
                      <a:pt x="657" y="285"/>
                    </a:lnTo>
                    <a:lnTo>
                      <a:pt x="662" y="285"/>
                    </a:lnTo>
                    <a:lnTo>
                      <a:pt x="666" y="281"/>
                    </a:lnTo>
                    <a:lnTo>
                      <a:pt x="666" y="281"/>
                    </a:lnTo>
                    <a:lnTo>
                      <a:pt x="662" y="277"/>
                    </a:lnTo>
                    <a:lnTo>
                      <a:pt x="657" y="277"/>
                    </a:lnTo>
                    <a:lnTo>
                      <a:pt x="648" y="277"/>
                    </a:lnTo>
                    <a:lnTo>
                      <a:pt x="635" y="277"/>
                    </a:lnTo>
                    <a:lnTo>
                      <a:pt x="631" y="277"/>
                    </a:lnTo>
                    <a:lnTo>
                      <a:pt x="631" y="272"/>
                    </a:lnTo>
                    <a:lnTo>
                      <a:pt x="631" y="272"/>
                    </a:lnTo>
                    <a:lnTo>
                      <a:pt x="648" y="272"/>
                    </a:lnTo>
                    <a:lnTo>
                      <a:pt x="675" y="268"/>
                    </a:lnTo>
                    <a:lnTo>
                      <a:pt x="675" y="268"/>
                    </a:lnTo>
                    <a:lnTo>
                      <a:pt x="653" y="268"/>
                    </a:lnTo>
                    <a:lnTo>
                      <a:pt x="635" y="268"/>
                    </a:lnTo>
                    <a:lnTo>
                      <a:pt x="635" y="268"/>
                    </a:lnTo>
                    <a:lnTo>
                      <a:pt x="631" y="263"/>
                    </a:lnTo>
                    <a:lnTo>
                      <a:pt x="635" y="263"/>
                    </a:lnTo>
                    <a:lnTo>
                      <a:pt x="644" y="263"/>
                    </a:lnTo>
                    <a:lnTo>
                      <a:pt x="648" y="259"/>
                    </a:lnTo>
                    <a:lnTo>
                      <a:pt x="648" y="259"/>
                    </a:lnTo>
                    <a:lnTo>
                      <a:pt x="635" y="255"/>
                    </a:lnTo>
                    <a:lnTo>
                      <a:pt x="622" y="250"/>
                    </a:lnTo>
                    <a:lnTo>
                      <a:pt x="622" y="250"/>
                    </a:lnTo>
                    <a:lnTo>
                      <a:pt x="640" y="250"/>
                    </a:lnTo>
                    <a:lnTo>
                      <a:pt x="653" y="250"/>
                    </a:lnTo>
                    <a:lnTo>
                      <a:pt x="653" y="250"/>
                    </a:lnTo>
                    <a:lnTo>
                      <a:pt x="653" y="246"/>
                    </a:lnTo>
                    <a:lnTo>
                      <a:pt x="648" y="246"/>
                    </a:lnTo>
                    <a:lnTo>
                      <a:pt x="631" y="246"/>
                    </a:lnTo>
                    <a:lnTo>
                      <a:pt x="631" y="246"/>
                    </a:lnTo>
                    <a:lnTo>
                      <a:pt x="631" y="241"/>
                    </a:lnTo>
                    <a:lnTo>
                      <a:pt x="635" y="241"/>
                    </a:lnTo>
                    <a:lnTo>
                      <a:pt x="640" y="241"/>
                    </a:lnTo>
                    <a:lnTo>
                      <a:pt x="644" y="241"/>
                    </a:lnTo>
                    <a:lnTo>
                      <a:pt x="644" y="241"/>
                    </a:lnTo>
                    <a:lnTo>
                      <a:pt x="644" y="237"/>
                    </a:lnTo>
                    <a:lnTo>
                      <a:pt x="640" y="233"/>
                    </a:lnTo>
                    <a:lnTo>
                      <a:pt x="635" y="237"/>
                    </a:lnTo>
                    <a:lnTo>
                      <a:pt x="635" y="237"/>
                    </a:lnTo>
                    <a:lnTo>
                      <a:pt x="631" y="233"/>
                    </a:lnTo>
                    <a:lnTo>
                      <a:pt x="635" y="228"/>
                    </a:lnTo>
                    <a:lnTo>
                      <a:pt x="648" y="228"/>
                    </a:lnTo>
                    <a:lnTo>
                      <a:pt x="648" y="228"/>
                    </a:lnTo>
                    <a:lnTo>
                      <a:pt x="644" y="224"/>
                    </a:lnTo>
                    <a:lnTo>
                      <a:pt x="635" y="224"/>
                    </a:lnTo>
                    <a:lnTo>
                      <a:pt x="627" y="220"/>
                    </a:lnTo>
                    <a:lnTo>
                      <a:pt x="622" y="215"/>
                    </a:lnTo>
                    <a:lnTo>
                      <a:pt x="622" y="215"/>
                    </a:lnTo>
                    <a:lnTo>
                      <a:pt x="631" y="220"/>
                    </a:lnTo>
                    <a:lnTo>
                      <a:pt x="635" y="220"/>
                    </a:lnTo>
                    <a:lnTo>
                      <a:pt x="648" y="220"/>
                    </a:lnTo>
                    <a:lnTo>
                      <a:pt x="648" y="220"/>
                    </a:lnTo>
                    <a:lnTo>
                      <a:pt x="648" y="215"/>
                    </a:lnTo>
                    <a:lnTo>
                      <a:pt x="640" y="215"/>
                    </a:lnTo>
                    <a:lnTo>
                      <a:pt x="635" y="215"/>
                    </a:lnTo>
                    <a:lnTo>
                      <a:pt x="631" y="211"/>
                    </a:lnTo>
                    <a:lnTo>
                      <a:pt x="631" y="211"/>
                    </a:lnTo>
                    <a:lnTo>
                      <a:pt x="631" y="206"/>
                    </a:lnTo>
                    <a:lnTo>
                      <a:pt x="635" y="206"/>
                    </a:lnTo>
                    <a:lnTo>
                      <a:pt x="640" y="206"/>
                    </a:lnTo>
                    <a:lnTo>
                      <a:pt x="644" y="202"/>
                    </a:lnTo>
                    <a:lnTo>
                      <a:pt x="644" y="202"/>
                    </a:lnTo>
                    <a:lnTo>
                      <a:pt x="640" y="202"/>
                    </a:lnTo>
                    <a:lnTo>
                      <a:pt x="627" y="202"/>
                    </a:lnTo>
                    <a:lnTo>
                      <a:pt x="627" y="202"/>
                    </a:lnTo>
                    <a:lnTo>
                      <a:pt x="631" y="180"/>
                    </a:lnTo>
                    <a:lnTo>
                      <a:pt x="631" y="171"/>
                    </a:lnTo>
                    <a:lnTo>
                      <a:pt x="627" y="167"/>
                    </a:lnTo>
                    <a:lnTo>
                      <a:pt x="627" y="167"/>
                    </a:lnTo>
                    <a:lnTo>
                      <a:pt x="622" y="167"/>
                    </a:lnTo>
                    <a:lnTo>
                      <a:pt x="622" y="163"/>
                    </a:lnTo>
                    <a:lnTo>
                      <a:pt x="627" y="163"/>
                    </a:lnTo>
                    <a:lnTo>
                      <a:pt x="631" y="163"/>
                    </a:lnTo>
                    <a:lnTo>
                      <a:pt x="631" y="163"/>
                    </a:lnTo>
                    <a:lnTo>
                      <a:pt x="627" y="149"/>
                    </a:lnTo>
                    <a:lnTo>
                      <a:pt x="627" y="141"/>
                    </a:lnTo>
                    <a:lnTo>
                      <a:pt x="627" y="110"/>
                    </a:lnTo>
                    <a:lnTo>
                      <a:pt x="627" y="110"/>
                    </a:lnTo>
                    <a:lnTo>
                      <a:pt x="627" y="114"/>
                    </a:lnTo>
                    <a:lnTo>
                      <a:pt x="627" y="123"/>
                    </a:lnTo>
                    <a:lnTo>
                      <a:pt x="627" y="123"/>
                    </a:lnTo>
                    <a:lnTo>
                      <a:pt x="618" y="114"/>
                    </a:lnTo>
                    <a:lnTo>
                      <a:pt x="613" y="106"/>
                    </a:lnTo>
                    <a:lnTo>
                      <a:pt x="613" y="106"/>
                    </a:lnTo>
                    <a:lnTo>
                      <a:pt x="618" y="110"/>
                    </a:lnTo>
                    <a:lnTo>
                      <a:pt x="622" y="106"/>
                    </a:lnTo>
                    <a:lnTo>
                      <a:pt x="622" y="106"/>
                    </a:lnTo>
                    <a:lnTo>
                      <a:pt x="627" y="110"/>
                    </a:lnTo>
                    <a:lnTo>
                      <a:pt x="627" y="110"/>
                    </a:lnTo>
                    <a:lnTo>
                      <a:pt x="627" y="92"/>
                    </a:lnTo>
                    <a:lnTo>
                      <a:pt x="627" y="92"/>
                    </a:lnTo>
                    <a:lnTo>
                      <a:pt x="622" y="88"/>
                    </a:lnTo>
                    <a:lnTo>
                      <a:pt x="613" y="88"/>
                    </a:lnTo>
                    <a:lnTo>
                      <a:pt x="596" y="88"/>
                    </a:lnTo>
                    <a:lnTo>
                      <a:pt x="596" y="88"/>
                    </a:lnTo>
                    <a:lnTo>
                      <a:pt x="596" y="97"/>
                    </a:lnTo>
                    <a:lnTo>
                      <a:pt x="605" y="97"/>
                    </a:lnTo>
                    <a:lnTo>
                      <a:pt x="605" y="97"/>
                    </a:lnTo>
                    <a:lnTo>
                      <a:pt x="596" y="101"/>
                    </a:lnTo>
                    <a:lnTo>
                      <a:pt x="587" y="101"/>
                    </a:lnTo>
                    <a:lnTo>
                      <a:pt x="578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5" y="106"/>
                    </a:lnTo>
                    <a:lnTo>
                      <a:pt x="574" y="106"/>
                    </a:lnTo>
                    <a:lnTo>
                      <a:pt x="578" y="106"/>
                    </a:lnTo>
                    <a:lnTo>
                      <a:pt x="578" y="114"/>
                    </a:lnTo>
                    <a:lnTo>
                      <a:pt x="578" y="114"/>
                    </a:lnTo>
                    <a:lnTo>
                      <a:pt x="574" y="110"/>
                    </a:lnTo>
                    <a:lnTo>
                      <a:pt x="565" y="110"/>
                    </a:lnTo>
                    <a:lnTo>
                      <a:pt x="565" y="110"/>
                    </a:lnTo>
                    <a:lnTo>
                      <a:pt x="570" y="114"/>
                    </a:lnTo>
                    <a:lnTo>
                      <a:pt x="574" y="119"/>
                    </a:lnTo>
                    <a:lnTo>
                      <a:pt x="587" y="119"/>
                    </a:lnTo>
                    <a:lnTo>
                      <a:pt x="605" y="119"/>
                    </a:lnTo>
                    <a:lnTo>
                      <a:pt x="618" y="119"/>
                    </a:lnTo>
                    <a:lnTo>
                      <a:pt x="618" y="119"/>
                    </a:lnTo>
                    <a:lnTo>
                      <a:pt x="609" y="123"/>
                    </a:lnTo>
                    <a:lnTo>
                      <a:pt x="613" y="128"/>
                    </a:lnTo>
                    <a:lnTo>
                      <a:pt x="627" y="128"/>
                    </a:lnTo>
                    <a:lnTo>
                      <a:pt x="627" y="128"/>
                    </a:lnTo>
                    <a:lnTo>
                      <a:pt x="622" y="132"/>
                    </a:lnTo>
                    <a:lnTo>
                      <a:pt x="618" y="132"/>
                    </a:lnTo>
                    <a:lnTo>
                      <a:pt x="605" y="132"/>
                    </a:lnTo>
                    <a:lnTo>
                      <a:pt x="605" y="132"/>
                    </a:lnTo>
                    <a:lnTo>
                      <a:pt x="609" y="119"/>
                    </a:lnTo>
                    <a:lnTo>
                      <a:pt x="609" y="119"/>
                    </a:lnTo>
                    <a:lnTo>
                      <a:pt x="587" y="123"/>
                    </a:lnTo>
                    <a:lnTo>
                      <a:pt x="574" y="123"/>
                    </a:lnTo>
                    <a:lnTo>
                      <a:pt x="565" y="123"/>
                    </a:lnTo>
                    <a:lnTo>
                      <a:pt x="565" y="123"/>
                    </a:lnTo>
                    <a:lnTo>
                      <a:pt x="561" y="123"/>
                    </a:lnTo>
                    <a:lnTo>
                      <a:pt x="561" y="119"/>
                    </a:lnTo>
                    <a:lnTo>
                      <a:pt x="561" y="110"/>
                    </a:lnTo>
                    <a:lnTo>
                      <a:pt x="561" y="110"/>
                    </a:lnTo>
                    <a:lnTo>
                      <a:pt x="552" y="110"/>
                    </a:lnTo>
                    <a:lnTo>
                      <a:pt x="539" y="110"/>
                    </a:lnTo>
                    <a:lnTo>
                      <a:pt x="539" y="110"/>
                    </a:lnTo>
                    <a:lnTo>
                      <a:pt x="548" y="106"/>
                    </a:lnTo>
                    <a:lnTo>
                      <a:pt x="548" y="101"/>
                    </a:lnTo>
                    <a:lnTo>
                      <a:pt x="539" y="92"/>
                    </a:lnTo>
                    <a:lnTo>
                      <a:pt x="539" y="92"/>
                    </a:lnTo>
                    <a:lnTo>
                      <a:pt x="543" y="97"/>
                    </a:lnTo>
                    <a:lnTo>
                      <a:pt x="552" y="92"/>
                    </a:lnTo>
                    <a:lnTo>
                      <a:pt x="552" y="92"/>
                    </a:lnTo>
                    <a:lnTo>
                      <a:pt x="552" y="106"/>
                    </a:lnTo>
                    <a:lnTo>
                      <a:pt x="561" y="106"/>
                    </a:lnTo>
                    <a:lnTo>
                      <a:pt x="561" y="106"/>
                    </a:lnTo>
                    <a:lnTo>
                      <a:pt x="561" y="101"/>
                    </a:lnTo>
                    <a:lnTo>
                      <a:pt x="556" y="101"/>
                    </a:lnTo>
                    <a:lnTo>
                      <a:pt x="552" y="97"/>
                    </a:lnTo>
                    <a:lnTo>
                      <a:pt x="552" y="92"/>
                    </a:lnTo>
                    <a:lnTo>
                      <a:pt x="552" y="92"/>
                    </a:lnTo>
                    <a:lnTo>
                      <a:pt x="574" y="97"/>
                    </a:lnTo>
                    <a:lnTo>
                      <a:pt x="592" y="97"/>
                    </a:lnTo>
                    <a:lnTo>
                      <a:pt x="592" y="97"/>
                    </a:lnTo>
                    <a:lnTo>
                      <a:pt x="587" y="88"/>
                    </a:lnTo>
                    <a:lnTo>
                      <a:pt x="583" y="88"/>
                    </a:lnTo>
                    <a:lnTo>
                      <a:pt x="565" y="88"/>
                    </a:lnTo>
                    <a:lnTo>
                      <a:pt x="548" y="88"/>
                    </a:lnTo>
                    <a:lnTo>
                      <a:pt x="543" y="88"/>
                    </a:lnTo>
                    <a:lnTo>
                      <a:pt x="539" y="84"/>
                    </a:lnTo>
                    <a:lnTo>
                      <a:pt x="539" y="84"/>
                    </a:lnTo>
                    <a:lnTo>
                      <a:pt x="552" y="84"/>
                    </a:lnTo>
                    <a:lnTo>
                      <a:pt x="561" y="84"/>
                    </a:lnTo>
                    <a:lnTo>
                      <a:pt x="561" y="84"/>
                    </a:lnTo>
                    <a:lnTo>
                      <a:pt x="556" y="79"/>
                    </a:lnTo>
                    <a:lnTo>
                      <a:pt x="548" y="75"/>
                    </a:lnTo>
                    <a:lnTo>
                      <a:pt x="539" y="79"/>
                    </a:lnTo>
                    <a:lnTo>
                      <a:pt x="535" y="84"/>
                    </a:lnTo>
                    <a:lnTo>
                      <a:pt x="535" y="84"/>
                    </a:lnTo>
                    <a:lnTo>
                      <a:pt x="535" y="92"/>
                    </a:lnTo>
                    <a:lnTo>
                      <a:pt x="535" y="88"/>
                    </a:lnTo>
                    <a:lnTo>
                      <a:pt x="530" y="75"/>
                    </a:lnTo>
                    <a:lnTo>
                      <a:pt x="526" y="75"/>
                    </a:lnTo>
                    <a:lnTo>
                      <a:pt x="517" y="75"/>
                    </a:lnTo>
                    <a:lnTo>
                      <a:pt x="517" y="75"/>
                    </a:lnTo>
                    <a:lnTo>
                      <a:pt x="517" y="66"/>
                    </a:lnTo>
                    <a:lnTo>
                      <a:pt x="517" y="66"/>
                    </a:lnTo>
                    <a:lnTo>
                      <a:pt x="513" y="66"/>
                    </a:lnTo>
                    <a:lnTo>
                      <a:pt x="504" y="62"/>
                    </a:lnTo>
                    <a:lnTo>
                      <a:pt x="504" y="62"/>
                    </a:lnTo>
                    <a:lnTo>
                      <a:pt x="530" y="62"/>
                    </a:lnTo>
                    <a:lnTo>
                      <a:pt x="543" y="62"/>
                    </a:lnTo>
                    <a:lnTo>
                      <a:pt x="552" y="66"/>
                    </a:lnTo>
                    <a:lnTo>
                      <a:pt x="552" y="66"/>
                    </a:lnTo>
                    <a:lnTo>
                      <a:pt x="535" y="66"/>
                    </a:lnTo>
                    <a:lnTo>
                      <a:pt x="521" y="66"/>
                    </a:lnTo>
                    <a:lnTo>
                      <a:pt x="521" y="66"/>
                    </a:lnTo>
                    <a:lnTo>
                      <a:pt x="526" y="71"/>
                    </a:lnTo>
                    <a:lnTo>
                      <a:pt x="535" y="71"/>
                    </a:lnTo>
                    <a:lnTo>
                      <a:pt x="548" y="71"/>
                    </a:lnTo>
                    <a:lnTo>
                      <a:pt x="561" y="75"/>
                    </a:lnTo>
                    <a:lnTo>
                      <a:pt x="561" y="75"/>
                    </a:lnTo>
                    <a:lnTo>
                      <a:pt x="561" y="71"/>
                    </a:lnTo>
                    <a:lnTo>
                      <a:pt x="561" y="66"/>
                    </a:lnTo>
                    <a:lnTo>
                      <a:pt x="561" y="53"/>
                    </a:lnTo>
                    <a:lnTo>
                      <a:pt x="561" y="53"/>
                    </a:lnTo>
                    <a:lnTo>
                      <a:pt x="548" y="53"/>
                    </a:lnTo>
                    <a:lnTo>
                      <a:pt x="535" y="53"/>
                    </a:lnTo>
                    <a:lnTo>
                      <a:pt x="521" y="53"/>
                    </a:lnTo>
                    <a:lnTo>
                      <a:pt x="504" y="53"/>
                    </a:lnTo>
                    <a:lnTo>
                      <a:pt x="504" y="53"/>
                    </a:lnTo>
                    <a:lnTo>
                      <a:pt x="508" y="49"/>
                    </a:lnTo>
                    <a:lnTo>
                      <a:pt x="513" y="49"/>
                    </a:lnTo>
                    <a:lnTo>
                      <a:pt x="513" y="49"/>
                    </a:lnTo>
                    <a:lnTo>
                      <a:pt x="517" y="44"/>
                    </a:lnTo>
                    <a:lnTo>
                      <a:pt x="517" y="44"/>
                    </a:lnTo>
                    <a:lnTo>
                      <a:pt x="521" y="49"/>
                    </a:lnTo>
                    <a:lnTo>
                      <a:pt x="535" y="49"/>
                    </a:lnTo>
                    <a:lnTo>
                      <a:pt x="565" y="49"/>
                    </a:lnTo>
                    <a:lnTo>
                      <a:pt x="592" y="49"/>
                    </a:lnTo>
                    <a:lnTo>
                      <a:pt x="600" y="53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2" y="57"/>
                    </a:lnTo>
                    <a:lnTo>
                      <a:pt x="583" y="53"/>
                    </a:lnTo>
                    <a:lnTo>
                      <a:pt x="574" y="53"/>
                    </a:lnTo>
                    <a:lnTo>
                      <a:pt x="565" y="53"/>
                    </a:lnTo>
                    <a:lnTo>
                      <a:pt x="565" y="53"/>
                    </a:lnTo>
                    <a:lnTo>
                      <a:pt x="565" y="84"/>
                    </a:lnTo>
                    <a:lnTo>
                      <a:pt x="565" y="84"/>
                    </a:lnTo>
                    <a:lnTo>
                      <a:pt x="578" y="84"/>
                    </a:lnTo>
                    <a:lnTo>
                      <a:pt x="578" y="84"/>
                    </a:lnTo>
                    <a:lnTo>
                      <a:pt x="578" y="75"/>
                    </a:lnTo>
                    <a:lnTo>
                      <a:pt x="570" y="75"/>
                    </a:lnTo>
                    <a:lnTo>
                      <a:pt x="570" y="75"/>
                    </a:lnTo>
                    <a:lnTo>
                      <a:pt x="570" y="75"/>
                    </a:lnTo>
                    <a:lnTo>
                      <a:pt x="578" y="71"/>
                    </a:lnTo>
                    <a:lnTo>
                      <a:pt x="592" y="75"/>
                    </a:lnTo>
                    <a:lnTo>
                      <a:pt x="592" y="75"/>
                    </a:lnTo>
                    <a:lnTo>
                      <a:pt x="587" y="79"/>
                    </a:lnTo>
                    <a:lnTo>
                      <a:pt x="583" y="79"/>
                    </a:lnTo>
                    <a:lnTo>
                      <a:pt x="583" y="75"/>
                    </a:lnTo>
                    <a:lnTo>
                      <a:pt x="578" y="84"/>
                    </a:lnTo>
                    <a:lnTo>
                      <a:pt x="578" y="84"/>
                    </a:lnTo>
                    <a:lnTo>
                      <a:pt x="583" y="84"/>
                    </a:lnTo>
                    <a:lnTo>
                      <a:pt x="592" y="84"/>
                    </a:lnTo>
                    <a:lnTo>
                      <a:pt x="592" y="84"/>
                    </a:lnTo>
                    <a:lnTo>
                      <a:pt x="592" y="75"/>
                    </a:lnTo>
                    <a:lnTo>
                      <a:pt x="596" y="79"/>
                    </a:lnTo>
                    <a:lnTo>
                      <a:pt x="605" y="84"/>
                    </a:lnTo>
                    <a:lnTo>
                      <a:pt x="609" y="88"/>
                    </a:lnTo>
                    <a:lnTo>
                      <a:pt x="618" y="84"/>
                    </a:lnTo>
                    <a:lnTo>
                      <a:pt x="618" y="84"/>
                    </a:lnTo>
                    <a:lnTo>
                      <a:pt x="618" y="71"/>
                    </a:lnTo>
                    <a:lnTo>
                      <a:pt x="613" y="57"/>
                    </a:lnTo>
                    <a:lnTo>
                      <a:pt x="609" y="35"/>
                    </a:lnTo>
                    <a:lnTo>
                      <a:pt x="609" y="35"/>
                    </a:lnTo>
                    <a:lnTo>
                      <a:pt x="600" y="31"/>
                    </a:lnTo>
                    <a:lnTo>
                      <a:pt x="587" y="27"/>
                    </a:lnTo>
                    <a:lnTo>
                      <a:pt x="587" y="27"/>
                    </a:lnTo>
                    <a:lnTo>
                      <a:pt x="583" y="22"/>
                    </a:lnTo>
                    <a:lnTo>
                      <a:pt x="587" y="27"/>
                    </a:lnTo>
                    <a:lnTo>
                      <a:pt x="596" y="27"/>
                    </a:lnTo>
                    <a:lnTo>
                      <a:pt x="600" y="22"/>
                    </a:lnTo>
                    <a:lnTo>
                      <a:pt x="600" y="22"/>
                    </a:lnTo>
                    <a:lnTo>
                      <a:pt x="565" y="18"/>
                    </a:lnTo>
                    <a:lnTo>
                      <a:pt x="530" y="18"/>
                    </a:lnTo>
                    <a:lnTo>
                      <a:pt x="456" y="18"/>
                    </a:lnTo>
                    <a:lnTo>
                      <a:pt x="456" y="18"/>
                    </a:lnTo>
                    <a:lnTo>
                      <a:pt x="451" y="22"/>
                    </a:lnTo>
                    <a:lnTo>
                      <a:pt x="451" y="22"/>
                    </a:lnTo>
                    <a:lnTo>
                      <a:pt x="456" y="27"/>
                    </a:lnTo>
                    <a:lnTo>
                      <a:pt x="456" y="31"/>
                    </a:lnTo>
                    <a:lnTo>
                      <a:pt x="456" y="31"/>
                    </a:lnTo>
                    <a:lnTo>
                      <a:pt x="442" y="35"/>
                    </a:lnTo>
                    <a:lnTo>
                      <a:pt x="434" y="35"/>
                    </a:lnTo>
                    <a:lnTo>
                      <a:pt x="434" y="35"/>
                    </a:lnTo>
                    <a:lnTo>
                      <a:pt x="434" y="53"/>
                    </a:lnTo>
                    <a:lnTo>
                      <a:pt x="434" y="53"/>
                    </a:lnTo>
                    <a:lnTo>
                      <a:pt x="464" y="49"/>
                    </a:lnTo>
                    <a:lnTo>
                      <a:pt x="486" y="49"/>
                    </a:lnTo>
                    <a:lnTo>
                      <a:pt x="486" y="49"/>
                    </a:lnTo>
                    <a:lnTo>
                      <a:pt x="486" y="53"/>
                    </a:lnTo>
                    <a:lnTo>
                      <a:pt x="478" y="53"/>
                    </a:lnTo>
                    <a:lnTo>
                      <a:pt x="460" y="53"/>
                    </a:lnTo>
                    <a:lnTo>
                      <a:pt x="442" y="57"/>
                    </a:lnTo>
                    <a:lnTo>
                      <a:pt x="434" y="57"/>
                    </a:lnTo>
                    <a:lnTo>
                      <a:pt x="429" y="62"/>
                    </a:lnTo>
                    <a:lnTo>
                      <a:pt x="429" y="62"/>
                    </a:lnTo>
                    <a:lnTo>
                      <a:pt x="456" y="62"/>
                    </a:lnTo>
                    <a:lnTo>
                      <a:pt x="486" y="62"/>
                    </a:lnTo>
                    <a:lnTo>
                      <a:pt x="486" y="62"/>
                    </a:lnTo>
                    <a:lnTo>
                      <a:pt x="478" y="66"/>
                    </a:lnTo>
                    <a:lnTo>
                      <a:pt x="460" y="66"/>
                    </a:lnTo>
                    <a:lnTo>
                      <a:pt x="425" y="71"/>
                    </a:lnTo>
                    <a:lnTo>
                      <a:pt x="425" y="71"/>
                    </a:lnTo>
                    <a:lnTo>
                      <a:pt x="429" y="75"/>
                    </a:lnTo>
                    <a:lnTo>
                      <a:pt x="438" y="75"/>
                    </a:lnTo>
                    <a:lnTo>
                      <a:pt x="451" y="75"/>
                    </a:lnTo>
                    <a:lnTo>
                      <a:pt x="464" y="71"/>
                    </a:lnTo>
                    <a:lnTo>
                      <a:pt x="482" y="75"/>
                    </a:lnTo>
                    <a:lnTo>
                      <a:pt x="482" y="75"/>
                    </a:lnTo>
                    <a:lnTo>
                      <a:pt x="486" y="75"/>
                    </a:lnTo>
                    <a:lnTo>
                      <a:pt x="486" y="75"/>
                    </a:lnTo>
                    <a:lnTo>
                      <a:pt x="478" y="75"/>
                    </a:lnTo>
                    <a:lnTo>
                      <a:pt x="478" y="75"/>
                    </a:lnTo>
                    <a:lnTo>
                      <a:pt x="464" y="79"/>
                    </a:lnTo>
                    <a:lnTo>
                      <a:pt x="451" y="79"/>
                    </a:lnTo>
                    <a:lnTo>
                      <a:pt x="434" y="79"/>
                    </a:lnTo>
                    <a:lnTo>
                      <a:pt x="429" y="79"/>
                    </a:lnTo>
                    <a:lnTo>
                      <a:pt x="425" y="84"/>
                    </a:lnTo>
                    <a:lnTo>
                      <a:pt x="425" y="84"/>
                    </a:lnTo>
                    <a:lnTo>
                      <a:pt x="469" y="84"/>
                    </a:lnTo>
                    <a:lnTo>
                      <a:pt x="508" y="79"/>
                    </a:lnTo>
                    <a:lnTo>
                      <a:pt x="508" y="79"/>
                    </a:lnTo>
                    <a:lnTo>
                      <a:pt x="504" y="84"/>
                    </a:lnTo>
                    <a:lnTo>
                      <a:pt x="495" y="88"/>
                    </a:lnTo>
                    <a:lnTo>
                      <a:pt x="469" y="88"/>
                    </a:lnTo>
                    <a:lnTo>
                      <a:pt x="438" y="88"/>
                    </a:lnTo>
                    <a:lnTo>
                      <a:pt x="412" y="92"/>
                    </a:lnTo>
                    <a:lnTo>
                      <a:pt x="412" y="92"/>
                    </a:lnTo>
                    <a:lnTo>
                      <a:pt x="421" y="97"/>
                    </a:lnTo>
                    <a:lnTo>
                      <a:pt x="425" y="97"/>
                    </a:lnTo>
                    <a:lnTo>
                      <a:pt x="447" y="97"/>
                    </a:lnTo>
                    <a:lnTo>
                      <a:pt x="469" y="92"/>
                    </a:lnTo>
                    <a:lnTo>
                      <a:pt x="491" y="92"/>
                    </a:lnTo>
                    <a:lnTo>
                      <a:pt x="491" y="92"/>
                    </a:lnTo>
                    <a:lnTo>
                      <a:pt x="478" y="97"/>
                    </a:lnTo>
                    <a:lnTo>
                      <a:pt x="456" y="101"/>
                    </a:lnTo>
                    <a:lnTo>
                      <a:pt x="412" y="101"/>
                    </a:lnTo>
                    <a:lnTo>
                      <a:pt x="412" y="101"/>
                    </a:lnTo>
                    <a:lnTo>
                      <a:pt x="421" y="106"/>
                    </a:lnTo>
                    <a:lnTo>
                      <a:pt x="429" y="110"/>
                    </a:lnTo>
                    <a:lnTo>
                      <a:pt x="447" y="110"/>
                    </a:lnTo>
                    <a:lnTo>
                      <a:pt x="486" y="101"/>
                    </a:lnTo>
                    <a:lnTo>
                      <a:pt x="486" y="101"/>
                    </a:lnTo>
                    <a:lnTo>
                      <a:pt x="486" y="106"/>
                    </a:lnTo>
                    <a:lnTo>
                      <a:pt x="478" y="110"/>
                    </a:lnTo>
                    <a:lnTo>
                      <a:pt x="460" y="110"/>
                    </a:lnTo>
                    <a:lnTo>
                      <a:pt x="438" y="114"/>
                    </a:lnTo>
                    <a:lnTo>
                      <a:pt x="416" y="114"/>
                    </a:lnTo>
                    <a:lnTo>
                      <a:pt x="416" y="114"/>
                    </a:lnTo>
                    <a:lnTo>
                      <a:pt x="425" y="119"/>
                    </a:lnTo>
                    <a:lnTo>
                      <a:pt x="434" y="119"/>
                    </a:lnTo>
                    <a:lnTo>
                      <a:pt x="451" y="119"/>
                    </a:lnTo>
                    <a:lnTo>
                      <a:pt x="473" y="114"/>
                    </a:lnTo>
                    <a:lnTo>
                      <a:pt x="491" y="119"/>
                    </a:lnTo>
                    <a:lnTo>
                      <a:pt x="491" y="119"/>
                    </a:lnTo>
                    <a:lnTo>
                      <a:pt x="473" y="123"/>
                    </a:lnTo>
                    <a:lnTo>
                      <a:pt x="456" y="123"/>
                    </a:lnTo>
                    <a:lnTo>
                      <a:pt x="434" y="123"/>
                    </a:lnTo>
                    <a:lnTo>
                      <a:pt x="416" y="128"/>
                    </a:lnTo>
                    <a:lnTo>
                      <a:pt x="416" y="128"/>
                    </a:lnTo>
                    <a:lnTo>
                      <a:pt x="425" y="132"/>
                    </a:lnTo>
                    <a:lnTo>
                      <a:pt x="429" y="132"/>
                    </a:lnTo>
                    <a:lnTo>
                      <a:pt x="451" y="128"/>
                    </a:lnTo>
                    <a:lnTo>
                      <a:pt x="469" y="128"/>
                    </a:lnTo>
                    <a:lnTo>
                      <a:pt x="491" y="128"/>
                    </a:lnTo>
                    <a:lnTo>
                      <a:pt x="491" y="128"/>
                    </a:lnTo>
                    <a:lnTo>
                      <a:pt x="478" y="132"/>
                    </a:lnTo>
                    <a:lnTo>
                      <a:pt x="456" y="132"/>
                    </a:lnTo>
                    <a:lnTo>
                      <a:pt x="416" y="136"/>
                    </a:lnTo>
                    <a:lnTo>
                      <a:pt x="416" y="136"/>
                    </a:lnTo>
                    <a:lnTo>
                      <a:pt x="425" y="141"/>
                    </a:lnTo>
                    <a:lnTo>
                      <a:pt x="434" y="141"/>
                    </a:lnTo>
                    <a:lnTo>
                      <a:pt x="456" y="141"/>
                    </a:lnTo>
                    <a:lnTo>
                      <a:pt x="473" y="136"/>
                    </a:lnTo>
                    <a:lnTo>
                      <a:pt x="491" y="136"/>
                    </a:lnTo>
                    <a:lnTo>
                      <a:pt x="491" y="136"/>
                    </a:lnTo>
                    <a:lnTo>
                      <a:pt x="473" y="145"/>
                    </a:lnTo>
                    <a:lnTo>
                      <a:pt x="456" y="145"/>
                    </a:lnTo>
                    <a:lnTo>
                      <a:pt x="434" y="145"/>
                    </a:lnTo>
                    <a:lnTo>
                      <a:pt x="412" y="149"/>
                    </a:lnTo>
                    <a:lnTo>
                      <a:pt x="412" y="149"/>
                    </a:lnTo>
                    <a:lnTo>
                      <a:pt x="429" y="154"/>
                    </a:lnTo>
                    <a:lnTo>
                      <a:pt x="447" y="154"/>
                    </a:lnTo>
                    <a:lnTo>
                      <a:pt x="491" y="149"/>
                    </a:lnTo>
                    <a:lnTo>
                      <a:pt x="491" y="149"/>
                    </a:lnTo>
                    <a:lnTo>
                      <a:pt x="478" y="154"/>
                    </a:lnTo>
                    <a:lnTo>
                      <a:pt x="456" y="154"/>
                    </a:lnTo>
                    <a:lnTo>
                      <a:pt x="434" y="154"/>
                    </a:lnTo>
                    <a:lnTo>
                      <a:pt x="416" y="158"/>
                    </a:lnTo>
                    <a:lnTo>
                      <a:pt x="416" y="158"/>
                    </a:lnTo>
                    <a:lnTo>
                      <a:pt x="425" y="163"/>
                    </a:lnTo>
                    <a:lnTo>
                      <a:pt x="429" y="163"/>
                    </a:lnTo>
                    <a:lnTo>
                      <a:pt x="451" y="163"/>
                    </a:lnTo>
                    <a:lnTo>
                      <a:pt x="469" y="158"/>
                    </a:lnTo>
                    <a:lnTo>
                      <a:pt x="491" y="158"/>
                    </a:lnTo>
                    <a:lnTo>
                      <a:pt x="491" y="158"/>
                    </a:lnTo>
                    <a:lnTo>
                      <a:pt x="478" y="163"/>
                    </a:lnTo>
                    <a:lnTo>
                      <a:pt x="456" y="167"/>
                    </a:lnTo>
                    <a:lnTo>
                      <a:pt x="434" y="167"/>
                    </a:lnTo>
                    <a:lnTo>
                      <a:pt x="416" y="167"/>
                    </a:lnTo>
                    <a:lnTo>
                      <a:pt x="416" y="167"/>
                    </a:lnTo>
                    <a:lnTo>
                      <a:pt x="416" y="171"/>
                    </a:lnTo>
                    <a:lnTo>
                      <a:pt x="421" y="176"/>
                    </a:lnTo>
                    <a:lnTo>
                      <a:pt x="429" y="176"/>
                    </a:lnTo>
                    <a:lnTo>
                      <a:pt x="456" y="171"/>
                    </a:lnTo>
                    <a:lnTo>
                      <a:pt x="456" y="171"/>
                    </a:lnTo>
                    <a:lnTo>
                      <a:pt x="482" y="171"/>
                    </a:lnTo>
                    <a:lnTo>
                      <a:pt x="486" y="171"/>
                    </a:lnTo>
                    <a:lnTo>
                      <a:pt x="478" y="176"/>
                    </a:lnTo>
                    <a:lnTo>
                      <a:pt x="478" y="176"/>
                    </a:lnTo>
                    <a:lnTo>
                      <a:pt x="442" y="176"/>
                    </a:lnTo>
                    <a:lnTo>
                      <a:pt x="416" y="176"/>
                    </a:lnTo>
                    <a:lnTo>
                      <a:pt x="416" y="176"/>
                    </a:lnTo>
                    <a:lnTo>
                      <a:pt x="421" y="185"/>
                    </a:lnTo>
                    <a:lnTo>
                      <a:pt x="429" y="185"/>
                    </a:lnTo>
                    <a:lnTo>
                      <a:pt x="451" y="185"/>
                    </a:lnTo>
                    <a:lnTo>
                      <a:pt x="473" y="180"/>
                    </a:lnTo>
                    <a:lnTo>
                      <a:pt x="486" y="180"/>
                    </a:lnTo>
                    <a:lnTo>
                      <a:pt x="486" y="180"/>
                    </a:lnTo>
                    <a:lnTo>
                      <a:pt x="486" y="185"/>
                    </a:lnTo>
                    <a:lnTo>
                      <a:pt x="478" y="185"/>
                    </a:lnTo>
                    <a:lnTo>
                      <a:pt x="456" y="189"/>
                    </a:lnTo>
                    <a:lnTo>
                      <a:pt x="434" y="189"/>
                    </a:lnTo>
                    <a:lnTo>
                      <a:pt x="425" y="189"/>
                    </a:lnTo>
                    <a:lnTo>
                      <a:pt x="416" y="193"/>
                    </a:lnTo>
                    <a:lnTo>
                      <a:pt x="416" y="193"/>
                    </a:lnTo>
                    <a:lnTo>
                      <a:pt x="434" y="198"/>
                    </a:lnTo>
                    <a:lnTo>
                      <a:pt x="451" y="193"/>
                    </a:lnTo>
                    <a:lnTo>
                      <a:pt x="473" y="193"/>
                    </a:lnTo>
                    <a:lnTo>
                      <a:pt x="482" y="193"/>
                    </a:lnTo>
                    <a:lnTo>
                      <a:pt x="491" y="198"/>
                    </a:lnTo>
                    <a:lnTo>
                      <a:pt x="491" y="198"/>
                    </a:lnTo>
                    <a:lnTo>
                      <a:pt x="456" y="198"/>
                    </a:lnTo>
                    <a:lnTo>
                      <a:pt x="421" y="202"/>
                    </a:lnTo>
                    <a:lnTo>
                      <a:pt x="421" y="202"/>
                    </a:lnTo>
                    <a:lnTo>
                      <a:pt x="416" y="202"/>
                    </a:lnTo>
                    <a:lnTo>
                      <a:pt x="416" y="206"/>
                    </a:lnTo>
                    <a:lnTo>
                      <a:pt x="416" y="220"/>
                    </a:lnTo>
                    <a:lnTo>
                      <a:pt x="416" y="220"/>
                    </a:lnTo>
                    <a:lnTo>
                      <a:pt x="447" y="215"/>
                    </a:lnTo>
                    <a:lnTo>
                      <a:pt x="469" y="215"/>
                    </a:lnTo>
                    <a:lnTo>
                      <a:pt x="486" y="215"/>
                    </a:lnTo>
                    <a:lnTo>
                      <a:pt x="486" y="215"/>
                    </a:lnTo>
                    <a:lnTo>
                      <a:pt x="486" y="215"/>
                    </a:lnTo>
                    <a:lnTo>
                      <a:pt x="486" y="220"/>
                    </a:lnTo>
                    <a:lnTo>
                      <a:pt x="478" y="220"/>
                    </a:lnTo>
                    <a:lnTo>
                      <a:pt x="456" y="220"/>
                    </a:lnTo>
                    <a:lnTo>
                      <a:pt x="456" y="220"/>
                    </a:lnTo>
                    <a:lnTo>
                      <a:pt x="434" y="220"/>
                    </a:lnTo>
                    <a:lnTo>
                      <a:pt x="425" y="224"/>
                    </a:lnTo>
                    <a:lnTo>
                      <a:pt x="416" y="228"/>
                    </a:lnTo>
                    <a:lnTo>
                      <a:pt x="416" y="228"/>
                    </a:lnTo>
                    <a:lnTo>
                      <a:pt x="451" y="228"/>
                    </a:lnTo>
                    <a:lnTo>
                      <a:pt x="491" y="224"/>
                    </a:lnTo>
                    <a:lnTo>
                      <a:pt x="491" y="224"/>
                    </a:lnTo>
                    <a:lnTo>
                      <a:pt x="478" y="228"/>
                    </a:lnTo>
                    <a:lnTo>
                      <a:pt x="460" y="233"/>
                    </a:lnTo>
                    <a:lnTo>
                      <a:pt x="438" y="233"/>
                    </a:lnTo>
                    <a:lnTo>
                      <a:pt x="416" y="233"/>
                    </a:lnTo>
                    <a:lnTo>
                      <a:pt x="416" y="233"/>
                    </a:lnTo>
                    <a:lnTo>
                      <a:pt x="416" y="250"/>
                    </a:lnTo>
                    <a:lnTo>
                      <a:pt x="416" y="250"/>
                    </a:lnTo>
                    <a:lnTo>
                      <a:pt x="434" y="250"/>
                    </a:lnTo>
                    <a:lnTo>
                      <a:pt x="438" y="250"/>
                    </a:lnTo>
                    <a:lnTo>
                      <a:pt x="442" y="250"/>
                    </a:lnTo>
                    <a:lnTo>
                      <a:pt x="442" y="250"/>
                    </a:lnTo>
                    <a:lnTo>
                      <a:pt x="438" y="255"/>
                    </a:lnTo>
                    <a:lnTo>
                      <a:pt x="434" y="255"/>
                    </a:lnTo>
                    <a:lnTo>
                      <a:pt x="416" y="255"/>
                    </a:lnTo>
                    <a:lnTo>
                      <a:pt x="416" y="255"/>
                    </a:lnTo>
                    <a:lnTo>
                      <a:pt x="416" y="285"/>
                    </a:lnTo>
                    <a:lnTo>
                      <a:pt x="416" y="285"/>
                    </a:lnTo>
                    <a:lnTo>
                      <a:pt x="456" y="281"/>
                    </a:lnTo>
                    <a:lnTo>
                      <a:pt x="486" y="277"/>
                    </a:lnTo>
                    <a:lnTo>
                      <a:pt x="486" y="277"/>
                    </a:lnTo>
                    <a:lnTo>
                      <a:pt x="486" y="281"/>
                    </a:lnTo>
                    <a:lnTo>
                      <a:pt x="478" y="285"/>
                    </a:lnTo>
                    <a:lnTo>
                      <a:pt x="456" y="285"/>
                    </a:lnTo>
                    <a:lnTo>
                      <a:pt x="434" y="285"/>
                    </a:lnTo>
                    <a:lnTo>
                      <a:pt x="425" y="290"/>
                    </a:lnTo>
                    <a:lnTo>
                      <a:pt x="416" y="294"/>
                    </a:lnTo>
                    <a:lnTo>
                      <a:pt x="416" y="294"/>
                    </a:lnTo>
                    <a:lnTo>
                      <a:pt x="451" y="294"/>
                    </a:lnTo>
                    <a:lnTo>
                      <a:pt x="491" y="290"/>
                    </a:lnTo>
                    <a:lnTo>
                      <a:pt x="491" y="290"/>
                    </a:lnTo>
                    <a:lnTo>
                      <a:pt x="486" y="294"/>
                    </a:lnTo>
                    <a:lnTo>
                      <a:pt x="478" y="294"/>
                    </a:lnTo>
                    <a:lnTo>
                      <a:pt x="456" y="294"/>
                    </a:lnTo>
                    <a:lnTo>
                      <a:pt x="434" y="294"/>
                    </a:lnTo>
                    <a:lnTo>
                      <a:pt x="425" y="298"/>
                    </a:lnTo>
                    <a:lnTo>
                      <a:pt x="416" y="303"/>
                    </a:lnTo>
                    <a:lnTo>
                      <a:pt x="416" y="303"/>
                    </a:lnTo>
                    <a:lnTo>
                      <a:pt x="421" y="307"/>
                    </a:lnTo>
                    <a:lnTo>
                      <a:pt x="434" y="303"/>
                    </a:lnTo>
                    <a:lnTo>
                      <a:pt x="442" y="303"/>
                    </a:lnTo>
                    <a:lnTo>
                      <a:pt x="447" y="307"/>
                    </a:lnTo>
                    <a:lnTo>
                      <a:pt x="447" y="307"/>
                    </a:lnTo>
                    <a:lnTo>
                      <a:pt x="429" y="307"/>
                    </a:lnTo>
                    <a:lnTo>
                      <a:pt x="421" y="307"/>
                    </a:lnTo>
                    <a:lnTo>
                      <a:pt x="416" y="312"/>
                    </a:lnTo>
                    <a:lnTo>
                      <a:pt x="416" y="312"/>
                    </a:lnTo>
                    <a:lnTo>
                      <a:pt x="421" y="316"/>
                    </a:lnTo>
                    <a:lnTo>
                      <a:pt x="425" y="316"/>
                    </a:lnTo>
                    <a:lnTo>
                      <a:pt x="434" y="316"/>
                    </a:lnTo>
                    <a:lnTo>
                      <a:pt x="447" y="312"/>
                    </a:lnTo>
                    <a:lnTo>
                      <a:pt x="451" y="316"/>
                    </a:lnTo>
                    <a:lnTo>
                      <a:pt x="451" y="320"/>
                    </a:lnTo>
                    <a:lnTo>
                      <a:pt x="451" y="320"/>
                    </a:lnTo>
                    <a:lnTo>
                      <a:pt x="438" y="320"/>
                    </a:lnTo>
                    <a:lnTo>
                      <a:pt x="416" y="320"/>
                    </a:lnTo>
                    <a:lnTo>
                      <a:pt x="416" y="320"/>
                    </a:lnTo>
                    <a:lnTo>
                      <a:pt x="438" y="325"/>
                    </a:lnTo>
                    <a:lnTo>
                      <a:pt x="456" y="325"/>
                    </a:lnTo>
                    <a:lnTo>
                      <a:pt x="478" y="325"/>
                    </a:lnTo>
                    <a:lnTo>
                      <a:pt x="491" y="329"/>
                    </a:lnTo>
                    <a:lnTo>
                      <a:pt x="491" y="329"/>
                    </a:lnTo>
                    <a:lnTo>
                      <a:pt x="460" y="329"/>
                    </a:lnTo>
                    <a:lnTo>
                      <a:pt x="460" y="329"/>
                    </a:lnTo>
                    <a:lnTo>
                      <a:pt x="460" y="334"/>
                    </a:lnTo>
                    <a:lnTo>
                      <a:pt x="464" y="334"/>
                    </a:lnTo>
                    <a:lnTo>
                      <a:pt x="478" y="334"/>
                    </a:lnTo>
                    <a:lnTo>
                      <a:pt x="486" y="334"/>
                    </a:lnTo>
                    <a:lnTo>
                      <a:pt x="491" y="334"/>
                    </a:lnTo>
                    <a:lnTo>
                      <a:pt x="486" y="338"/>
                    </a:lnTo>
                    <a:lnTo>
                      <a:pt x="486" y="338"/>
                    </a:lnTo>
                    <a:lnTo>
                      <a:pt x="473" y="338"/>
                    </a:lnTo>
                    <a:lnTo>
                      <a:pt x="464" y="338"/>
                    </a:lnTo>
                    <a:lnTo>
                      <a:pt x="460" y="342"/>
                    </a:lnTo>
                    <a:lnTo>
                      <a:pt x="460" y="342"/>
                    </a:lnTo>
                    <a:lnTo>
                      <a:pt x="464" y="347"/>
                    </a:lnTo>
                    <a:lnTo>
                      <a:pt x="473" y="347"/>
                    </a:lnTo>
                    <a:lnTo>
                      <a:pt x="482" y="347"/>
                    </a:lnTo>
                    <a:lnTo>
                      <a:pt x="486" y="342"/>
                    </a:lnTo>
                    <a:lnTo>
                      <a:pt x="486" y="342"/>
                    </a:lnTo>
                    <a:lnTo>
                      <a:pt x="491" y="347"/>
                    </a:lnTo>
                    <a:lnTo>
                      <a:pt x="491" y="351"/>
                    </a:lnTo>
                    <a:lnTo>
                      <a:pt x="482" y="351"/>
                    </a:lnTo>
                    <a:lnTo>
                      <a:pt x="469" y="351"/>
                    </a:lnTo>
                    <a:lnTo>
                      <a:pt x="460" y="351"/>
                    </a:lnTo>
                    <a:lnTo>
                      <a:pt x="460" y="351"/>
                    </a:lnTo>
                    <a:lnTo>
                      <a:pt x="464" y="360"/>
                    </a:lnTo>
                    <a:lnTo>
                      <a:pt x="473" y="360"/>
                    </a:lnTo>
                    <a:lnTo>
                      <a:pt x="482" y="355"/>
                    </a:lnTo>
                    <a:lnTo>
                      <a:pt x="491" y="355"/>
                    </a:lnTo>
                    <a:lnTo>
                      <a:pt x="491" y="355"/>
                    </a:lnTo>
                    <a:lnTo>
                      <a:pt x="486" y="360"/>
                    </a:lnTo>
                    <a:lnTo>
                      <a:pt x="482" y="364"/>
                    </a:lnTo>
                    <a:lnTo>
                      <a:pt x="460" y="360"/>
                    </a:lnTo>
                    <a:lnTo>
                      <a:pt x="460" y="360"/>
                    </a:lnTo>
                    <a:lnTo>
                      <a:pt x="464" y="369"/>
                    </a:lnTo>
                    <a:lnTo>
                      <a:pt x="473" y="369"/>
                    </a:lnTo>
                    <a:lnTo>
                      <a:pt x="495" y="369"/>
                    </a:lnTo>
                    <a:lnTo>
                      <a:pt x="495" y="369"/>
                    </a:lnTo>
                    <a:lnTo>
                      <a:pt x="491" y="373"/>
                    </a:lnTo>
                    <a:lnTo>
                      <a:pt x="491" y="373"/>
                    </a:lnTo>
                    <a:lnTo>
                      <a:pt x="482" y="373"/>
                    </a:lnTo>
                    <a:lnTo>
                      <a:pt x="469" y="369"/>
                    </a:lnTo>
                    <a:lnTo>
                      <a:pt x="464" y="373"/>
                    </a:lnTo>
                    <a:lnTo>
                      <a:pt x="460" y="377"/>
                    </a:lnTo>
                    <a:lnTo>
                      <a:pt x="460" y="377"/>
                    </a:lnTo>
                    <a:lnTo>
                      <a:pt x="464" y="377"/>
                    </a:lnTo>
                    <a:lnTo>
                      <a:pt x="473" y="382"/>
                    </a:lnTo>
                    <a:lnTo>
                      <a:pt x="482" y="377"/>
                    </a:lnTo>
                    <a:lnTo>
                      <a:pt x="486" y="377"/>
                    </a:lnTo>
                    <a:lnTo>
                      <a:pt x="486" y="377"/>
                    </a:lnTo>
                    <a:lnTo>
                      <a:pt x="491" y="377"/>
                    </a:lnTo>
                    <a:lnTo>
                      <a:pt x="491" y="382"/>
                    </a:lnTo>
                    <a:lnTo>
                      <a:pt x="482" y="382"/>
                    </a:lnTo>
                    <a:lnTo>
                      <a:pt x="460" y="382"/>
                    </a:lnTo>
                    <a:lnTo>
                      <a:pt x="460" y="382"/>
                    </a:lnTo>
                    <a:lnTo>
                      <a:pt x="464" y="386"/>
                    </a:lnTo>
                    <a:lnTo>
                      <a:pt x="473" y="391"/>
                    </a:lnTo>
                    <a:lnTo>
                      <a:pt x="491" y="386"/>
                    </a:lnTo>
                    <a:lnTo>
                      <a:pt x="491" y="386"/>
                    </a:lnTo>
                    <a:lnTo>
                      <a:pt x="486" y="395"/>
                    </a:lnTo>
                    <a:lnTo>
                      <a:pt x="482" y="395"/>
                    </a:lnTo>
                    <a:lnTo>
                      <a:pt x="478" y="395"/>
                    </a:lnTo>
                    <a:lnTo>
                      <a:pt x="473" y="399"/>
                    </a:lnTo>
                    <a:lnTo>
                      <a:pt x="473" y="399"/>
                    </a:lnTo>
                    <a:lnTo>
                      <a:pt x="473" y="399"/>
                    </a:lnTo>
                    <a:lnTo>
                      <a:pt x="478" y="399"/>
                    </a:lnTo>
                    <a:lnTo>
                      <a:pt x="486" y="399"/>
                    </a:lnTo>
                    <a:lnTo>
                      <a:pt x="486" y="399"/>
                    </a:lnTo>
                    <a:lnTo>
                      <a:pt x="491" y="404"/>
                    </a:lnTo>
                    <a:lnTo>
                      <a:pt x="482" y="404"/>
                    </a:lnTo>
                    <a:lnTo>
                      <a:pt x="478" y="404"/>
                    </a:lnTo>
                    <a:lnTo>
                      <a:pt x="473" y="408"/>
                    </a:lnTo>
                    <a:lnTo>
                      <a:pt x="473" y="408"/>
                    </a:lnTo>
                    <a:lnTo>
                      <a:pt x="473" y="408"/>
                    </a:lnTo>
                    <a:lnTo>
                      <a:pt x="473" y="412"/>
                    </a:lnTo>
                    <a:lnTo>
                      <a:pt x="478" y="412"/>
                    </a:lnTo>
                    <a:lnTo>
                      <a:pt x="486" y="412"/>
                    </a:lnTo>
                    <a:lnTo>
                      <a:pt x="486" y="412"/>
                    </a:lnTo>
                    <a:lnTo>
                      <a:pt x="491" y="412"/>
                    </a:lnTo>
                    <a:lnTo>
                      <a:pt x="486" y="417"/>
                    </a:lnTo>
                    <a:lnTo>
                      <a:pt x="478" y="417"/>
                    </a:lnTo>
                    <a:lnTo>
                      <a:pt x="473" y="417"/>
                    </a:lnTo>
                    <a:lnTo>
                      <a:pt x="473" y="417"/>
                    </a:lnTo>
                    <a:lnTo>
                      <a:pt x="478" y="421"/>
                    </a:lnTo>
                    <a:lnTo>
                      <a:pt x="482" y="421"/>
                    </a:lnTo>
                    <a:lnTo>
                      <a:pt x="486" y="421"/>
                    </a:lnTo>
                    <a:lnTo>
                      <a:pt x="486" y="426"/>
                    </a:lnTo>
                    <a:lnTo>
                      <a:pt x="486" y="426"/>
                    </a:lnTo>
                    <a:lnTo>
                      <a:pt x="478" y="426"/>
                    </a:lnTo>
                    <a:lnTo>
                      <a:pt x="473" y="430"/>
                    </a:lnTo>
                    <a:lnTo>
                      <a:pt x="473" y="430"/>
                    </a:lnTo>
                    <a:lnTo>
                      <a:pt x="478" y="434"/>
                    </a:lnTo>
                    <a:lnTo>
                      <a:pt x="482" y="434"/>
                    </a:lnTo>
                    <a:lnTo>
                      <a:pt x="486" y="430"/>
                    </a:lnTo>
                    <a:lnTo>
                      <a:pt x="486" y="434"/>
                    </a:lnTo>
                    <a:lnTo>
                      <a:pt x="486" y="434"/>
                    </a:lnTo>
                    <a:lnTo>
                      <a:pt x="486" y="434"/>
                    </a:lnTo>
                    <a:lnTo>
                      <a:pt x="482" y="434"/>
                    </a:lnTo>
                    <a:lnTo>
                      <a:pt x="478" y="434"/>
                    </a:lnTo>
                    <a:lnTo>
                      <a:pt x="473" y="439"/>
                    </a:lnTo>
                    <a:lnTo>
                      <a:pt x="473" y="439"/>
                    </a:lnTo>
                    <a:lnTo>
                      <a:pt x="473" y="443"/>
                    </a:lnTo>
                    <a:lnTo>
                      <a:pt x="482" y="443"/>
                    </a:lnTo>
                    <a:lnTo>
                      <a:pt x="486" y="443"/>
                    </a:lnTo>
                    <a:lnTo>
                      <a:pt x="486" y="443"/>
                    </a:lnTo>
                    <a:lnTo>
                      <a:pt x="486" y="443"/>
                    </a:lnTo>
                    <a:lnTo>
                      <a:pt x="486" y="448"/>
                    </a:lnTo>
                    <a:lnTo>
                      <a:pt x="482" y="448"/>
                    </a:lnTo>
                    <a:lnTo>
                      <a:pt x="478" y="448"/>
                    </a:lnTo>
                    <a:lnTo>
                      <a:pt x="478" y="452"/>
                    </a:lnTo>
                    <a:lnTo>
                      <a:pt x="478" y="452"/>
                    </a:lnTo>
                    <a:lnTo>
                      <a:pt x="478" y="452"/>
                    </a:lnTo>
                    <a:lnTo>
                      <a:pt x="482" y="452"/>
                    </a:lnTo>
                    <a:lnTo>
                      <a:pt x="491" y="452"/>
                    </a:lnTo>
                    <a:lnTo>
                      <a:pt x="491" y="452"/>
                    </a:lnTo>
                    <a:lnTo>
                      <a:pt x="486" y="465"/>
                    </a:lnTo>
                    <a:lnTo>
                      <a:pt x="491" y="478"/>
                    </a:lnTo>
                    <a:lnTo>
                      <a:pt x="495" y="500"/>
                    </a:lnTo>
                    <a:lnTo>
                      <a:pt x="495" y="500"/>
                    </a:lnTo>
                    <a:lnTo>
                      <a:pt x="491" y="513"/>
                    </a:lnTo>
                    <a:lnTo>
                      <a:pt x="491" y="518"/>
                    </a:lnTo>
                    <a:lnTo>
                      <a:pt x="495" y="518"/>
                    </a:lnTo>
                    <a:lnTo>
                      <a:pt x="495" y="518"/>
                    </a:lnTo>
                    <a:lnTo>
                      <a:pt x="491" y="526"/>
                    </a:lnTo>
                    <a:lnTo>
                      <a:pt x="491" y="535"/>
                    </a:lnTo>
                    <a:lnTo>
                      <a:pt x="495" y="557"/>
                    </a:lnTo>
                    <a:lnTo>
                      <a:pt x="495" y="557"/>
                    </a:lnTo>
                    <a:lnTo>
                      <a:pt x="464" y="557"/>
                    </a:lnTo>
                    <a:lnTo>
                      <a:pt x="442" y="557"/>
                    </a:lnTo>
                    <a:lnTo>
                      <a:pt x="442" y="557"/>
                    </a:lnTo>
                    <a:lnTo>
                      <a:pt x="442" y="553"/>
                    </a:lnTo>
                    <a:lnTo>
                      <a:pt x="451" y="553"/>
                    </a:lnTo>
                    <a:lnTo>
                      <a:pt x="473" y="548"/>
                    </a:lnTo>
                    <a:lnTo>
                      <a:pt x="473" y="548"/>
                    </a:lnTo>
                    <a:lnTo>
                      <a:pt x="478" y="553"/>
                    </a:lnTo>
                    <a:lnTo>
                      <a:pt x="486" y="553"/>
                    </a:lnTo>
                    <a:lnTo>
                      <a:pt x="486" y="553"/>
                    </a:lnTo>
                    <a:lnTo>
                      <a:pt x="486" y="548"/>
                    </a:lnTo>
                    <a:lnTo>
                      <a:pt x="482" y="544"/>
                    </a:lnTo>
                    <a:lnTo>
                      <a:pt x="464" y="544"/>
                    </a:lnTo>
                    <a:lnTo>
                      <a:pt x="447" y="548"/>
                    </a:lnTo>
                    <a:lnTo>
                      <a:pt x="442" y="544"/>
                    </a:lnTo>
                    <a:lnTo>
                      <a:pt x="442" y="540"/>
                    </a:lnTo>
                    <a:lnTo>
                      <a:pt x="442" y="540"/>
                    </a:lnTo>
                    <a:lnTo>
                      <a:pt x="451" y="544"/>
                    </a:lnTo>
                    <a:lnTo>
                      <a:pt x="460" y="540"/>
                    </a:lnTo>
                    <a:lnTo>
                      <a:pt x="473" y="540"/>
                    </a:lnTo>
                    <a:lnTo>
                      <a:pt x="486" y="540"/>
                    </a:lnTo>
                    <a:lnTo>
                      <a:pt x="486" y="540"/>
                    </a:lnTo>
                    <a:lnTo>
                      <a:pt x="464" y="535"/>
                    </a:lnTo>
                    <a:lnTo>
                      <a:pt x="438" y="531"/>
                    </a:lnTo>
                    <a:lnTo>
                      <a:pt x="460" y="531"/>
                    </a:lnTo>
                    <a:lnTo>
                      <a:pt x="460" y="531"/>
                    </a:lnTo>
                    <a:lnTo>
                      <a:pt x="478" y="531"/>
                    </a:lnTo>
                    <a:lnTo>
                      <a:pt x="486" y="526"/>
                    </a:lnTo>
                    <a:lnTo>
                      <a:pt x="486" y="526"/>
                    </a:lnTo>
                    <a:lnTo>
                      <a:pt x="478" y="522"/>
                    </a:lnTo>
                    <a:lnTo>
                      <a:pt x="464" y="522"/>
                    </a:lnTo>
                    <a:lnTo>
                      <a:pt x="442" y="526"/>
                    </a:lnTo>
                    <a:lnTo>
                      <a:pt x="442" y="526"/>
                    </a:lnTo>
                    <a:lnTo>
                      <a:pt x="438" y="522"/>
                    </a:lnTo>
                    <a:lnTo>
                      <a:pt x="442" y="522"/>
                    </a:lnTo>
                    <a:lnTo>
                      <a:pt x="451" y="518"/>
                    </a:lnTo>
                    <a:lnTo>
                      <a:pt x="473" y="518"/>
                    </a:lnTo>
                    <a:lnTo>
                      <a:pt x="473" y="518"/>
                    </a:lnTo>
                    <a:lnTo>
                      <a:pt x="469" y="513"/>
                    </a:lnTo>
                    <a:lnTo>
                      <a:pt x="464" y="513"/>
                    </a:lnTo>
                    <a:lnTo>
                      <a:pt x="451" y="513"/>
                    </a:lnTo>
                    <a:lnTo>
                      <a:pt x="434" y="513"/>
                    </a:lnTo>
                    <a:lnTo>
                      <a:pt x="429" y="513"/>
                    </a:lnTo>
                    <a:lnTo>
                      <a:pt x="425" y="509"/>
                    </a:lnTo>
                    <a:lnTo>
                      <a:pt x="425" y="509"/>
                    </a:lnTo>
                    <a:lnTo>
                      <a:pt x="438" y="509"/>
                    </a:lnTo>
                    <a:lnTo>
                      <a:pt x="451" y="509"/>
                    </a:lnTo>
                    <a:lnTo>
                      <a:pt x="473" y="504"/>
                    </a:lnTo>
                    <a:lnTo>
                      <a:pt x="473" y="504"/>
                    </a:lnTo>
                    <a:lnTo>
                      <a:pt x="464" y="500"/>
                    </a:lnTo>
                    <a:lnTo>
                      <a:pt x="451" y="500"/>
                    </a:lnTo>
                    <a:lnTo>
                      <a:pt x="434" y="500"/>
                    </a:lnTo>
                    <a:lnTo>
                      <a:pt x="425" y="500"/>
                    </a:lnTo>
                    <a:lnTo>
                      <a:pt x="425" y="500"/>
                    </a:lnTo>
                    <a:lnTo>
                      <a:pt x="451" y="500"/>
                    </a:lnTo>
                    <a:lnTo>
                      <a:pt x="464" y="500"/>
                    </a:lnTo>
                    <a:lnTo>
                      <a:pt x="473" y="491"/>
                    </a:lnTo>
                    <a:lnTo>
                      <a:pt x="473" y="491"/>
                    </a:lnTo>
                    <a:lnTo>
                      <a:pt x="460" y="491"/>
                    </a:lnTo>
                    <a:lnTo>
                      <a:pt x="447" y="491"/>
                    </a:lnTo>
                    <a:lnTo>
                      <a:pt x="447" y="491"/>
                    </a:lnTo>
                    <a:lnTo>
                      <a:pt x="442" y="487"/>
                    </a:lnTo>
                    <a:lnTo>
                      <a:pt x="451" y="487"/>
                    </a:lnTo>
                    <a:lnTo>
                      <a:pt x="473" y="487"/>
                    </a:lnTo>
                    <a:lnTo>
                      <a:pt x="473" y="487"/>
                    </a:lnTo>
                    <a:lnTo>
                      <a:pt x="469" y="483"/>
                    </a:lnTo>
                    <a:lnTo>
                      <a:pt x="464" y="478"/>
                    </a:lnTo>
                    <a:lnTo>
                      <a:pt x="451" y="478"/>
                    </a:lnTo>
                    <a:lnTo>
                      <a:pt x="434" y="483"/>
                    </a:lnTo>
                    <a:lnTo>
                      <a:pt x="425" y="483"/>
                    </a:lnTo>
                    <a:lnTo>
                      <a:pt x="425" y="483"/>
                    </a:lnTo>
                    <a:lnTo>
                      <a:pt x="434" y="478"/>
                    </a:lnTo>
                    <a:lnTo>
                      <a:pt x="447" y="474"/>
                    </a:lnTo>
                    <a:lnTo>
                      <a:pt x="473" y="474"/>
                    </a:lnTo>
                    <a:lnTo>
                      <a:pt x="473" y="474"/>
                    </a:lnTo>
                    <a:lnTo>
                      <a:pt x="464" y="469"/>
                    </a:lnTo>
                    <a:lnTo>
                      <a:pt x="451" y="469"/>
                    </a:lnTo>
                    <a:lnTo>
                      <a:pt x="429" y="469"/>
                    </a:lnTo>
                    <a:lnTo>
                      <a:pt x="429" y="469"/>
                    </a:lnTo>
                    <a:lnTo>
                      <a:pt x="429" y="469"/>
                    </a:lnTo>
                    <a:lnTo>
                      <a:pt x="434" y="465"/>
                    </a:lnTo>
                    <a:lnTo>
                      <a:pt x="447" y="465"/>
                    </a:lnTo>
                    <a:lnTo>
                      <a:pt x="464" y="465"/>
                    </a:lnTo>
                    <a:lnTo>
                      <a:pt x="473" y="465"/>
                    </a:lnTo>
                    <a:lnTo>
                      <a:pt x="473" y="461"/>
                    </a:lnTo>
                    <a:lnTo>
                      <a:pt x="473" y="461"/>
                    </a:lnTo>
                    <a:lnTo>
                      <a:pt x="469" y="456"/>
                    </a:lnTo>
                    <a:lnTo>
                      <a:pt x="464" y="456"/>
                    </a:lnTo>
                    <a:lnTo>
                      <a:pt x="456" y="461"/>
                    </a:lnTo>
                    <a:lnTo>
                      <a:pt x="451" y="456"/>
                    </a:lnTo>
                    <a:lnTo>
                      <a:pt x="451" y="456"/>
                    </a:lnTo>
                    <a:lnTo>
                      <a:pt x="451" y="452"/>
                    </a:lnTo>
                    <a:lnTo>
                      <a:pt x="456" y="452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56" y="448"/>
                    </a:lnTo>
                    <a:lnTo>
                      <a:pt x="442" y="448"/>
                    </a:lnTo>
                    <a:lnTo>
                      <a:pt x="434" y="448"/>
                    </a:lnTo>
                    <a:lnTo>
                      <a:pt x="425" y="443"/>
                    </a:lnTo>
                    <a:lnTo>
                      <a:pt x="425" y="443"/>
                    </a:lnTo>
                    <a:lnTo>
                      <a:pt x="447" y="443"/>
                    </a:lnTo>
                    <a:lnTo>
                      <a:pt x="456" y="443"/>
                    </a:lnTo>
                    <a:lnTo>
                      <a:pt x="460" y="439"/>
                    </a:lnTo>
                    <a:lnTo>
                      <a:pt x="460" y="439"/>
                    </a:lnTo>
                    <a:lnTo>
                      <a:pt x="456" y="434"/>
                    </a:lnTo>
                    <a:lnTo>
                      <a:pt x="442" y="434"/>
                    </a:lnTo>
                    <a:lnTo>
                      <a:pt x="425" y="439"/>
                    </a:lnTo>
                    <a:lnTo>
                      <a:pt x="425" y="439"/>
                    </a:lnTo>
                    <a:lnTo>
                      <a:pt x="429" y="434"/>
                    </a:lnTo>
                    <a:lnTo>
                      <a:pt x="438" y="434"/>
                    </a:lnTo>
                    <a:lnTo>
                      <a:pt x="460" y="434"/>
                    </a:lnTo>
                    <a:lnTo>
                      <a:pt x="460" y="434"/>
                    </a:lnTo>
                    <a:lnTo>
                      <a:pt x="456" y="426"/>
                    </a:lnTo>
                    <a:lnTo>
                      <a:pt x="447" y="426"/>
                    </a:lnTo>
                    <a:lnTo>
                      <a:pt x="425" y="426"/>
                    </a:lnTo>
                    <a:lnTo>
                      <a:pt x="425" y="426"/>
                    </a:lnTo>
                    <a:lnTo>
                      <a:pt x="434" y="421"/>
                    </a:lnTo>
                    <a:lnTo>
                      <a:pt x="442" y="421"/>
                    </a:lnTo>
                    <a:lnTo>
                      <a:pt x="451" y="421"/>
                    </a:lnTo>
                    <a:lnTo>
                      <a:pt x="460" y="417"/>
                    </a:lnTo>
                    <a:lnTo>
                      <a:pt x="460" y="417"/>
                    </a:lnTo>
                    <a:lnTo>
                      <a:pt x="456" y="417"/>
                    </a:lnTo>
                    <a:lnTo>
                      <a:pt x="442" y="417"/>
                    </a:lnTo>
                    <a:lnTo>
                      <a:pt x="429" y="417"/>
                    </a:lnTo>
                    <a:lnTo>
                      <a:pt x="429" y="412"/>
                    </a:lnTo>
                    <a:lnTo>
                      <a:pt x="429" y="412"/>
                    </a:lnTo>
                    <a:lnTo>
                      <a:pt x="429" y="412"/>
                    </a:lnTo>
                    <a:lnTo>
                      <a:pt x="451" y="412"/>
                    </a:lnTo>
                    <a:lnTo>
                      <a:pt x="460" y="408"/>
                    </a:lnTo>
                    <a:lnTo>
                      <a:pt x="460" y="408"/>
                    </a:lnTo>
                    <a:lnTo>
                      <a:pt x="456" y="404"/>
                    </a:lnTo>
                    <a:lnTo>
                      <a:pt x="447" y="404"/>
                    </a:lnTo>
                    <a:lnTo>
                      <a:pt x="425" y="408"/>
                    </a:lnTo>
                    <a:lnTo>
                      <a:pt x="425" y="408"/>
                    </a:lnTo>
                    <a:lnTo>
                      <a:pt x="425" y="404"/>
                    </a:lnTo>
                    <a:lnTo>
                      <a:pt x="429" y="399"/>
                    </a:lnTo>
                    <a:lnTo>
                      <a:pt x="442" y="399"/>
                    </a:lnTo>
                    <a:lnTo>
                      <a:pt x="456" y="399"/>
                    </a:lnTo>
                    <a:lnTo>
                      <a:pt x="460" y="399"/>
                    </a:lnTo>
                    <a:lnTo>
                      <a:pt x="460" y="395"/>
                    </a:lnTo>
                    <a:lnTo>
                      <a:pt x="460" y="395"/>
                    </a:lnTo>
                    <a:lnTo>
                      <a:pt x="447" y="395"/>
                    </a:lnTo>
                    <a:lnTo>
                      <a:pt x="425" y="395"/>
                    </a:lnTo>
                    <a:lnTo>
                      <a:pt x="425" y="395"/>
                    </a:lnTo>
                    <a:lnTo>
                      <a:pt x="429" y="391"/>
                    </a:lnTo>
                    <a:lnTo>
                      <a:pt x="434" y="386"/>
                    </a:lnTo>
                    <a:lnTo>
                      <a:pt x="451" y="386"/>
                    </a:lnTo>
                    <a:lnTo>
                      <a:pt x="451" y="386"/>
                    </a:lnTo>
                    <a:lnTo>
                      <a:pt x="447" y="382"/>
                    </a:lnTo>
                    <a:lnTo>
                      <a:pt x="438" y="382"/>
                    </a:lnTo>
                    <a:lnTo>
                      <a:pt x="425" y="386"/>
                    </a:lnTo>
                    <a:lnTo>
                      <a:pt x="425" y="386"/>
                    </a:lnTo>
                    <a:lnTo>
                      <a:pt x="429" y="377"/>
                    </a:lnTo>
                    <a:lnTo>
                      <a:pt x="438" y="377"/>
                    </a:lnTo>
                    <a:lnTo>
                      <a:pt x="442" y="377"/>
                    </a:lnTo>
                    <a:lnTo>
                      <a:pt x="451" y="373"/>
                    </a:lnTo>
                    <a:lnTo>
                      <a:pt x="451" y="373"/>
                    </a:lnTo>
                    <a:lnTo>
                      <a:pt x="442" y="373"/>
                    </a:lnTo>
                    <a:lnTo>
                      <a:pt x="429" y="373"/>
                    </a:lnTo>
                    <a:lnTo>
                      <a:pt x="421" y="373"/>
                    </a:lnTo>
                    <a:lnTo>
                      <a:pt x="416" y="373"/>
                    </a:lnTo>
                    <a:lnTo>
                      <a:pt x="412" y="369"/>
                    </a:lnTo>
                    <a:lnTo>
                      <a:pt x="412" y="369"/>
                    </a:lnTo>
                    <a:lnTo>
                      <a:pt x="451" y="369"/>
                    </a:lnTo>
                    <a:lnTo>
                      <a:pt x="451" y="369"/>
                    </a:lnTo>
                    <a:lnTo>
                      <a:pt x="447" y="364"/>
                    </a:lnTo>
                    <a:lnTo>
                      <a:pt x="442" y="360"/>
                    </a:lnTo>
                    <a:lnTo>
                      <a:pt x="434" y="360"/>
                    </a:lnTo>
                    <a:lnTo>
                      <a:pt x="421" y="360"/>
                    </a:lnTo>
                    <a:lnTo>
                      <a:pt x="416" y="360"/>
                    </a:lnTo>
                    <a:lnTo>
                      <a:pt x="412" y="355"/>
                    </a:lnTo>
                    <a:lnTo>
                      <a:pt x="412" y="355"/>
                    </a:lnTo>
                    <a:lnTo>
                      <a:pt x="429" y="355"/>
                    </a:lnTo>
                    <a:lnTo>
                      <a:pt x="451" y="351"/>
                    </a:lnTo>
                    <a:lnTo>
                      <a:pt x="451" y="351"/>
                    </a:lnTo>
                    <a:lnTo>
                      <a:pt x="434" y="351"/>
                    </a:lnTo>
                    <a:lnTo>
                      <a:pt x="412" y="351"/>
                    </a:lnTo>
                    <a:lnTo>
                      <a:pt x="412" y="351"/>
                    </a:lnTo>
                    <a:lnTo>
                      <a:pt x="416" y="347"/>
                    </a:lnTo>
                    <a:lnTo>
                      <a:pt x="421" y="347"/>
                    </a:lnTo>
                    <a:lnTo>
                      <a:pt x="434" y="347"/>
                    </a:lnTo>
                    <a:lnTo>
                      <a:pt x="442" y="347"/>
                    </a:lnTo>
                    <a:lnTo>
                      <a:pt x="447" y="342"/>
                    </a:lnTo>
                    <a:lnTo>
                      <a:pt x="451" y="342"/>
                    </a:lnTo>
                    <a:lnTo>
                      <a:pt x="451" y="342"/>
                    </a:lnTo>
                    <a:lnTo>
                      <a:pt x="429" y="342"/>
                    </a:lnTo>
                    <a:lnTo>
                      <a:pt x="403" y="342"/>
                    </a:lnTo>
                    <a:lnTo>
                      <a:pt x="403" y="342"/>
                    </a:lnTo>
                    <a:lnTo>
                      <a:pt x="407" y="338"/>
                    </a:lnTo>
                    <a:lnTo>
                      <a:pt x="412" y="334"/>
                    </a:lnTo>
                    <a:lnTo>
                      <a:pt x="425" y="334"/>
                    </a:lnTo>
                    <a:lnTo>
                      <a:pt x="438" y="334"/>
                    </a:lnTo>
                    <a:lnTo>
                      <a:pt x="451" y="334"/>
                    </a:lnTo>
                    <a:lnTo>
                      <a:pt x="451" y="334"/>
                    </a:lnTo>
                    <a:lnTo>
                      <a:pt x="442" y="329"/>
                    </a:lnTo>
                    <a:lnTo>
                      <a:pt x="429" y="329"/>
                    </a:lnTo>
                    <a:lnTo>
                      <a:pt x="403" y="329"/>
                    </a:lnTo>
                    <a:lnTo>
                      <a:pt x="403" y="329"/>
                    </a:lnTo>
                    <a:lnTo>
                      <a:pt x="399" y="342"/>
                    </a:lnTo>
                    <a:lnTo>
                      <a:pt x="399" y="364"/>
                    </a:lnTo>
                    <a:lnTo>
                      <a:pt x="399" y="404"/>
                    </a:lnTo>
                    <a:lnTo>
                      <a:pt x="399" y="404"/>
                    </a:lnTo>
                    <a:lnTo>
                      <a:pt x="390" y="404"/>
                    </a:lnTo>
                    <a:lnTo>
                      <a:pt x="386" y="399"/>
                    </a:lnTo>
                    <a:lnTo>
                      <a:pt x="386" y="391"/>
                    </a:lnTo>
                    <a:lnTo>
                      <a:pt x="386" y="377"/>
                    </a:lnTo>
                    <a:lnTo>
                      <a:pt x="381" y="377"/>
                    </a:lnTo>
                    <a:lnTo>
                      <a:pt x="377" y="377"/>
                    </a:lnTo>
                    <a:lnTo>
                      <a:pt x="377" y="377"/>
                    </a:lnTo>
                    <a:lnTo>
                      <a:pt x="377" y="377"/>
                    </a:lnTo>
                    <a:lnTo>
                      <a:pt x="377" y="373"/>
                    </a:lnTo>
                    <a:lnTo>
                      <a:pt x="386" y="369"/>
                    </a:lnTo>
                    <a:lnTo>
                      <a:pt x="390" y="369"/>
                    </a:lnTo>
                    <a:lnTo>
                      <a:pt x="390" y="369"/>
                    </a:lnTo>
                    <a:lnTo>
                      <a:pt x="386" y="369"/>
                    </a:lnTo>
                    <a:lnTo>
                      <a:pt x="381" y="364"/>
                    </a:lnTo>
                    <a:lnTo>
                      <a:pt x="377" y="360"/>
                    </a:lnTo>
                    <a:lnTo>
                      <a:pt x="368" y="360"/>
                    </a:lnTo>
                    <a:lnTo>
                      <a:pt x="368" y="360"/>
                    </a:lnTo>
                    <a:lnTo>
                      <a:pt x="368" y="347"/>
                    </a:lnTo>
                    <a:lnTo>
                      <a:pt x="368" y="334"/>
                    </a:lnTo>
                    <a:lnTo>
                      <a:pt x="368" y="334"/>
                    </a:lnTo>
                    <a:lnTo>
                      <a:pt x="364" y="355"/>
                    </a:lnTo>
                    <a:lnTo>
                      <a:pt x="368" y="382"/>
                    </a:lnTo>
                    <a:lnTo>
                      <a:pt x="368" y="382"/>
                    </a:lnTo>
                    <a:lnTo>
                      <a:pt x="359" y="382"/>
                    </a:lnTo>
                    <a:lnTo>
                      <a:pt x="359" y="377"/>
                    </a:lnTo>
                    <a:lnTo>
                      <a:pt x="359" y="369"/>
                    </a:lnTo>
                    <a:lnTo>
                      <a:pt x="350" y="369"/>
                    </a:lnTo>
                    <a:lnTo>
                      <a:pt x="350" y="369"/>
                    </a:lnTo>
                    <a:lnTo>
                      <a:pt x="350" y="364"/>
                    </a:lnTo>
                    <a:lnTo>
                      <a:pt x="355" y="364"/>
                    </a:lnTo>
                    <a:lnTo>
                      <a:pt x="359" y="369"/>
                    </a:lnTo>
                    <a:lnTo>
                      <a:pt x="359" y="364"/>
                    </a:lnTo>
                    <a:lnTo>
                      <a:pt x="359" y="364"/>
                    </a:lnTo>
                    <a:lnTo>
                      <a:pt x="359" y="360"/>
                    </a:lnTo>
                    <a:lnTo>
                      <a:pt x="355" y="360"/>
                    </a:lnTo>
                    <a:lnTo>
                      <a:pt x="342" y="360"/>
                    </a:lnTo>
                    <a:lnTo>
                      <a:pt x="329" y="360"/>
                    </a:lnTo>
                    <a:lnTo>
                      <a:pt x="315" y="360"/>
                    </a:lnTo>
                    <a:lnTo>
                      <a:pt x="315" y="360"/>
                    </a:lnTo>
                    <a:lnTo>
                      <a:pt x="324" y="355"/>
                    </a:lnTo>
                    <a:lnTo>
                      <a:pt x="337" y="355"/>
                    </a:lnTo>
                    <a:lnTo>
                      <a:pt x="359" y="355"/>
                    </a:lnTo>
                    <a:lnTo>
                      <a:pt x="359" y="355"/>
                    </a:lnTo>
                    <a:lnTo>
                      <a:pt x="364" y="351"/>
                    </a:lnTo>
                    <a:lnTo>
                      <a:pt x="359" y="351"/>
                    </a:lnTo>
                    <a:lnTo>
                      <a:pt x="350" y="347"/>
                    </a:lnTo>
                    <a:lnTo>
                      <a:pt x="350" y="347"/>
                    </a:lnTo>
                    <a:lnTo>
                      <a:pt x="359" y="342"/>
                    </a:lnTo>
                    <a:lnTo>
                      <a:pt x="364" y="338"/>
                    </a:lnTo>
                    <a:lnTo>
                      <a:pt x="359" y="329"/>
                    </a:lnTo>
                    <a:lnTo>
                      <a:pt x="359" y="329"/>
                    </a:lnTo>
                    <a:lnTo>
                      <a:pt x="350" y="325"/>
                    </a:lnTo>
                    <a:lnTo>
                      <a:pt x="350" y="325"/>
                    </a:lnTo>
                    <a:lnTo>
                      <a:pt x="359" y="316"/>
                    </a:lnTo>
                    <a:lnTo>
                      <a:pt x="359" y="312"/>
                    </a:lnTo>
                    <a:lnTo>
                      <a:pt x="350" y="316"/>
                    </a:lnTo>
                    <a:lnTo>
                      <a:pt x="350" y="316"/>
                    </a:lnTo>
                    <a:lnTo>
                      <a:pt x="355" y="312"/>
                    </a:lnTo>
                    <a:lnTo>
                      <a:pt x="359" y="312"/>
                    </a:lnTo>
                    <a:lnTo>
                      <a:pt x="359" y="312"/>
                    </a:lnTo>
                    <a:lnTo>
                      <a:pt x="359" y="307"/>
                    </a:lnTo>
                    <a:lnTo>
                      <a:pt x="359" y="307"/>
                    </a:lnTo>
                    <a:lnTo>
                      <a:pt x="350" y="303"/>
                    </a:lnTo>
                    <a:lnTo>
                      <a:pt x="350" y="303"/>
                    </a:lnTo>
                    <a:lnTo>
                      <a:pt x="350" y="298"/>
                    </a:lnTo>
                    <a:lnTo>
                      <a:pt x="355" y="298"/>
                    </a:lnTo>
                    <a:lnTo>
                      <a:pt x="355" y="303"/>
                    </a:lnTo>
                    <a:lnTo>
                      <a:pt x="359" y="298"/>
                    </a:lnTo>
                    <a:lnTo>
                      <a:pt x="359" y="298"/>
                    </a:lnTo>
                    <a:lnTo>
                      <a:pt x="350" y="294"/>
                    </a:lnTo>
                    <a:lnTo>
                      <a:pt x="337" y="294"/>
                    </a:lnTo>
                    <a:lnTo>
                      <a:pt x="311" y="294"/>
                    </a:lnTo>
                    <a:lnTo>
                      <a:pt x="311" y="294"/>
                    </a:lnTo>
                    <a:lnTo>
                      <a:pt x="315" y="298"/>
                    </a:lnTo>
                    <a:lnTo>
                      <a:pt x="324" y="298"/>
                    </a:lnTo>
                    <a:lnTo>
                      <a:pt x="329" y="298"/>
                    </a:lnTo>
                    <a:lnTo>
                      <a:pt x="333" y="303"/>
                    </a:lnTo>
                    <a:lnTo>
                      <a:pt x="333" y="303"/>
                    </a:lnTo>
                    <a:lnTo>
                      <a:pt x="320" y="303"/>
                    </a:lnTo>
                    <a:lnTo>
                      <a:pt x="307" y="303"/>
                    </a:lnTo>
                    <a:lnTo>
                      <a:pt x="302" y="303"/>
                    </a:lnTo>
                    <a:lnTo>
                      <a:pt x="307" y="294"/>
                    </a:lnTo>
                    <a:lnTo>
                      <a:pt x="307" y="294"/>
                    </a:lnTo>
                    <a:lnTo>
                      <a:pt x="298" y="290"/>
                    </a:lnTo>
                    <a:lnTo>
                      <a:pt x="298" y="290"/>
                    </a:lnTo>
                    <a:lnTo>
                      <a:pt x="298" y="281"/>
                    </a:lnTo>
                    <a:lnTo>
                      <a:pt x="298" y="281"/>
                    </a:lnTo>
                    <a:lnTo>
                      <a:pt x="276" y="281"/>
                    </a:lnTo>
                    <a:lnTo>
                      <a:pt x="276" y="281"/>
                    </a:lnTo>
                    <a:lnTo>
                      <a:pt x="276" y="277"/>
                    </a:lnTo>
                    <a:lnTo>
                      <a:pt x="280" y="277"/>
                    </a:lnTo>
                    <a:lnTo>
                      <a:pt x="285" y="277"/>
                    </a:lnTo>
                    <a:lnTo>
                      <a:pt x="285" y="272"/>
                    </a:lnTo>
                    <a:lnTo>
                      <a:pt x="285" y="272"/>
                    </a:lnTo>
                    <a:lnTo>
                      <a:pt x="276" y="268"/>
                    </a:lnTo>
                    <a:lnTo>
                      <a:pt x="267" y="268"/>
                    </a:lnTo>
                    <a:lnTo>
                      <a:pt x="258" y="272"/>
                    </a:lnTo>
                    <a:lnTo>
                      <a:pt x="245" y="268"/>
                    </a:lnTo>
                    <a:lnTo>
                      <a:pt x="245" y="268"/>
                    </a:lnTo>
                    <a:lnTo>
                      <a:pt x="250" y="277"/>
                    </a:lnTo>
                    <a:lnTo>
                      <a:pt x="254" y="277"/>
                    </a:lnTo>
                    <a:lnTo>
                      <a:pt x="254" y="277"/>
                    </a:lnTo>
                    <a:lnTo>
                      <a:pt x="228" y="281"/>
                    </a:lnTo>
                    <a:lnTo>
                      <a:pt x="201" y="281"/>
                    </a:lnTo>
                    <a:lnTo>
                      <a:pt x="171" y="281"/>
                    </a:lnTo>
                    <a:lnTo>
                      <a:pt x="144" y="285"/>
                    </a:lnTo>
                    <a:lnTo>
                      <a:pt x="144" y="285"/>
                    </a:lnTo>
                    <a:lnTo>
                      <a:pt x="153" y="290"/>
                    </a:lnTo>
                    <a:lnTo>
                      <a:pt x="166" y="290"/>
                    </a:lnTo>
                    <a:lnTo>
                      <a:pt x="197" y="285"/>
                    </a:lnTo>
                    <a:lnTo>
                      <a:pt x="223" y="285"/>
                    </a:lnTo>
                    <a:lnTo>
                      <a:pt x="237" y="290"/>
                    </a:lnTo>
                    <a:lnTo>
                      <a:pt x="245" y="294"/>
                    </a:lnTo>
                    <a:lnTo>
                      <a:pt x="245" y="294"/>
                    </a:lnTo>
                    <a:lnTo>
                      <a:pt x="219" y="290"/>
                    </a:lnTo>
                    <a:lnTo>
                      <a:pt x="193" y="294"/>
                    </a:lnTo>
                    <a:lnTo>
                      <a:pt x="144" y="294"/>
                    </a:lnTo>
                    <a:lnTo>
                      <a:pt x="144" y="294"/>
                    </a:lnTo>
                    <a:lnTo>
                      <a:pt x="153" y="298"/>
                    </a:lnTo>
                    <a:lnTo>
                      <a:pt x="166" y="303"/>
                    </a:lnTo>
                    <a:lnTo>
                      <a:pt x="201" y="298"/>
                    </a:lnTo>
                    <a:lnTo>
                      <a:pt x="237" y="294"/>
                    </a:lnTo>
                    <a:lnTo>
                      <a:pt x="254" y="294"/>
                    </a:lnTo>
                    <a:lnTo>
                      <a:pt x="267" y="298"/>
                    </a:lnTo>
                    <a:lnTo>
                      <a:pt x="267" y="298"/>
                    </a:lnTo>
                    <a:lnTo>
                      <a:pt x="254" y="298"/>
                    </a:lnTo>
                    <a:lnTo>
                      <a:pt x="232" y="303"/>
                    </a:lnTo>
                    <a:lnTo>
                      <a:pt x="232" y="303"/>
                    </a:lnTo>
                    <a:lnTo>
                      <a:pt x="215" y="303"/>
                    </a:lnTo>
                    <a:lnTo>
                      <a:pt x="193" y="303"/>
                    </a:lnTo>
                    <a:lnTo>
                      <a:pt x="171" y="307"/>
                    </a:lnTo>
                    <a:lnTo>
                      <a:pt x="149" y="303"/>
                    </a:lnTo>
                    <a:lnTo>
                      <a:pt x="149" y="303"/>
                    </a:lnTo>
                    <a:lnTo>
                      <a:pt x="140" y="307"/>
                    </a:lnTo>
                    <a:lnTo>
                      <a:pt x="140" y="307"/>
                    </a:lnTo>
                    <a:lnTo>
                      <a:pt x="140" y="316"/>
                    </a:lnTo>
                    <a:lnTo>
                      <a:pt x="144" y="325"/>
                    </a:lnTo>
                    <a:lnTo>
                      <a:pt x="144" y="325"/>
                    </a:lnTo>
                    <a:lnTo>
                      <a:pt x="184" y="320"/>
                    </a:lnTo>
                    <a:lnTo>
                      <a:pt x="223" y="320"/>
                    </a:lnTo>
                    <a:lnTo>
                      <a:pt x="307" y="320"/>
                    </a:lnTo>
                    <a:lnTo>
                      <a:pt x="307" y="320"/>
                    </a:lnTo>
                    <a:lnTo>
                      <a:pt x="307" y="342"/>
                    </a:lnTo>
                    <a:lnTo>
                      <a:pt x="307" y="355"/>
                    </a:lnTo>
                    <a:lnTo>
                      <a:pt x="302" y="360"/>
                    </a:lnTo>
                    <a:lnTo>
                      <a:pt x="302" y="360"/>
                    </a:lnTo>
                    <a:lnTo>
                      <a:pt x="302" y="360"/>
                    </a:lnTo>
                    <a:lnTo>
                      <a:pt x="302" y="364"/>
                    </a:lnTo>
                    <a:lnTo>
                      <a:pt x="302" y="364"/>
                    </a:lnTo>
                    <a:lnTo>
                      <a:pt x="307" y="364"/>
                    </a:lnTo>
                    <a:lnTo>
                      <a:pt x="307" y="369"/>
                    </a:lnTo>
                    <a:lnTo>
                      <a:pt x="307" y="369"/>
                    </a:lnTo>
                    <a:lnTo>
                      <a:pt x="302" y="369"/>
                    </a:lnTo>
                    <a:lnTo>
                      <a:pt x="302" y="369"/>
                    </a:lnTo>
                    <a:lnTo>
                      <a:pt x="302" y="369"/>
                    </a:lnTo>
                    <a:lnTo>
                      <a:pt x="307" y="377"/>
                    </a:lnTo>
                    <a:lnTo>
                      <a:pt x="302" y="386"/>
                    </a:lnTo>
                    <a:lnTo>
                      <a:pt x="302" y="386"/>
                    </a:lnTo>
                    <a:lnTo>
                      <a:pt x="307" y="386"/>
                    </a:lnTo>
                    <a:lnTo>
                      <a:pt x="311" y="386"/>
                    </a:lnTo>
                    <a:lnTo>
                      <a:pt x="329" y="386"/>
                    </a:lnTo>
                    <a:lnTo>
                      <a:pt x="329" y="386"/>
                    </a:lnTo>
                    <a:lnTo>
                      <a:pt x="329" y="452"/>
                    </a:lnTo>
                    <a:lnTo>
                      <a:pt x="329" y="452"/>
                    </a:lnTo>
                    <a:lnTo>
                      <a:pt x="342" y="452"/>
                    </a:lnTo>
                    <a:lnTo>
                      <a:pt x="350" y="452"/>
                    </a:lnTo>
                    <a:lnTo>
                      <a:pt x="350" y="452"/>
                    </a:lnTo>
                    <a:lnTo>
                      <a:pt x="355" y="465"/>
                    </a:lnTo>
                    <a:lnTo>
                      <a:pt x="355" y="483"/>
                    </a:lnTo>
                    <a:lnTo>
                      <a:pt x="355" y="518"/>
                    </a:lnTo>
                    <a:lnTo>
                      <a:pt x="355" y="518"/>
                    </a:lnTo>
                    <a:lnTo>
                      <a:pt x="359" y="518"/>
                    </a:lnTo>
                    <a:lnTo>
                      <a:pt x="364" y="518"/>
                    </a:lnTo>
                    <a:lnTo>
                      <a:pt x="377" y="518"/>
                    </a:lnTo>
                    <a:lnTo>
                      <a:pt x="377" y="518"/>
                    </a:lnTo>
                    <a:lnTo>
                      <a:pt x="377" y="540"/>
                    </a:lnTo>
                    <a:lnTo>
                      <a:pt x="377" y="544"/>
                    </a:lnTo>
                    <a:lnTo>
                      <a:pt x="368" y="548"/>
                    </a:lnTo>
                    <a:lnTo>
                      <a:pt x="368" y="548"/>
                    </a:lnTo>
                    <a:lnTo>
                      <a:pt x="372" y="553"/>
                    </a:lnTo>
                    <a:lnTo>
                      <a:pt x="377" y="544"/>
                    </a:lnTo>
                    <a:lnTo>
                      <a:pt x="377" y="544"/>
                    </a:lnTo>
                    <a:lnTo>
                      <a:pt x="377" y="548"/>
                    </a:lnTo>
                    <a:lnTo>
                      <a:pt x="381" y="553"/>
                    </a:lnTo>
                    <a:lnTo>
                      <a:pt x="399" y="553"/>
                    </a:lnTo>
                    <a:lnTo>
                      <a:pt x="416" y="553"/>
                    </a:lnTo>
                    <a:lnTo>
                      <a:pt x="429" y="553"/>
                    </a:lnTo>
                    <a:lnTo>
                      <a:pt x="429" y="553"/>
                    </a:lnTo>
                    <a:lnTo>
                      <a:pt x="416" y="553"/>
                    </a:lnTo>
                    <a:lnTo>
                      <a:pt x="407" y="557"/>
                    </a:lnTo>
                    <a:lnTo>
                      <a:pt x="394" y="557"/>
                    </a:lnTo>
                    <a:lnTo>
                      <a:pt x="394" y="557"/>
                    </a:lnTo>
                    <a:lnTo>
                      <a:pt x="302" y="557"/>
                    </a:lnTo>
                    <a:lnTo>
                      <a:pt x="302" y="557"/>
                    </a:lnTo>
                    <a:lnTo>
                      <a:pt x="307" y="548"/>
                    </a:lnTo>
                    <a:lnTo>
                      <a:pt x="307" y="544"/>
                    </a:lnTo>
                    <a:lnTo>
                      <a:pt x="302" y="540"/>
                    </a:lnTo>
                    <a:lnTo>
                      <a:pt x="307" y="535"/>
                    </a:lnTo>
                    <a:lnTo>
                      <a:pt x="307" y="535"/>
                    </a:lnTo>
                    <a:lnTo>
                      <a:pt x="298" y="535"/>
                    </a:lnTo>
                    <a:lnTo>
                      <a:pt x="289" y="535"/>
                    </a:lnTo>
                    <a:lnTo>
                      <a:pt x="285" y="535"/>
                    </a:lnTo>
                    <a:lnTo>
                      <a:pt x="285" y="535"/>
                    </a:lnTo>
                    <a:lnTo>
                      <a:pt x="285" y="540"/>
                    </a:lnTo>
                    <a:lnTo>
                      <a:pt x="289" y="544"/>
                    </a:lnTo>
                    <a:lnTo>
                      <a:pt x="298" y="540"/>
                    </a:lnTo>
                    <a:lnTo>
                      <a:pt x="298" y="540"/>
                    </a:lnTo>
                    <a:lnTo>
                      <a:pt x="302" y="544"/>
                    </a:lnTo>
                    <a:lnTo>
                      <a:pt x="298" y="544"/>
                    </a:lnTo>
                    <a:lnTo>
                      <a:pt x="289" y="548"/>
                    </a:lnTo>
                    <a:lnTo>
                      <a:pt x="285" y="548"/>
                    </a:lnTo>
                    <a:lnTo>
                      <a:pt x="285" y="548"/>
                    </a:lnTo>
                    <a:lnTo>
                      <a:pt x="289" y="553"/>
                    </a:lnTo>
                    <a:lnTo>
                      <a:pt x="293" y="553"/>
                    </a:lnTo>
                    <a:lnTo>
                      <a:pt x="293" y="548"/>
                    </a:lnTo>
                    <a:lnTo>
                      <a:pt x="298" y="553"/>
                    </a:lnTo>
                    <a:lnTo>
                      <a:pt x="298" y="553"/>
                    </a:lnTo>
                    <a:lnTo>
                      <a:pt x="272" y="557"/>
                    </a:lnTo>
                    <a:lnTo>
                      <a:pt x="250" y="557"/>
                    </a:lnTo>
                    <a:lnTo>
                      <a:pt x="250" y="557"/>
                    </a:lnTo>
                    <a:lnTo>
                      <a:pt x="254" y="548"/>
                    </a:lnTo>
                    <a:lnTo>
                      <a:pt x="258" y="544"/>
                    </a:lnTo>
                    <a:lnTo>
                      <a:pt x="258" y="522"/>
                    </a:lnTo>
                    <a:lnTo>
                      <a:pt x="258" y="504"/>
                    </a:lnTo>
                    <a:lnTo>
                      <a:pt x="258" y="496"/>
                    </a:lnTo>
                    <a:lnTo>
                      <a:pt x="258" y="491"/>
                    </a:lnTo>
                    <a:lnTo>
                      <a:pt x="258" y="491"/>
                    </a:lnTo>
                    <a:lnTo>
                      <a:pt x="254" y="487"/>
                    </a:lnTo>
                    <a:lnTo>
                      <a:pt x="250" y="487"/>
                    </a:lnTo>
                    <a:lnTo>
                      <a:pt x="245" y="496"/>
                    </a:lnTo>
                    <a:lnTo>
                      <a:pt x="241" y="500"/>
                    </a:lnTo>
                    <a:lnTo>
                      <a:pt x="241" y="504"/>
                    </a:lnTo>
                    <a:lnTo>
                      <a:pt x="237" y="500"/>
                    </a:lnTo>
                    <a:lnTo>
                      <a:pt x="237" y="500"/>
                    </a:lnTo>
                    <a:lnTo>
                      <a:pt x="241" y="504"/>
                    </a:lnTo>
                    <a:lnTo>
                      <a:pt x="241" y="509"/>
                    </a:lnTo>
                    <a:lnTo>
                      <a:pt x="245" y="513"/>
                    </a:lnTo>
                    <a:lnTo>
                      <a:pt x="245" y="513"/>
                    </a:lnTo>
                    <a:lnTo>
                      <a:pt x="245" y="522"/>
                    </a:lnTo>
                    <a:lnTo>
                      <a:pt x="237" y="526"/>
                    </a:lnTo>
                    <a:lnTo>
                      <a:pt x="237" y="526"/>
                    </a:lnTo>
                    <a:lnTo>
                      <a:pt x="245" y="531"/>
                    </a:lnTo>
                    <a:lnTo>
                      <a:pt x="245" y="540"/>
                    </a:lnTo>
                    <a:lnTo>
                      <a:pt x="245" y="548"/>
                    </a:lnTo>
                    <a:lnTo>
                      <a:pt x="241" y="553"/>
                    </a:lnTo>
                    <a:lnTo>
                      <a:pt x="237" y="557"/>
                    </a:lnTo>
                    <a:lnTo>
                      <a:pt x="237" y="557"/>
                    </a:lnTo>
                    <a:lnTo>
                      <a:pt x="232" y="553"/>
                    </a:lnTo>
                    <a:lnTo>
                      <a:pt x="232" y="553"/>
                    </a:lnTo>
                    <a:lnTo>
                      <a:pt x="237" y="548"/>
                    </a:lnTo>
                    <a:lnTo>
                      <a:pt x="237" y="544"/>
                    </a:lnTo>
                    <a:lnTo>
                      <a:pt x="237" y="544"/>
                    </a:lnTo>
                    <a:lnTo>
                      <a:pt x="228" y="548"/>
                    </a:lnTo>
                    <a:lnTo>
                      <a:pt x="223" y="544"/>
                    </a:lnTo>
                    <a:lnTo>
                      <a:pt x="223" y="544"/>
                    </a:lnTo>
                    <a:lnTo>
                      <a:pt x="223" y="553"/>
                    </a:lnTo>
                    <a:lnTo>
                      <a:pt x="228" y="553"/>
                    </a:lnTo>
                    <a:lnTo>
                      <a:pt x="228" y="553"/>
                    </a:lnTo>
                    <a:lnTo>
                      <a:pt x="210" y="557"/>
                    </a:lnTo>
                    <a:lnTo>
                      <a:pt x="188" y="553"/>
                    </a:lnTo>
                    <a:lnTo>
                      <a:pt x="158" y="544"/>
                    </a:lnTo>
                    <a:lnTo>
                      <a:pt x="158" y="544"/>
                    </a:lnTo>
                    <a:lnTo>
                      <a:pt x="175" y="544"/>
                    </a:lnTo>
                    <a:lnTo>
                      <a:pt x="201" y="540"/>
                    </a:lnTo>
                    <a:lnTo>
                      <a:pt x="201" y="540"/>
                    </a:lnTo>
                    <a:lnTo>
                      <a:pt x="193" y="535"/>
                    </a:lnTo>
                    <a:lnTo>
                      <a:pt x="184" y="535"/>
                    </a:lnTo>
                    <a:lnTo>
                      <a:pt x="162" y="535"/>
                    </a:lnTo>
                    <a:lnTo>
                      <a:pt x="162" y="535"/>
                    </a:lnTo>
                    <a:lnTo>
                      <a:pt x="162" y="535"/>
                    </a:lnTo>
                    <a:lnTo>
                      <a:pt x="166" y="531"/>
                    </a:lnTo>
                    <a:lnTo>
                      <a:pt x="175" y="531"/>
                    </a:lnTo>
                    <a:lnTo>
                      <a:pt x="188" y="531"/>
                    </a:lnTo>
                    <a:lnTo>
                      <a:pt x="201" y="531"/>
                    </a:lnTo>
                    <a:lnTo>
                      <a:pt x="201" y="531"/>
                    </a:lnTo>
                    <a:lnTo>
                      <a:pt x="197" y="526"/>
                    </a:lnTo>
                    <a:lnTo>
                      <a:pt x="193" y="526"/>
                    </a:lnTo>
                    <a:lnTo>
                      <a:pt x="180" y="526"/>
                    </a:lnTo>
                    <a:lnTo>
                      <a:pt x="166" y="526"/>
                    </a:lnTo>
                    <a:lnTo>
                      <a:pt x="158" y="526"/>
                    </a:lnTo>
                    <a:lnTo>
                      <a:pt x="158" y="526"/>
                    </a:lnTo>
                    <a:lnTo>
                      <a:pt x="162" y="522"/>
                    </a:lnTo>
                    <a:lnTo>
                      <a:pt x="166" y="518"/>
                    </a:lnTo>
                    <a:lnTo>
                      <a:pt x="175" y="518"/>
                    </a:lnTo>
                    <a:lnTo>
                      <a:pt x="188" y="518"/>
                    </a:lnTo>
                    <a:lnTo>
                      <a:pt x="201" y="518"/>
                    </a:lnTo>
                    <a:lnTo>
                      <a:pt x="201" y="518"/>
                    </a:lnTo>
                    <a:lnTo>
                      <a:pt x="180" y="513"/>
                    </a:lnTo>
                    <a:lnTo>
                      <a:pt x="166" y="513"/>
                    </a:lnTo>
                    <a:lnTo>
                      <a:pt x="158" y="513"/>
                    </a:lnTo>
                    <a:lnTo>
                      <a:pt x="158" y="513"/>
                    </a:lnTo>
                    <a:lnTo>
                      <a:pt x="166" y="509"/>
                    </a:lnTo>
                    <a:lnTo>
                      <a:pt x="175" y="509"/>
                    </a:lnTo>
                    <a:lnTo>
                      <a:pt x="201" y="509"/>
                    </a:lnTo>
                    <a:lnTo>
                      <a:pt x="201" y="509"/>
                    </a:lnTo>
                    <a:lnTo>
                      <a:pt x="193" y="504"/>
                    </a:lnTo>
                    <a:lnTo>
                      <a:pt x="180" y="504"/>
                    </a:lnTo>
                    <a:lnTo>
                      <a:pt x="158" y="504"/>
                    </a:lnTo>
                    <a:lnTo>
                      <a:pt x="158" y="504"/>
                    </a:lnTo>
                    <a:lnTo>
                      <a:pt x="162" y="500"/>
                    </a:lnTo>
                    <a:lnTo>
                      <a:pt x="166" y="500"/>
                    </a:lnTo>
                    <a:lnTo>
                      <a:pt x="175" y="500"/>
                    </a:lnTo>
                    <a:lnTo>
                      <a:pt x="188" y="500"/>
                    </a:lnTo>
                    <a:lnTo>
                      <a:pt x="201" y="496"/>
                    </a:lnTo>
                    <a:lnTo>
                      <a:pt x="201" y="496"/>
                    </a:lnTo>
                    <a:lnTo>
                      <a:pt x="197" y="491"/>
                    </a:lnTo>
                    <a:lnTo>
                      <a:pt x="193" y="491"/>
                    </a:lnTo>
                    <a:lnTo>
                      <a:pt x="175" y="487"/>
                    </a:lnTo>
                    <a:lnTo>
                      <a:pt x="162" y="491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88" y="487"/>
                    </a:lnTo>
                    <a:lnTo>
                      <a:pt x="210" y="487"/>
                    </a:lnTo>
                    <a:lnTo>
                      <a:pt x="210" y="487"/>
                    </a:lnTo>
                    <a:lnTo>
                      <a:pt x="201" y="483"/>
                    </a:lnTo>
                    <a:lnTo>
                      <a:pt x="193" y="478"/>
                    </a:lnTo>
                    <a:lnTo>
                      <a:pt x="171" y="478"/>
                    </a:lnTo>
                    <a:lnTo>
                      <a:pt x="149" y="483"/>
                    </a:lnTo>
                    <a:lnTo>
                      <a:pt x="127" y="483"/>
                    </a:lnTo>
                    <a:lnTo>
                      <a:pt x="127" y="483"/>
                    </a:lnTo>
                    <a:lnTo>
                      <a:pt x="144" y="478"/>
                    </a:lnTo>
                    <a:lnTo>
                      <a:pt x="166" y="474"/>
                    </a:lnTo>
                    <a:lnTo>
                      <a:pt x="210" y="474"/>
                    </a:lnTo>
                    <a:lnTo>
                      <a:pt x="210" y="474"/>
                    </a:lnTo>
                    <a:lnTo>
                      <a:pt x="206" y="469"/>
                    </a:lnTo>
                    <a:lnTo>
                      <a:pt x="193" y="469"/>
                    </a:lnTo>
                    <a:lnTo>
                      <a:pt x="171" y="469"/>
                    </a:lnTo>
                    <a:lnTo>
                      <a:pt x="131" y="469"/>
                    </a:lnTo>
                    <a:lnTo>
                      <a:pt x="131" y="469"/>
                    </a:lnTo>
                    <a:lnTo>
                      <a:pt x="136" y="465"/>
                    </a:lnTo>
                    <a:lnTo>
                      <a:pt x="149" y="465"/>
                    </a:lnTo>
                    <a:lnTo>
                      <a:pt x="180" y="461"/>
                    </a:lnTo>
                    <a:lnTo>
                      <a:pt x="180" y="461"/>
                    </a:lnTo>
                    <a:lnTo>
                      <a:pt x="210" y="461"/>
                    </a:lnTo>
                    <a:lnTo>
                      <a:pt x="210" y="461"/>
                    </a:lnTo>
                    <a:lnTo>
                      <a:pt x="188" y="456"/>
                    </a:lnTo>
                    <a:lnTo>
                      <a:pt x="171" y="456"/>
                    </a:lnTo>
                    <a:lnTo>
                      <a:pt x="149" y="461"/>
                    </a:lnTo>
                    <a:lnTo>
                      <a:pt x="127" y="461"/>
                    </a:lnTo>
                    <a:lnTo>
                      <a:pt x="127" y="461"/>
                    </a:lnTo>
                    <a:lnTo>
                      <a:pt x="144" y="452"/>
                    </a:lnTo>
                    <a:lnTo>
                      <a:pt x="166" y="452"/>
                    </a:lnTo>
                    <a:lnTo>
                      <a:pt x="188" y="452"/>
                    </a:lnTo>
                    <a:lnTo>
                      <a:pt x="210" y="452"/>
                    </a:lnTo>
                    <a:lnTo>
                      <a:pt x="210" y="452"/>
                    </a:lnTo>
                    <a:lnTo>
                      <a:pt x="193" y="448"/>
                    </a:lnTo>
                    <a:lnTo>
                      <a:pt x="171" y="448"/>
                    </a:lnTo>
                    <a:lnTo>
                      <a:pt x="127" y="448"/>
                    </a:lnTo>
                    <a:lnTo>
                      <a:pt x="127" y="448"/>
                    </a:lnTo>
                    <a:lnTo>
                      <a:pt x="131" y="443"/>
                    </a:lnTo>
                    <a:lnTo>
                      <a:pt x="140" y="443"/>
                    </a:lnTo>
                    <a:lnTo>
                      <a:pt x="162" y="443"/>
                    </a:lnTo>
                    <a:lnTo>
                      <a:pt x="210" y="443"/>
                    </a:lnTo>
                    <a:lnTo>
                      <a:pt x="210" y="443"/>
                    </a:lnTo>
                    <a:lnTo>
                      <a:pt x="206" y="439"/>
                    </a:lnTo>
                    <a:lnTo>
                      <a:pt x="193" y="434"/>
                    </a:lnTo>
                    <a:lnTo>
                      <a:pt x="171" y="434"/>
                    </a:lnTo>
                    <a:lnTo>
                      <a:pt x="131" y="439"/>
                    </a:lnTo>
                    <a:lnTo>
                      <a:pt x="131" y="439"/>
                    </a:lnTo>
                    <a:lnTo>
                      <a:pt x="136" y="434"/>
                    </a:lnTo>
                    <a:lnTo>
                      <a:pt x="140" y="430"/>
                    </a:lnTo>
                    <a:lnTo>
                      <a:pt x="162" y="430"/>
                    </a:lnTo>
                    <a:lnTo>
                      <a:pt x="184" y="430"/>
                    </a:lnTo>
                    <a:lnTo>
                      <a:pt x="210" y="426"/>
                    </a:lnTo>
                    <a:lnTo>
                      <a:pt x="210" y="426"/>
                    </a:lnTo>
                    <a:lnTo>
                      <a:pt x="201" y="426"/>
                    </a:lnTo>
                    <a:lnTo>
                      <a:pt x="188" y="421"/>
                    </a:lnTo>
                    <a:lnTo>
                      <a:pt x="166" y="426"/>
                    </a:lnTo>
                    <a:lnTo>
                      <a:pt x="144" y="426"/>
                    </a:lnTo>
                    <a:lnTo>
                      <a:pt x="136" y="426"/>
                    </a:lnTo>
                    <a:lnTo>
                      <a:pt x="127" y="421"/>
                    </a:lnTo>
                    <a:lnTo>
                      <a:pt x="127" y="421"/>
                    </a:lnTo>
                    <a:lnTo>
                      <a:pt x="171" y="421"/>
                    </a:lnTo>
                    <a:lnTo>
                      <a:pt x="210" y="417"/>
                    </a:lnTo>
                    <a:lnTo>
                      <a:pt x="210" y="417"/>
                    </a:lnTo>
                    <a:lnTo>
                      <a:pt x="193" y="412"/>
                    </a:lnTo>
                    <a:lnTo>
                      <a:pt x="166" y="417"/>
                    </a:lnTo>
                    <a:lnTo>
                      <a:pt x="140" y="417"/>
                    </a:lnTo>
                    <a:lnTo>
                      <a:pt x="131" y="412"/>
                    </a:lnTo>
                    <a:lnTo>
                      <a:pt x="123" y="408"/>
                    </a:lnTo>
                    <a:lnTo>
                      <a:pt x="123" y="408"/>
                    </a:lnTo>
                    <a:lnTo>
                      <a:pt x="140" y="408"/>
                    </a:lnTo>
                    <a:lnTo>
                      <a:pt x="166" y="408"/>
                    </a:lnTo>
                    <a:lnTo>
                      <a:pt x="210" y="408"/>
                    </a:lnTo>
                    <a:lnTo>
                      <a:pt x="210" y="408"/>
                    </a:lnTo>
                    <a:lnTo>
                      <a:pt x="188" y="404"/>
                    </a:lnTo>
                    <a:lnTo>
                      <a:pt x="162" y="404"/>
                    </a:lnTo>
                    <a:lnTo>
                      <a:pt x="140" y="404"/>
                    </a:lnTo>
                    <a:lnTo>
                      <a:pt x="118" y="404"/>
                    </a:lnTo>
                    <a:lnTo>
                      <a:pt x="118" y="404"/>
                    </a:lnTo>
                    <a:lnTo>
                      <a:pt x="136" y="399"/>
                    </a:lnTo>
                    <a:lnTo>
                      <a:pt x="158" y="399"/>
                    </a:lnTo>
                    <a:lnTo>
                      <a:pt x="210" y="399"/>
                    </a:lnTo>
                    <a:lnTo>
                      <a:pt x="210" y="399"/>
                    </a:lnTo>
                    <a:lnTo>
                      <a:pt x="201" y="391"/>
                    </a:lnTo>
                    <a:lnTo>
                      <a:pt x="188" y="391"/>
                    </a:lnTo>
                    <a:lnTo>
                      <a:pt x="166" y="391"/>
                    </a:lnTo>
                    <a:lnTo>
                      <a:pt x="140" y="395"/>
                    </a:lnTo>
                    <a:lnTo>
                      <a:pt x="131" y="395"/>
                    </a:lnTo>
                    <a:lnTo>
                      <a:pt x="123" y="386"/>
                    </a:lnTo>
                    <a:lnTo>
                      <a:pt x="123" y="386"/>
                    </a:lnTo>
                    <a:lnTo>
                      <a:pt x="171" y="386"/>
                    </a:lnTo>
                    <a:lnTo>
                      <a:pt x="210" y="382"/>
                    </a:lnTo>
                    <a:lnTo>
                      <a:pt x="210" y="382"/>
                    </a:lnTo>
                    <a:lnTo>
                      <a:pt x="166" y="382"/>
                    </a:lnTo>
                    <a:lnTo>
                      <a:pt x="118" y="386"/>
                    </a:lnTo>
                    <a:lnTo>
                      <a:pt x="118" y="386"/>
                    </a:lnTo>
                    <a:lnTo>
                      <a:pt x="114" y="377"/>
                    </a:lnTo>
                    <a:lnTo>
                      <a:pt x="109" y="377"/>
                    </a:lnTo>
                    <a:lnTo>
                      <a:pt x="105" y="377"/>
                    </a:lnTo>
                    <a:lnTo>
                      <a:pt x="105" y="369"/>
                    </a:lnTo>
                    <a:lnTo>
                      <a:pt x="105" y="369"/>
                    </a:lnTo>
                    <a:lnTo>
                      <a:pt x="79" y="369"/>
                    </a:lnTo>
                    <a:lnTo>
                      <a:pt x="79" y="369"/>
                    </a:lnTo>
                    <a:lnTo>
                      <a:pt x="79" y="351"/>
                    </a:lnTo>
                    <a:lnTo>
                      <a:pt x="79" y="351"/>
                    </a:lnTo>
                    <a:lnTo>
                      <a:pt x="17" y="351"/>
                    </a:lnTo>
                    <a:lnTo>
                      <a:pt x="17" y="351"/>
                    </a:lnTo>
                    <a:lnTo>
                      <a:pt x="22" y="342"/>
                    </a:lnTo>
                    <a:lnTo>
                      <a:pt x="17" y="338"/>
                    </a:lnTo>
                    <a:lnTo>
                      <a:pt x="17" y="338"/>
                    </a:lnTo>
                    <a:lnTo>
                      <a:pt x="0" y="338"/>
                    </a:lnTo>
                    <a:lnTo>
                      <a:pt x="0" y="369"/>
                    </a:lnTo>
                    <a:lnTo>
                      <a:pt x="0" y="369"/>
                    </a:lnTo>
                    <a:lnTo>
                      <a:pt x="4" y="369"/>
                    </a:lnTo>
                    <a:lnTo>
                      <a:pt x="9" y="373"/>
                    </a:lnTo>
                    <a:lnTo>
                      <a:pt x="13" y="377"/>
                    </a:lnTo>
                    <a:lnTo>
                      <a:pt x="13" y="377"/>
                    </a:lnTo>
                    <a:lnTo>
                      <a:pt x="26" y="377"/>
                    </a:lnTo>
                    <a:lnTo>
                      <a:pt x="44" y="377"/>
                    </a:lnTo>
                    <a:lnTo>
                      <a:pt x="92" y="377"/>
                    </a:lnTo>
                    <a:lnTo>
                      <a:pt x="92" y="377"/>
                    </a:lnTo>
                    <a:lnTo>
                      <a:pt x="92" y="391"/>
                    </a:lnTo>
                    <a:lnTo>
                      <a:pt x="96" y="395"/>
                    </a:lnTo>
                    <a:lnTo>
                      <a:pt x="109" y="404"/>
                    </a:lnTo>
                    <a:lnTo>
                      <a:pt x="109" y="404"/>
                    </a:lnTo>
                    <a:lnTo>
                      <a:pt x="109" y="478"/>
                    </a:lnTo>
                    <a:lnTo>
                      <a:pt x="109" y="478"/>
                    </a:lnTo>
                    <a:lnTo>
                      <a:pt x="92" y="474"/>
                    </a:lnTo>
                    <a:lnTo>
                      <a:pt x="79" y="474"/>
                    </a:lnTo>
                    <a:lnTo>
                      <a:pt x="66" y="478"/>
                    </a:lnTo>
                    <a:lnTo>
                      <a:pt x="52" y="474"/>
                    </a:lnTo>
                    <a:lnTo>
                      <a:pt x="52" y="474"/>
                    </a:lnTo>
                    <a:lnTo>
                      <a:pt x="57" y="478"/>
                    </a:lnTo>
                    <a:lnTo>
                      <a:pt x="61" y="483"/>
                    </a:lnTo>
                    <a:lnTo>
                      <a:pt x="61" y="487"/>
                    </a:lnTo>
                    <a:lnTo>
                      <a:pt x="61" y="496"/>
                    </a:lnTo>
                    <a:lnTo>
                      <a:pt x="61" y="496"/>
                    </a:lnTo>
                    <a:lnTo>
                      <a:pt x="66" y="496"/>
                    </a:lnTo>
                    <a:lnTo>
                      <a:pt x="70" y="500"/>
                    </a:lnTo>
                    <a:lnTo>
                      <a:pt x="70" y="500"/>
                    </a:lnTo>
                    <a:lnTo>
                      <a:pt x="74" y="504"/>
                    </a:lnTo>
                    <a:lnTo>
                      <a:pt x="70" y="513"/>
                    </a:lnTo>
                    <a:lnTo>
                      <a:pt x="61" y="518"/>
                    </a:lnTo>
                    <a:lnTo>
                      <a:pt x="61" y="518"/>
                    </a:lnTo>
                    <a:lnTo>
                      <a:pt x="70" y="518"/>
                    </a:lnTo>
                    <a:lnTo>
                      <a:pt x="70" y="522"/>
                    </a:lnTo>
                    <a:lnTo>
                      <a:pt x="70" y="526"/>
                    </a:lnTo>
                    <a:lnTo>
                      <a:pt x="70" y="531"/>
                    </a:lnTo>
                    <a:lnTo>
                      <a:pt x="70" y="531"/>
                    </a:lnTo>
                    <a:lnTo>
                      <a:pt x="66" y="526"/>
                    </a:lnTo>
                    <a:lnTo>
                      <a:pt x="57" y="526"/>
                    </a:lnTo>
                    <a:lnTo>
                      <a:pt x="44" y="531"/>
                    </a:lnTo>
                    <a:lnTo>
                      <a:pt x="44" y="531"/>
                    </a:lnTo>
                    <a:lnTo>
                      <a:pt x="44" y="535"/>
                    </a:lnTo>
                    <a:lnTo>
                      <a:pt x="48" y="544"/>
                    </a:lnTo>
                    <a:lnTo>
                      <a:pt x="52" y="548"/>
                    </a:lnTo>
                    <a:lnTo>
                      <a:pt x="48" y="553"/>
                    </a:lnTo>
                    <a:lnTo>
                      <a:pt x="48" y="553"/>
                    </a:lnTo>
                    <a:lnTo>
                      <a:pt x="44" y="553"/>
                    </a:lnTo>
                    <a:lnTo>
                      <a:pt x="44" y="544"/>
                    </a:lnTo>
                    <a:lnTo>
                      <a:pt x="44" y="540"/>
                    </a:lnTo>
                    <a:lnTo>
                      <a:pt x="35" y="535"/>
                    </a:lnTo>
                    <a:lnTo>
                      <a:pt x="35" y="535"/>
                    </a:lnTo>
                    <a:lnTo>
                      <a:pt x="39" y="561"/>
                    </a:lnTo>
                    <a:lnTo>
                      <a:pt x="35" y="566"/>
                    </a:lnTo>
                    <a:lnTo>
                      <a:pt x="22" y="566"/>
                    </a:lnTo>
                    <a:lnTo>
                      <a:pt x="22" y="566"/>
                    </a:lnTo>
                    <a:lnTo>
                      <a:pt x="0" y="561"/>
                    </a:lnTo>
                    <a:lnTo>
                      <a:pt x="0" y="575"/>
                    </a:lnTo>
                    <a:lnTo>
                      <a:pt x="0" y="575"/>
                    </a:lnTo>
                    <a:lnTo>
                      <a:pt x="13" y="575"/>
                    </a:lnTo>
                    <a:lnTo>
                      <a:pt x="22" y="570"/>
                    </a:lnTo>
                    <a:lnTo>
                      <a:pt x="22" y="570"/>
                    </a:lnTo>
                    <a:lnTo>
                      <a:pt x="26" y="579"/>
                    </a:lnTo>
                    <a:lnTo>
                      <a:pt x="35" y="588"/>
                    </a:lnTo>
                    <a:lnTo>
                      <a:pt x="35" y="588"/>
                    </a:lnTo>
                    <a:lnTo>
                      <a:pt x="26" y="588"/>
                    </a:lnTo>
                    <a:lnTo>
                      <a:pt x="26" y="592"/>
                    </a:lnTo>
                    <a:lnTo>
                      <a:pt x="26" y="592"/>
                    </a:lnTo>
                    <a:lnTo>
                      <a:pt x="22" y="592"/>
                    </a:lnTo>
                    <a:lnTo>
                      <a:pt x="22" y="588"/>
                    </a:lnTo>
                    <a:lnTo>
                      <a:pt x="22" y="588"/>
                    </a:lnTo>
                    <a:lnTo>
                      <a:pt x="17" y="588"/>
                    </a:lnTo>
                    <a:lnTo>
                      <a:pt x="17" y="588"/>
                    </a:lnTo>
                    <a:lnTo>
                      <a:pt x="22" y="583"/>
                    </a:lnTo>
                    <a:lnTo>
                      <a:pt x="26" y="583"/>
                    </a:lnTo>
                    <a:lnTo>
                      <a:pt x="26" y="583"/>
                    </a:lnTo>
                    <a:lnTo>
                      <a:pt x="13" y="579"/>
                    </a:lnTo>
                    <a:lnTo>
                      <a:pt x="0" y="579"/>
                    </a:lnTo>
                    <a:lnTo>
                      <a:pt x="0" y="654"/>
                    </a:lnTo>
                    <a:lnTo>
                      <a:pt x="0" y="654"/>
                    </a:lnTo>
                    <a:lnTo>
                      <a:pt x="4" y="649"/>
                    </a:lnTo>
                    <a:lnTo>
                      <a:pt x="4" y="649"/>
                    </a:lnTo>
                    <a:lnTo>
                      <a:pt x="13" y="662"/>
                    </a:lnTo>
                    <a:lnTo>
                      <a:pt x="13" y="662"/>
                    </a:lnTo>
                    <a:lnTo>
                      <a:pt x="13" y="667"/>
                    </a:lnTo>
                    <a:lnTo>
                      <a:pt x="13" y="662"/>
                    </a:lnTo>
                    <a:lnTo>
                      <a:pt x="9" y="662"/>
                    </a:lnTo>
                    <a:lnTo>
                      <a:pt x="4" y="662"/>
                    </a:lnTo>
                    <a:lnTo>
                      <a:pt x="4" y="662"/>
                    </a:lnTo>
                    <a:lnTo>
                      <a:pt x="0" y="658"/>
                    </a:lnTo>
                    <a:lnTo>
                      <a:pt x="0" y="732"/>
                    </a:lnTo>
                    <a:lnTo>
                      <a:pt x="0" y="732"/>
                    </a:lnTo>
                    <a:lnTo>
                      <a:pt x="1740" y="732"/>
                    </a:lnTo>
                    <a:lnTo>
                      <a:pt x="1740" y="640"/>
                    </a:lnTo>
                    <a:close/>
                    <a:moveTo>
                      <a:pt x="1718" y="456"/>
                    </a:moveTo>
                    <a:lnTo>
                      <a:pt x="1718" y="456"/>
                    </a:lnTo>
                    <a:lnTo>
                      <a:pt x="1722" y="465"/>
                    </a:lnTo>
                    <a:lnTo>
                      <a:pt x="1722" y="469"/>
                    </a:lnTo>
                    <a:lnTo>
                      <a:pt x="1718" y="469"/>
                    </a:lnTo>
                    <a:lnTo>
                      <a:pt x="1718" y="469"/>
                    </a:lnTo>
                    <a:lnTo>
                      <a:pt x="1718" y="465"/>
                    </a:lnTo>
                    <a:lnTo>
                      <a:pt x="1718" y="452"/>
                    </a:lnTo>
                    <a:lnTo>
                      <a:pt x="1718" y="448"/>
                    </a:lnTo>
                    <a:lnTo>
                      <a:pt x="1718" y="456"/>
                    </a:lnTo>
                    <a:lnTo>
                      <a:pt x="1718" y="456"/>
                    </a:lnTo>
                    <a:close/>
                    <a:moveTo>
                      <a:pt x="1525" y="430"/>
                    </a:moveTo>
                    <a:lnTo>
                      <a:pt x="1525" y="430"/>
                    </a:lnTo>
                    <a:lnTo>
                      <a:pt x="1521" y="434"/>
                    </a:lnTo>
                    <a:lnTo>
                      <a:pt x="1516" y="434"/>
                    </a:lnTo>
                    <a:lnTo>
                      <a:pt x="1507" y="434"/>
                    </a:lnTo>
                    <a:lnTo>
                      <a:pt x="1507" y="434"/>
                    </a:lnTo>
                    <a:lnTo>
                      <a:pt x="1512" y="430"/>
                    </a:lnTo>
                    <a:lnTo>
                      <a:pt x="1525" y="430"/>
                    </a:lnTo>
                    <a:lnTo>
                      <a:pt x="1525" y="430"/>
                    </a:lnTo>
                    <a:close/>
                    <a:moveTo>
                      <a:pt x="1429" y="461"/>
                    </a:moveTo>
                    <a:lnTo>
                      <a:pt x="1429" y="461"/>
                    </a:lnTo>
                    <a:lnTo>
                      <a:pt x="1433" y="465"/>
                    </a:lnTo>
                    <a:lnTo>
                      <a:pt x="1433" y="469"/>
                    </a:lnTo>
                    <a:lnTo>
                      <a:pt x="1429" y="483"/>
                    </a:lnTo>
                    <a:lnTo>
                      <a:pt x="1429" y="483"/>
                    </a:lnTo>
                    <a:lnTo>
                      <a:pt x="1424" y="478"/>
                    </a:lnTo>
                    <a:lnTo>
                      <a:pt x="1424" y="478"/>
                    </a:lnTo>
                    <a:lnTo>
                      <a:pt x="1429" y="469"/>
                    </a:lnTo>
                    <a:lnTo>
                      <a:pt x="1429" y="469"/>
                    </a:lnTo>
                    <a:lnTo>
                      <a:pt x="1424" y="469"/>
                    </a:lnTo>
                    <a:lnTo>
                      <a:pt x="1424" y="469"/>
                    </a:lnTo>
                    <a:lnTo>
                      <a:pt x="1424" y="469"/>
                    </a:lnTo>
                    <a:lnTo>
                      <a:pt x="1420" y="469"/>
                    </a:lnTo>
                    <a:lnTo>
                      <a:pt x="1420" y="465"/>
                    </a:lnTo>
                    <a:lnTo>
                      <a:pt x="1424" y="465"/>
                    </a:lnTo>
                    <a:lnTo>
                      <a:pt x="1429" y="461"/>
                    </a:lnTo>
                    <a:lnTo>
                      <a:pt x="1429" y="461"/>
                    </a:lnTo>
                    <a:close/>
                    <a:moveTo>
                      <a:pt x="1367" y="566"/>
                    </a:moveTo>
                    <a:lnTo>
                      <a:pt x="1367" y="566"/>
                    </a:lnTo>
                    <a:lnTo>
                      <a:pt x="1367" y="566"/>
                    </a:lnTo>
                    <a:lnTo>
                      <a:pt x="1367" y="566"/>
                    </a:lnTo>
                    <a:lnTo>
                      <a:pt x="1376" y="566"/>
                    </a:lnTo>
                    <a:lnTo>
                      <a:pt x="1385" y="561"/>
                    </a:lnTo>
                    <a:lnTo>
                      <a:pt x="1385" y="557"/>
                    </a:lnTo>
                    <a:lnTo>
                      <a:pt x="1385" y="553"/>
                    </a:lnTo>
                    <a:lnTo>
                      <a:pt x="1385" y="553"/>
                    </a:lnTo>
                    <a:lnTo>
                      <a:pt x="1385" y="548"/>
                    </a:lnTo>
                    <a:lnTo>
                      <a:pt x="1385" y="557"/>
                    </a:lnTo>
                    <a:lnTo>
                      <a:pt x="1389" y="561"/>
                    </a:lnTo>
                    <a:lnTo>
                      <a:pt x="1394" y="566"/>
                    </a:lnTo>
                    <a:lnTo>
                      <a:pt x="1394" y="566"/>
                    </a:lnTo>
                    <a:lnTo>
                      <a:pt x="1389" y="566"/>
                    </a:lnTo>
                    <a:lnTo>
                      <a:pt x="1380" y="566"/>
                    </a:lnTo>
                    <a:lnTo>
                      <a:pt x="1367" y="566"/>
                    </a:lnTo>
                    <a:lnTo>
                      <a:pt x="1367" y="566"/>
                    </a:lnTo>
                    <a:close/>
                    <a:moveTo>
                      <a:pt x="1341" y="426"/>
                    </a:moveTo>
                    <a:lnTo>
                      <a:pt x="1341" y="426"/>
                    </a:lnTo>
                    <a:lnTo>
                      <a:pt x="1345" y="421"/>
                    </a:lnTo>
                    <a:lnTo>
                      <a:pt x="1350" y="421"/>
                    </a:lnTo>
                    <a:lnTo>
                      <a:pt x="1358" y="421"/>
                    </a:lnTo>
                    <a:lnTo>
                      <a:pt x="1358" y="421"/>
                    </a:lnTo>
                    <a:lnTo>
                      <a:pt x="1358" y="417"/>
                    </a:lnTo>
                    <a:lnTo>
                      <a:pt x="1350" y="417"/>
                    </a:lnTo>
                    <a:lnTo>
                      <a:pt x="1345" y="417"/>
                    </a:lnTo>
                    <a:lnTo>
                      <a:pt x="1341" y="417"/>
                    </a:lnTo>
                    <a:lnTo>
                      <a:pt x="1341" y="417"/>
                    </a:lnTo>
                    <a:lnTo>
                      <a:pt x="1345" y="404"/>
                    </a:lnTo>
                    <a:lnTo>
                      <a:pt x="1341" y="391"/>
                    </a:lnTo>
                    <a:lnTo>
                      <a:pt x="1341" y="391"/>
                    </a:lnTo>
                    <a:lnTo>
                      <a:pt x="1345" y="395"/>
                    </a:lnTo>
                    <a:lnTo>
                      <a:pt x="1350" y="395"/>
                    </a:lnTo>
                    <a:lnTo>
                      <a:pt x="1354" y="399"/>
                    </a:lnTo>
                    <a:lnTo>
                      <a:pt x="1358" y="399"/>
                    </a:lnTo>
                    <a:lnTo>
                      <a:pt x="1358" y="399"/>
                    </a:lnTo>
                    <a:lnTo>
                      <a:pt x="1358" y="399"/>
                    </a:lnTo>
                    <a:lnTo>
                      <a:pt x="1354" y="399"/>
                    </a:lnTo>
                    <a:lnTo>
                      <a:pt x="1354" y="399"/>
                    </a:lnTo>
                    <a:lnTo>
                      <a:pt x="1358" y="395"/>
                    </a:lnTo>
                    <a:lnTo>
                      <a:pt x="1358" y="391"/>
                    </a:lnTo>
                    <a:lnTo>
                      <a:pt x="1358" y="391"/>
                    </a:lnTo>
                    <a:lnTo>
                      <a:pt x="1354" y="386"/>
                    </a:lnTo>
                    <a:lnTo>
                      <a:pt x="1350" y="391"/>
                    </a:lnTo>
                    <a:lnTo>
                      <a:pt x="1345" y="391"/>
                    </a:lnTo>
                    <a:lnTo>
                      <a:pt x="1341" y="386"/>
                    </a:lnTo>
                    <a:lnTo>
                      <a:pt x="1341" y="386"/>
                    </a:lnTo>
                    <a:lnTo>
                      <a:pt x="1345" y="386"/>
                    </a:lnTo>
                    <a:lnTo>
                      <a:pt x="1345" y="382"/>
                    </a:lnTo>
                    <a:lnTo>
                      <a:pt x="1350" y="382"/>
                    </a:lnTo>
                    <a:lnTo>
                      <a:pt x="1350" y="377"/>
                    </a:lnTo>
                    <a:lnTo>
                      <a:pt x="1350" y="377"/>
                    </a:lnTo>
                    <a:lnTo>
                      <a:pt x="1354" y="382"/>
                    </a:lnTo>
                    <a:lnTo>
                      <a:pt x="1358" y="382"/>
                    </a:lnTo>
                    <a:lnTo>
                      <a:pt x="1363" y="377"/>
                    </a:lnTo>
                    <a:lnTo>
                      <a:pt x="1367" y="382"/>
                    </a:lnTo>
                    <a:lnTo>
                      <a:pt x="1367" y="382"/>
                    </a:lnTo>
                    <a:lnTo>
                      <a:pt x="1367" y="386"/>
                    </a:lnTo>
                    <a:lnTo>
                      <a:pt x="1367" y="391"/>
                    </a:lnTo>
                    <a:lnTo>
                      <a:pt x="1367" y="395"/>
                    </a:lnTo>
                    <a:lnTo>
                      <a:pt x="1363" y="399"/>
                    </a:lnTo>
                    <a:lnTo>
                      <a:pt x="1363" y="399"/>
                    </a:lnTo>
                    <a:lnTo>
                      <a:pt x="1367" y="399"/>
                    </a:lnTo>
                    <a:lnTo>
                      <a:pt x="1367" y="408"/>
                    </a:lnTo>
                    <a:lnTo>
                      <a:pt x="1367" y="426"/>
                    </a:lnTo>
                    <a:lnTo>
                      <a:pt x="1367" y="426"/>
                    </a:lnTo>
                    <a:lnTo>
                      <a:pt x="1358" y="426"/>
                    </a:lnTo>
                    <a:lnTo>
                      <a:pt x="1350" y="426"/>
                    </a:lnTo>
                    <a:lnTo>
                      <a:pt x="1350" y="426"/>
                    </a:lnTo>
                    <a:lnTo>
                      <a:pt x="1354" y="430"/>
                    </a:lnTo>
                    <a:lnTo>
                      <a:pt x="1358" y="430"/>
                    </a:lnTo>
                    <a:lnTo>
                      <a:pt x="1363" y="430"/>
                    </a:lnTo>
                    <a:lnTo>
                      <a:pt x="1363" y="434"/>
                    </a:lnTo>
                    <a:lnTo>
                      <a:pt x="1363" y="434"/>
                    </a:lnTo>
                    <a:lnTo>
                      <a:pt x="1341" y="434"/>
                    </a:lnTo>
                    <a:lnTo>
                      <a:pt x="1341" y="434"/>
                    </a:lnTo>
                    <a:lnTo>
                      <a:pt x="1345" y="430"/>
                    </a:lnTo>
                    <a:lnTo>
                      <a:pt x="1350" y="430"/>
                    </a:lnTo>
                    <a:lnTo>
                      <a:pt x="1350" y="430"/>
                    </a:lnTo>
                    <a:lnTo>
                      <a:pt x="1345" y="426"/>
                    </a:lnTo>
                    <a:lnTo>
                      <a:pt x="1341" y="426"/>
                    </a:lnTo>
                    <a:lnTo>
                      <a:pt x="1341" y="426"/>
                    </a:lnTo>
                    <a:close/>
                    <a:moveTo>
                      <a:pt x="1345" y="452"/>
                    </a:moveTo>
                    <a:lnTo>
                      <a:pt x="1345" y="452"/>
                    </a:lnTo>
                    <a:lnTo>
                      <a:pt x="1345" y="456"/>
                    </a:lnTo>
                    <a:lnTo>
                      <a:pt x="1350" y="456"/>
                    </a:lnTo>
                    <a:lnTo>
                      <a:pt x="1354" y="456"/>
                    </a:lnTo>
                    <a:lnTo>
                      <a:pt x="1354" y="461"/>
                    </a:lnTo>
                    <a:lnTo>
                      <a:pt x="1354" y="461"/>
                    </a:lnTo>
                    <a:lnTo>
                      <a:pt x="1345" y="465"/>
                    </a:lnTo>
                    <a:lnTo>
                      <a:pt x="1345" y="469"/>
                    </a:lnTo>
                    <a:lnTo>
                      <a:pt x="1345" y="469"/>
                    </a:lnTo>
                    <a:lnTo>
                      <a:pt x="1341" y="469"/>
                    </a:lnTo>
                    <a:lnTo>
                      <a:pt x="1345" y="465"/>
                    </a:lnTo>
                    <a:lnTo>
                      <a:pt x="1345" y="456"/>
                    </a:lnTo>
                    <a:lnTo>
                      <a:pt x="1341" y="452"/>
                    </a:lnTo>
                    <a:lnTo>
                      <a:pt x="1341" y="452"/>
                    </a:lnTo>
                    <a:lnTo>
                      <a:pt x="1350" y="448"/>
                    </a:lnTo>
                    <a:lnTo>
                      <a:pt x="1363" y="448"/>
                    </a:lnTo>
                    <a:lnTo>
                      <a:pt x="1363" y="448"/>
                    </a:lnTo>
                    <a:lnTo>
                      <a:pt x="1363" y="443"/>
                    </a:lnTo>
                    <a:lnTo>
                      <a:pt x="1354" y="443"/>
                    </a:lnTo>
                    <a:lnTo>
                      <a:pt x="1345" y="443"/>
                    </a:lnTo>
                    <a:lnTo>
                      <a:pt x="1345" y="443"/>
                    </a:lnTo>
                    <a:lnTo>
                      <a:pt x="1350" y="439"/>
                    </a:lnTo>
                    <a:lnTo>
                      <a:pt x="1354" y="439"/>
                    </a:lnTo>
                    <a:lnTo>
                      <a:pt x="1367" y="439"/>
                    </a:lnTo>
                    <a:lnTo>
                      <a:pt x="1367" y="439"/>
                    </a:lnTo>
                    <a:lnTo>
                      <a:pt x="1367" y="456"/>
                    </a:lnTo>
                    <a:lnTo>
                      <a:pt x="1372" y="469"/>
                    </a:lnTo>
                    <a:lnTo>
                      <a:pt x="1372" y="469"/>
                    </a:lnTo>
                    <a:lnTo>
                      <a:pt x="1367" y="469"/>
                    </a:lnTo>
                    <a:lnTo>
                      <a:pt x="1363" y="465"/>
                    </a:lnTo>
                    <a:lnTo>
                      <a:pt x="1363" y="461"/>
                    </a:lnTo>
                    <a:lnTo>
                      <a:pt x="1367" y="452"/>
                    </a:lnTo>
                    <a:lnTo>
                      <a:pt x="1367" y="452"/>
                    </a:lnTo>
                    <a:lnTo>
                      <a:pt x="1345" y="452"/>
                    </a:lnTo>
                    <a:lnTo>
                      <a:pt x="1345" y="452"/>
                    </a:lnTo>
                    <a:close/>
                    <a:moveTo>
                      <a:pt x="1341" y="509"/>
                    </a:moveTo>
                    <a:lnTo>
                      <a:pt x="1341" y="509"/>
                    </a:lnTo>
                    <a:lnTo>
                      <a:pt x="1345" y="509"/>
                    </a:lnTo>
                    <a:lnTo>
                      <a:pt x="1350" y="513"/>
                    </a:lnTo>
                    <a:lnTo>
                      <a:pt x="1358" y="509"/>
                    </a:lnTo>
                    <a:lnTo>
                      <a:pt x="1358" y="509"/>
                    </a:lnTo>
                    <a:lnTo>
                      <a:pt x="1354" y="504"/>
                    </a:lnTo>
                    <a:lnTo>
                      <a:pt x="1354" y="500"/>
                    </a:lnTo>
                    <a:lnTo>
                      <a:pt x="1358" y="500"/>
                    </a:lnTo>
                    <a:lnTo>
                      <a:pt x="1358" y="500"/>
                    </a:lnTo>
                    <a:lnTo>
                      <a:pt x="1350" y="496"/>
                    </a:lnTo>
                    <a:lnTo>
                      <a:pt x="1350" y="487"/>
                    </a:lnTo>
                    <a:lnTo>
                      <a:pt x="1350" y="487"/>
                    </a:lnTo>
                    <a:lnTo>
                      <a:pt x="1345" y="487"/>
                    </a:lnTo>
                    <a:lnTo>
                      <a:pt x="1345" y="491"/>
                    </a:lnTo>
                    <a:lnTo>
                      <a:pt x="1345" y="491"/>
                    </a:lnTo>
                    <a:lnTo>
                      <a:pt x="1341" y="491"/>
                    </a:lnTo>
                    <a:lnTo>
                      <a:pt x="1341" y="491"/>
                    </a:lnTo>
                    <a:lnTo>
                      <a:pt x="1341" y="491"/>
                    </a:lnTo>
                    <a:lnTo>
                      <a:pt x="1341" y="483"/>
                    </a:lnTo>
                    <a:lnTo>
                      <a:pt x="1341" y="483"/>
                    </a:lnTo>
                    <a:lnTo>
                      <a:pt x="1350" y="487"/>
                    </a:lnTo>
                    <a:lnTo>
                      <a:pt x="1358" y="491"/>
                    </a:lnTo>
                    <a:lnTo>
                      <a:pt x="1363" y="496"/>
                    </a:lnTo>
                    <a:lnTo>
                      <a:pt x="1367" y="491"/>
                    </a:lnTo>
                    <a:lnTo>
                      <a:pt x="1367" y="491"/>
                    </a:lnTo>
                    <a:lnTo>
                      <a:pt x="1372" y="500"/>
                    </a:lnTo>
                    <a:lnTo>
                      <a:pt x="1372" y="504"/>
                    </a:lnTo>
                    <a:lnTo>
                      <a:pt x="1367" y="509"/>
                    </a:lnTo>
                    <a:lnTo>
                      <a:pt x="1367" y="509"/>
                    </a:lnTo>
                    <a:lnTo>
                      <a:pt x="1367" y="513"/>
                    </a:lnTo>
                    <a:lnTo>
                      <a:pt x="1372" y="513"/>
                    </a:lnTo>
                    <a:lnTo>
                      <a:pt x="1385" y="513"/>
                    </a:lnTo>
                    <a:lnTo>
                      <a:pt x="1385" y="513"/>
                    </a:lnTo>
                    <a:lnTo>
                      <a:pt x="1380" y="509"/>
                    </a:lnTo>
                    <a:lnTo>
                      <a:pt x="1376" y="509"/>
                    </a:lnTo>
                    <a:lnTo>
                      <a:pt x="1376" y="504"/>
                    </a:lnTo>
                    <a:lnTo>
                      <a:pt x="1380" y="500"/>
                    </a:lnTo>
                    <a:lnTo>
                      <a:pt x="1380" y="500"/>
                    </a:lnTo>
                    <a:lnTo>
                      <a:pt x="1376" y="500"/>
                    </a:lnTo>
                    <a:lnTo>
                      <a:pt x="1380" y="491"/>
                    </a:lnTo>
                    <a:lnTo>
                      <a:pt x="1380" y="491"/>
                    </a:lnTo>
                    <a:lnTo>
                      <a:pt x="1376" y="491"/>
                    </a:lnTo>
                    <a:lnTo>
                      <a:pt x="1376" y="487"/>
                    </a:lnTo>
                    <a:lnTo>
                      <a:pt x="1380" y="487"/>
                    </a:lnTo>
                    <a:lnTo>
                      <a:pt x="1376" y="483"/>
                    </a:lnTo>
                    <a:lnTo>
                      <a:pt x="1376" y="483"/>
                    </a:lnTo>
                    <a:lnTo>
                      <a:pt x="1380" y="469"/>
                    </a:lnTo>
                    <a:lnTo>
                      <a:pt x="1380" y="456"/>
                    </a:lnTo>
                    <a:lnTo>
                      <a:pt x="1380" y="443"/>
                    </a:lnTo>
                    <a:lnTo>
                      <a:pt x="1385" y="430"/>
                    </a:lnTo>
                    <a:lnTo>
                      <a:pt x="1385" y="430"/>
                    </a:lnTo>
                    <a:lnTo>
                      <a:pt x="1380" y="426"/>
                    </a:lnTo>
                    <a:lnTo>
                      <a:pt x="1372" y="426"/>
                    </a:lnTo>
                    <a:lnTo>
                      <a:pt x="1372" y="426"/>
                    </a:lnTo>
                    <a:lnTo>
                      <a:pt x="1380" y="417"/>
                    </a:lnTo>
                    <a:lnTo>
                      <a:pt x="1380" y="404"/>
                    </a:lnTo>
                    <a:lnTo>
                      <a:pt x="1380" y="404"/>
                    </a:lnTo>
                    <a:lnTo>
                      <a:pt x="1385" y="408"/>
                    </a:lnTo>
                    <a:lnTo>
                      <a:pt x="1385" y="408"/>
                    </a:lnTo>
                    <a:lnTo>
                      <a:pt x="1389" y="408"/>
                    </a:lnTo>
                    <a:lnTo>
                      <a:pt x="1389" y="408"/>
                    </a:lnTo>
                    <a:lnTo>
                      <a:pt x="1389" y="404"/>
                    </a:lnTo>
                    <a:lnTo>
                      <a:pt x="1385" y="399"/>
                    </a:lnTo>
                    <a:lnTo>
                      <a:pt x="1380" y="399"/>
                    </a:lnTo>
                    <a:lnTo>
                      <a:pt x="1380" y="395"/>
                    </a:lnTo>
                    <a:lnTo>
                      <a:pt x="1380" y="395"/>
                    </a:lnTo>
                    <a:lnTo>
                      <a:pt x="1389" y="399"/>
                    </a:lnTo>
                    <a:lnTo>
                      <a:pt x="1389" y="399"/>
                    </a:lnTo>
                    <a:lnTo>
                      <a:pt x="1385" y="386"/>
                    </a:lnTo>
                    <a:lnTo>
                      <a:pt x="1380" y="377"/>
                    </a:lnTo>
                    <a:lnTo>
                      <a:pt x="1380" y="377"/>
                    </a:lnTo>
                    <a:lnTo>
                      <a:pt x="1372" y="373"/>
                    </a:lnTo>
                    <a:lnTo>
                      <a:pt x="1363" y="373"/>
                    </a:lnTo>
                    <a:lnTo>
                      <a:pt x="1354" y="373"/>
                    </a:lnTo>
                    <a:lnTo>
                      <a:pt x="1341" y="373"/>
                    </a:lnTo>
                    <a:lnTo>
                      <a:pt x="1341" y="373"/>
                    </a:lnTo>
                    <a:lnTo>
                      <a:pt x="1354" y="369"/>
                    </a:lnTo>
                    <a:lnTo>
                      <a:pt x="1372" y="369"/>
                    </a:lnTo>
                    <a:lnTo>
                      <a:pt x="1385" y="369"/>
                    </a:lnTo>
                    <a:lnTo>
                      <a:pt x="1407" y="369"/>
                    </a:lnTo>
                    <a:lnTo>
                      <a:pt x="1407" y="369"/>
                    </a:lnTo>
                    <a:lnTo>
                      <a:pt x="1407" y="439"/>
                    </a:lnTo>
                    <a:lnTo>
                      <a:pt x="1407" y="509"/>
                    </a:lnTo>
                    <a:lnTo>
                      <a:pt x="1407" y="509"/>
                    </a:lnTo>
                    <a:lnTo>
                      <a:pt x="1402" y="504"/>
                    </a:lnTo>
                    <a:lnTo>
                      <a:pt x="1398" y="509"/>
                    </a:lnTo>
                    <a:lnTo>
                      <a:pt x="1385" y="518"/>
                    </a:lnTo>
                    <a:lnTo>
                      <a:pt x="1372" y="522"/>
                    </a:lnTo>
                    <a:lnTo>
                      <a:pt x="1363" y="526"/>
                    </a:lnTo>
                    <a:lnTo>
                      <a:pt x="1354" y="522"/>
                    </a:lnTo>
                    <a:lnTo>
                      <a:pt x="1354" y="522"/>
                    </a:lnTo>
                    <a:lnTo>
                      <a:pt x="1363" y="526"/>
                    </a:lnTo>
                    <a:lnTo>
                      <a:pt x="1358" y="531"/>
                    </a:lnTo>
                    <a:lnTo>
                      <a:pt x="1350" y="531"/>
                    </a:lnTo>
                    <a:lnTo>
                      <a:pt x="1345" y="540"/>
                    </a:lnTo>
                    <a:lnTo>
                      <a:pt x="1345" y="540"/>
                    </a:lnTo>
                    <a:lnTo>
                      <a:pt x="1341" y="540"/>
                    </a:lnTo>
                    <a:lnTo>
                      <a:pt x="1341" y="535"/>
                    </a:lnTo>
                    <a:lnTo>
                      <a:pt x="1341" y="531"/>
                    </a:lnTo>
                    <a:lnTo>
                      <a:pt x="1337" y="531"/>
                    </a:lnTo>
                    <a:lnTo>
                      <a:pt x="1337" y="531"/>
                    </a:lnTo>
                    <a:lnTo>
                      <a:pt x="1341" y="526"/>
                    </a:lnTo>
                    <a:lnTo>
                      <a:pt x="1341" y="522"/>
                    </a:lnTo>
                    <a:lnTo>
                      <a:pt x="1341" y="518"/>
                    </a:lnTo>
                    <a:lnTo>
                      <a:pt x="1341" y="509"/>
                    </a:lnTo>
                    <a:lnTo>
                      <a:pt x="1341" y="509"/>
                    </a:lnTo>
                    <a:close/>
                    <a:moveTo>
                      <a:pt x="1332" y="426"/>
                    </a:moveTo>
                    <a:lnTo>
                      <a:pt x="1332" y="426"/>
                    </a:lnTo>
                    <a:lnTo>
                      <a:pt x="1332" y="430"/>
                    </a:lnTo>
                    <a:lnTo>
                      <a:pt x="1337" y="430"/>
                    </a:lnTo>
                    <a:lnTo>
                      <a:pt x="1337" y="434"/>
                    </a:lnTo>
                    <a:lnTo>
                      <a:pt x="1341" y="434"/>
                    </a:lnTo>
                    <a:lnTo>
                      <a:pt x="1341" y="434"/>
                    </a:lnTo>
                    <a:lnTo>
                      <a:pt x="1337" y="439"/>
                    </a:lnTo>
                    <a:lnTo>
                      <a:pt x="1332" y="439"/>
                    </a:lnTo>
                    <a:lnTo>
                      <a:pt x="1328" y="439"/>
                    </a:lnTo>
                    <a:lnTo>
                      <a:pt x="1328" y="448"/>
                    </a:lnTo>
                    <a:lnTo>
                      <a:pt x="1328" y="448"/>
                    </a:lnTo>
                    <a:lnTo>
                      <a:pt x="1332" y="452"/>
                    </a:lnTo>
                    <a:lnTo>
                      <a:pt x="1341" y="452"/>
                    </a:lnTo>
                    <a:lnTo>
                      <a:pt x="1341" y="452"/>
                    </a:lnTo>
                    <a:lnTo>
                      <a:pt x="1337" y="461"/>
                    </a:lnTo>
                    <a:lnTo>
                      <a:pt x="1337" y="461"/>
                    </a:lnTo>
                    <a:lnTo>
                      <a:pt x="1323" y="461"/>
                    </a:lnTo>
                    <a:lnTo>
                      <a:pt x="1323" y="461"/>
                    </a:lnTo>
                    <a:lnTo>
                      <a:pt x="1323" y="443"/>
                    </a:lnTo>
                    <a:lnTo>
                      <a:pt x="1328" y="434"/>
                    </a:lnTo>
                    <a:lnTo>
                      <a:pt x="1332" y="426"/>
                    </a:lnTo>
                    <a:lnTo>
                      <a:pt x="1332" y="426"/>
                    </a:lnTo>
                    <a:close/>
                    <a:moveTo>
                      <a:pt x="1310" y="588"/>
                    </a:moveTo>
                    <a:lnTo>
                      <a:pt x="1310" y="588"/>
                    </a:lnTo>
                    <a:lnTo>
                      <a:pt x="1315" y="592"/>
                    </a:lnTo>
                    <a:lnTo>
                      <a:pt x="1315" y="601"/>
                    </a:lnTo>
                    <a:lnTo>
                      <a:pt x="1315" y="601"/>
                    </a:lnTo>
                    <a:lnTo>
                      <a:pt x="1306" y="597"/>
                    </a:lnTo>
                    <a:lnTo>
                      <a:pt x="1301" y="588"/>
                    </a:lnTo>
                    <a:lnTo>
                      <a:pt x="1301" y="588"/>
                    </a:lnTo>
                    <a:lnTo>
                      <a:pt x="1310" y="588"/>
                    </a:lnTo>
                    <a:lnTo>
                      <a:pt x="1310" y="588"/>
                    </a:lnTo>
                    <a:lnTo>
                      <a:pt x="1310" y="588"/>
                    </a:lnTo>
                    <a:lnTo>
                      <a:pt x="1310" y="588"/>
                    </a:lnTo>
                    <a:close/>
                    <a:moveTo>
                      <a:pt x="1280" y="461"/>
                    </a:moveTo>
                    <a:lnTo>
                      <a:pt x="1280" y="461"/>
                    </a:lnTo>
                    <a:lnTo>
                      <a:pt x="1284" y="469"/>
                    </a:lnTo>
                    <a:lnTo>
                      <a:pt x="1284" y="483"/>
                    </a:lnTo>
                    <a:lnTo>
                      <a:pt x="1284" y="509"/>
                    </a:lnTo>
                    <a:lnTo>
                      <a:pt x="1284" y="509"/>
                    </a:lnTo>
                    <a:lnTo>
                      <a:pt x="1280" y="504"/>
                    </a:lnTo>
                    <a:lnTo>
                      <a:pt x="1280" y="491"/>
                    </a:lnTo>
                    <a:lnTo>
                      <a:pt x="1280" y="483"/>
                    </a:lnTo>
                    <a:lnTo>
                      <a:pt x="1275" y="469"/>
                    </a:lnTo>
                    <a:lnTo>
                      <a:pt x="1275" y="469"/>
                    </a:lnTo>
                    <a:lnTo>
                      <a:pt x="1275" y="469"/>
                    </a:lnTo>
                    <a:lnTo>
                      <a:pt x="1275" y="465"/>
                    </a:lnTo>
                    <a:lnTo>
                      <a:pt x="1280" y="461"/>
                    </a:lnTo>
                    <a:lnTo>
                      <a:pt x="1280" y="461"/>
                    </a:lnTo>
                    <a:close/>
                    <a:moveTo>
                      <a:pt x="1258" y="535"/>
                    </a:moveTo>
                    <a:lnTo>
                      <a:pt x="1258" y="535"/>
                    </a:lnTo>
                    <a:lnTo>
                      <a:pt x="1275" y="535"/>
                    </a:lnTo>
                    <a:lnTo>
                      <a:pt x="1275" y="535"/>
                    </a:lnTo>
                    <a:lnTo>
                      <a:pt x="1275" y="544"/>
                    </a:lnTo>
                    <a:lnTo>
                      <a:pt x="1271" y="544"/>
                    </a:lnTo>
                    <a:lnTo>
                      <a:pt x="1258" y="544"/>
                    </a:lnTo>
                    <a:lnTo>
                      <a:pt x="1258" y="544"/>
                    </a:lnTo>
                    <a:lnTo>
                      <a:pt x="1258" y="535"/>
                    </a:lnTo>
                    <a:lnTo>
                      <a:pt x="1258" y="535"/>
                    </a:lnTo>
                    <a:close/>
                    <a:moveTo>
                      <a:pt x="1245" y="360"/>
                    </a:moveTo>
                    <a:lnTo>
                      <a:pt x="1245" y="360"/>
                    </a:lnTo>
                    <a:lnTo>
                      <a:pt x="1240" y="364"/>
                    </a:lnTo>
                    <a:lnTo>
                      <a:pt x="1236" y="364"/>
                    </a:lnTo>
                    <a:lnTo>
                      <a:pt x="1227" y="364"/>
                    </a:lnTo>
                    <a:lnTo>
                      <a:pt x="1227" y="364"/>
                    </a:lnTo>
                    <a:lnTo>
                      <a:pt x="1227" y="360"/>
                    </a:lnTo>
                    <a:lnTo>
                      <a:pt x="1223" y="360"/>
                    </a:lnTo>
                    <a:lnTo>
                      <a:pt x="1223" y="360"/>
                    </a:lnTo>
                    <a:lnTo>
                      <a:pt x="1227" y="355"/>
                    </a:lnTo>
                    <a:lnTo>
                      <a:pt x="1231" y="360"/>
                    </a:lnTo>
                    <a:lnTo>
                      <a:pt x="1236" y="360"/>
                    </a:lnTo>
                    <a:lnTo>
                      <a:pt x="1245" y="360"/>
                    </a:lnTo>
                    <a:lnTo>
                      <a:pt x="1245" y="360"/>
                    </a:lnTo>
                    <a:close/>
                    <a:moveTo>
                      <a:pt x="1166" y="448"/>
                    </a:moveTo>
                    <a:lnTo>
                      <a:pt x="1166" y="448"/>
                    </a:lnTo>
                    <a:lnTo>
                      <a:pt x="1170" y="439"/>
                    </a:lnTo>
                    <a:lnTo>
                      <a:pt x="1166" y="434"/>
                    </a:lnTo>
                    <a:lnTo>
                      <a:pt x="1166" y="434"/>
                    </a:lnTo>
                    <a:lnTo>
                      <a:pt x="1174" y="434"/>
                    </a:lnTo>
                    <a:lnTo>
                      <a:pt x="1183" y="434"/>
                    </a:lnTo>
                    <a:lnTo>
                      <a:pt x="1183" y="434"/>
                    </a:lnTo>
                    <a:lnTo>
                      <a:pt x="1179" y="430"/>
                    </a:lnTo>
                    <a:lnTo>
                      <a:pt x="1174" y="430"/>
                    </a:lnTo>
                    <a:lnTo>
                      <a:pt x="1166" y="430"/>
                    </a:lnTo>
                    <a:lnTo>
                      <a:pt x="1166" y="430"/>
                    </a:lnTo>
                    <a:lnTo>
                      <a:pt x="1170" y="426"/>
                    </a:lnTo>
                    <a:lnTo>
                      <a:pt x="1170" y="421"/>
                    </a:lnTo>
                    <a:lnTo>
                      <a:pt x="1166" y="421"/>
                    </a:lnTo>
                    <a:lnTo>
                      <a:pt x="1166" y="421"/>
                    </a:lnTo>
                    <a:lnTo>
                      <a:pt x="1170" y="417"/>
                    </a:lnTo>
                    <a:lnTo>
                      <a:pt x="1170" y="412"/>
                    </a:lnTo>
                    <a:lnTo>
                      <a:pt x="1166" y="412"/>
                    </a:lnTo>
                    <a:lnTo>
                      <a:pt x="1166" y="412"/>
                    </a:lnTo>
                    <a:lnTo>
                      <a:pt x="1170" y="408"/>
                    </a:lnTo>
                    <a:lnTo>
                      <a:pt x="1174" y="408"/>
                    </a:lnTo>
                    <a:lnTo>
                      <a:pt x="1179" y="408"/>
                    </a:lnTo>
                    <a:lnTo>
                      <a:pt x="1183" y="408"/>
                    </a:lnTo>
                    <a:lnTo>
                      <a:pt x="1183" y="408"/>
                    </a:lnTo>
                    <a:lnTo>
                      <a:pt x="1179" y="404"/>
                    </a:lnTo>
                    <a:lnTo>
                      <a:pt x="1174" y="404"/>
                    </a:lnTo>
                    <a:lnTo>
                      <a:pt x="1170" y="408"/>
                    </a:lnTo>
                    <a:lnTo>
                      <a:pt x="1166" y="404"/>
                    </a:lnTo>
                    <a:lnTo>
                      <a:pt x="1166" y="404"/>
                    </a:lnTo>
                    <a:lnTo>
                      <a:pt x="1170" y="399"/>
                    </a:lnTo>
                    <a:lnTo>
                      <a:pt x="1170" y="395"/>
                    </a:lnTo>
                    <a:lnTo>
                      <a:pt x="1166" y="377"/>
                    </a:lnTo>
                    <a:lnTo>
                      <a:pt x="1166" y="377"/>
                    </a:lnTo>
                    <a:lnTo>
                      <a:pt x="1183" y="373"/>
                    </a:lnTo>
                    <a:lnTo>
                      <a:pt x="1192" y="377"/>
                    </a:lnTo>
                    <a:lnTo>
                      <a:pt x="1196" y="386"/>
                    </a:lnTo>
                    <a:lnTo>
                      <a:pt x="1196" y="386"/>
                    </a:lnTo>
                    <a:lnTo>
                      <a:pt x="1209" y="377"/>
                    </a:lnTo>
                    <a:lnTo>
                      <a:pt x="1218" y="377"/>
                    </a:lnTo>
                    <a:lnTo>
                      <a:pt x="1231" y="377"/>
                    </a:lnTo>
                    <a:lnTo>
                      <a:pt x="1231" y="377"/>
                    </a:lnTo>
                    <a:lnTo>
                      <a:pt x="1231" y="377"/>
                    </a:lnTo>
                    <a:lnTo>
                      <a:pt x="1227" y="377"/>
                    </a:lnTo>
                    <a:lnTo>
                      <a:pt x="1227" y="377"/>
                    </a:lnTo>
                    <a:lnTo>
                      <a:pt x="1227" y="382"/>
                    </a:lnTo>
                    <a:lnTo>
                      <a:pt x="1231" y="382"/>
                    </a:lnTo>
                    <a:lnTo>
                      <a:pt x="1231" y="382"/>
                    </a:lnTo>
                    <a:lnTo>
                      <a:pt x="1231" y="386"/>
                    </a:lnTo>
                    <a:lnTo>
                      <a:pt x="1227" y="386"/>
                    </a:lnTo>
                    <a:lnTo>
                      <a:pt x="1214" y="386"/>
                    </a:lnTo>
                    <a:lnTo>
                      <a:pt x="1214" y="386"/>
                    </a:lnTo>
                    <a:lnTo>
                      <a:pt x="1218" y="391"/>
                    </a:lnTo>
                    <a:lnTo>
                      <a:pt x="1223" y="395"/>
                    </a:lnTo>
                    <a:lnTo>
                      <a:pt x="1231" y="391"/>
                    </a:lnTo>
                    <a:lnTo>
                      <a:pt x="1231" y="391"/>
                    </a:lnTo>
                    <a:lnTo>
                      <a:pt x="1227" y="399"/>
                    </a:lnTo>
                    <a:lnTo>
                      <a:pt x="1231" y="412"/>
                    </a:lnTo>
                    <a:lnTo>
                      <a:pt x="1231" y="421"/>
                    </a:lnTo>
                    <a:lnTo>
                      <a:pt x="1227" y="430"/>
                    </a:lnTo>
                    <a:lnTo>
                      <a:pt x="1227" y="430"/>
                    </a:lnTo>
                    <a:lnTo>
                      <a:pt x="1231" y="434"/>
                    </a:lnTo>
                    <a:lnTo>
                      <a:pt x="1231" y="443"/>
                    </a:lnTo>
                    <a:lnTo>
                      <a:pt x="1231" y="456"/>
                    </a:lnTo>
                    <a:lnTo>
                      <a:pt x="1231" y="456"/>
                    </a:lnTo>
                    <a:lnTo>
                      <a:pt x="1223" y="456"/>
                    </a:lnTo>
                    <a:lnTo>
                      <a:pt x="1223" y="456"/>
                    </a:lnTo>
                    <a:lnTo>
                      <a:pt x="1223" y="452"/>
                    </a:lnTo>
                    <a:lnTo>
                      <a:pt x="1227" y="448"/>
                    </a:lnTo>
                    <a:lnTo>
                      <a:pt x="1227" y="448"/>
                    </a:lnTo>
                    <a:lnTo>
                      <a:pt x="1218" y="448"/>
                    </a:lnTo>
                    <a:lnTo>
                      <a:pt x="1218" y="448"/>
                    </a:lnTo>
                    <a:lnTo>
                      <a:pt x="1218" y="448"/>
                    </a:lnTo>
                    <a:lnTo>
                      <a:pt x="1218" y="452"/>
                    </a:lnTo>
                    <a:lnTo>
                      <a:pt x="1223" y="456"/>
                    </a:lnTo>
                    <a:lnTo>
                      <a:pt x="1218" y="456"/>
                    </a:lnTo>
                    <a:lnTo>
                      <a:pt x="1218" y="456"/>
                    </a:lnTo>
                    <a:lnTo>
                      <a:pt x="1218" y="461"/>
                    </a:lnTo>
                    <a:lnTo>
                      <a:pt x="1223" y="461"/>
                    </a:lnTo>
                    <a:lnTo>
                      <a:pt x="1231" y="461"/>
                    </a:lnTo>
                    <a:lnTo>
                      <a:pt x="1231" y="461"/>
                    </a:lnTo>
                    <a:lnTo>
                      <a:pt x="1231" y="487"/>
                    </a:lnTo>
                    <a:lnTo>
                      <a:pt x="1231" y="518"/>
                    </a:lnTo>
                    <a:lnTo>
                      <a:pt x="1231" y="518"/>
                    </a:lnTo>
                    <a:lnTo>
                      <a:pt x="1218" y="518"/>
                    </a:lnTo>
                    <a:lnTo>
                      <a:pt x="1218" y="518"/>
                    </a:lnTo>
                    <a:lnTo>
                      <a:pt x="1218" y="522"/>
                    </a:lnTo>
                    <a:lnTo>
                      <a:pt x="1223" y="522"/>
                    </a:lnTo>
                    <a:lnTo>
                      <a:pt x="1231" y="518"/>
                    </a:lnTo>
                    <a:lnTo>
                      <a:pt x="1231" y="518"/>
                    </a:lnTo>
                    <a:lnTo>
                      <a:pt x="1231" y="535"/>
                    </a:lnTo>
                    <a:lnTo>
                      <a:pt x="1231" y="544"/>
                    </a:lnTo>
                    <a:lnTo>
                      <a:pt x="1231" y="544"/>
                    </a:lnTo>
                    <a:lnTo>
                      <a:pt x="1223" y="553"/>
                    </a:lnTo>
                    <a:lnTo>
                      <a:pt x="1214" y="566"/>
                    </a:lnTo>
                    <a:lnTo>
                      <a:pt x="1214" y="566"/>
                    </a:lnTo>
                    <a:lnTo>
                      <a:pt x="1209" y="544"/>
                    </a:lnTo>
                    <a:lnTo>
                      <a:pt x="1209" y="531"/>
                    </a:lnTo>
                    <a:lnTo>
                      <a:pt x="1214" y="518"/>
                    </a:lnTo>
                    <a:lnTo>
                      <a:pt x="1214" y="518"/>
                    </a:lnTo>
                    <a:lnTo>
                      <a:pt x="1209" y="518"/>
                    </a:lnTo>
                    <a:lnTo>
                      <a:pt x="1209" y="518"/>
                    </a:lnTo>
                    <a:lnTo>
                      <a:pt x="1205" y="518"/>
                    </a:lnTo>
                    <a:lnTo>
                      <a:pt x="1205" y="526"/>
                    </a:lnTo>
                    <a:lnTo>
                      <a:pt x="1205" y="526"/>
                    </a:lnTo>
                    <a:lnTo>
                      <a:pt x="1196" y="518"/>
                    </a:lnTo>
                    <a:lnTo>
                      <a:pt x="1188" y="518"/>
                    </a:lnTo>
                    <a:lnTo>
                      <a:pt x="1166" y="518"/>
                    </a:lnTo>
                    <a:lnTo>
                      <a:pt x="1166" y="518"/>
                    </a:lnTo>
                    <a:lnTo>
                      <a:pt x="1170" y="496"/>
                    </a:lnTo>
                    <a:lnTo>
                      <a:pt x="1166" y="483"/>
                    </a:lnTo>
                    <a:lnTo>
                      <a:pt x="1166" y="483"/>
                    </a:lnTo>
                    <a:lnTo>
                      <a:pt x="1170" y="474"/>
                    </a:lnTo>
                    <a:lnTo>
                      <a:pt x="1170" y="474"/>
                    </a:lnTo>
                    <a:lnTo>
                      <a:pt x="1166" y="469"/>
                    </a:lnTo>
                    <a:lnTo>
                      <a:pt x="1166" y="469"/>
                    </a:lnTo>
                    <a:lnTo>
                      <a:pt x="1170" y="469"/>
                    </a:lnTo>
                    <a:lnTo>
                      <a:pt x="1170" y="469"/>
                    </a:lnTo>
                    <a:lnTo>
                      <a:pt x="1183" y="469"/>
                    </a:lnTo>
                    <a:lnTo>
                      <a:pt x="1183" y="469"/>
                    </a:lnTo>
                    <a:lnTo>
                      <a:pt x="1174" y="465"/>
                    </a:lnTo>
                    <a:lnTo>
                      <a:pt x="1170" y="461"/>
                    </a:lnTo>
                    <a:lnTo>
                      <a:pt x="1170" y="461"/>
                    </a:lnTo>
                    <a:lnTo>
                      <a:pt x="1166" y="456"/>
                    </a:lnTo>
                    <a:lnTo>
                      <a:pt x="1166" y="456"/>
                    </a:lnTo>
                    <a:lnTo>
                      <a:pt x="1166" y="452"/>
                    </a:lnTo>
                    <a:lnTo>
                      <a:pt x="1170" y="452"/>
                    </a:lnTo>
                    <a:lnTo>
                      <a:pt x="1170" y="448"/>
                    </a:lnTo>
                    <a:lnTo>
                      <a:pt x="1166" y="448"/>
                    </a:lnTo>
                    <a:lnTo>
                      <a:pt x="1166" y="448"/>
                    </a:lnTo>
                    <a:close/>
                    <a:moveTo>
                      <a:pt x="1161" y="386"/>
                    </a:moveTo>
                    <a:lnTo>
                      <a:pt x="1161" y="386"/>
                    </a:lnTo>
                    <a:lnTo>
                      <a:pt x="1152" y="382"/>
                    </a:lnTo>
                    <a:lnTo>
                      <a:pt x="1152" y="373"/>
                    </a:lnTo>
                    <a:lnTo>
                      <a:pt x="1148" y="360"/>
                    </a:lnTo>
                    <a:lnTo>
                      <a:pt x="1148" y="360"/>
                    </a:lnTo>
                    <a:lnTo>
                      <a:pt x="1157" y="364"/>
                    </a:lnTo>
                    <a:lnTo>
                      <a:pt x="1157" y="373"/>
                    </a:lnTo>
                    <a:lnTo>
                      <a:pt x="1157" y="377"/>
                    </a:lnTo>
                    <a:lnTo>
                      <a:pt x="1161" y="386"/>
                    </a:lnTo>
                    <a:lnTo>
                      <a:pt x="1161" y="386"/>
                    </a:lnTo>
                    <a:close/>
                    <a:moveTo>
                      <a:pt x="1135" y="452"/>
                    </a:moveTo>
                    <a:lnTo>
                      <a:pt x="1135" y="452"/>
                    </a:lnTo>
                    <a:lnTo>
                      <a:pt x="1139" y="452"/>
                    </a:lnTo>
                    <a:lnTo>
                      <a:pt x="1139" y="448"/>
                    </a:lnTo>
                    <a:lnTo>
                      <a:pt x="1144" y="448"/>
                    </a:lnTo>
                    <a:lnTo>
                      <a:pt x="1144" y="443"/>
                    </a:lnTo>
                    <a:lnTo>
                      <a:pt x="1144" y="443"/>
                    </a:lnTo>
                    <a:lnTo>
                      <a:pt x="1144" y="443"/>
                    </a:lnTo>
                    <a:lnTo>
                      <a:pt x="1135" y="443"/>
                    </a:lnTo>
                    <a:lnTo>
                      <a:pt x="1135" y="443"/>
                    </a:lnTo>
                    <a:lnTo>
                      <a:pt x="1135" y="430"/>
                    </a:lnTo>
                    <a:lnTo>
                      <a:pt x="1135" y="430"/>
                    </a:lnTo>
                    <a:lnTo>
                      <a:pt x="1152" y="430"/>
                    </a:lnTo>
                    <a:lnTo>
                      <a:pt x="1152" y="430"/>
                    </a:lnTo>
                    <a:lnTo>
                      <a:pt x="1148" y="421"/>
                    </a:lnTo>
                    <a:lnTo>
                      <a:pt x="1144" y="417"/>
                    </a:lnTo>
                    <a:lnTo>
                      <a:pt x="1139" y="412"/>
                    </a:lnTo>
                    <a:lnTo>
                      <a:pt x="1135" y="408"/>
                    </a:lnTo>
                    <a:lnTo>
                      <a:pt x="1135" y="408"/>
                    </a:lnTo>
                    <a:lnTo>
                      <a:pt x="1139" y="404"/>
                    </a:lnTo>
                    <a:lnTo>
                      <a:pt x="1144" y="404"/>
                    </a:lnTo>
                    <a:lnTo>
                      <a:pt x="1148" y="412"/>
                    </a:lnTo>
                    <a:lnTo>
                      <a:pt x="1148" y="412"/>
                    </a:lnTo>
                    <a:lnTo>
                      <a:pt x="1148" y="408"/>
                    </a:lnTo>
                    <a:lnTo>
                      <a:pt x="1144" y="404"/>
                    </a:lnTo>
                    <a:lnTo>
                      <a:pt x="1144" y="399"/>
                    </a:lnTo>
                    <a:lnTo>
                      <a:pt x="1144" y="395"/>
                    </a:lnTo>
                    <a:lnTo>
                      <a:pt x="1144" y="395"/>
                    </a:lnTo>
                    <a:lnTo>
                      <a:pt x="1144" y="391"/>
                    </a:lnTo>
                    <a:lnTo>
                      <a:pt x="1144" y="395"/>
                    </a:lnTo>
                    <a:lnTo>
                      <a:pt x="1135" y="395"/>
                    </a:lnTo>
                    <a:lnTo>
                      <a:pt x="1135" y="395"/>
                    </a:lnTo>
                    <a:lnTo>
                      <a:pt x="1139" y="386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55"/>
                    </a:lnTo>
                    <a:lnTo>
                      <a:pt x="1144" y="355"/>
                    </a:lnTo>
                    <a:lnTo>
                      <a:pt x="1148" y="360"/>
                    </a:lnTo>
                    <a:lnTo>
                      <a:pt x="1144" y="364"/>
                    </a:lnTo>
                    <a:lnTo>
                      <a:pt x="1144" y="373"/>
                    </a:lnTo>
                    <a:lnTo>
                      <a:pt x="1148" y="377"/>
                    </a:lnTo>
                    <a:lnTo>
                      <a:pt x="1148" y="377"/>
                    </a:lnTo>
                    <a:lnTo>
                      <a:pt x="1144" y="382"/>
                    </a:lnTo>
                    <a:lnTo>
                      <a:pt x="1144" y="382"/>
                    </a:lnTo>
                    <a:lnTo>
                      <a:pt x="1148" y="386"/>
                    </a:lnTo>
                    <a:lnTo>
                      <a:pt x="1152" y="386"/>
                    </a:lnTo>
                    <a:lnTo>
                      <a:pt x="1161" y="386"/>
                    </a:lnTo>
                    <a:lnTo>
                      <a:pt x="1161" y="386"/>
                    </a:lnTo>
                    <a:lnTo>
                      <a:pt x="1157" y="395"/>
                    </a:lnTo>
                    <a:lnTo>
                      <a:pt x="1152" y="408"/>
                    </a:lnTo>
                    <a:lnTo>
                      <a:pt x="1157" y="412"/>
                    </a:lnTo>
                    <a:lnTo>
                      <a:pt x="1161" y="417"/>
                    </a:lnTo>
                    <a:lnTo>
                      <a:pt x="1161" y="417"/>
                    </a:lnTo>
                    <a:lnTo>
                      <a:pt x="1161" y="421"/>
                    </a:lnTo>
                    <a:lnTo>
                      <a:pt x="1157" y="421"/>
                    </a:lnTo>
                    <a:lnTo>
                      <a:pt x="1157" y="417"/>
                    </a:lnTo>
                    <a:lnTo>
                      <a:pt x="1152" y="417"/>
                    </a:lnTo>
                    <a:lnTo>
                      <a:pt x="1152" y="417"/>
                    </a:lnTo>
                    <a:lnTo>
                      <a:pt x="1157" y="421"/>
                    </a:lnTo>
                    <a:lnTo>
                      <a:pt x="1157" y="430"/>
                    </a:lnTo>
                    <a:lnTo>
                      <a:pt x="1157" y="439"/>
                    </a:lnTo>
                    <a:lnTo>
                      <a:pt x="1166" y="439"/>
                    </a:lnTo>
                    <a:lnTo>
                      <a:pt x="1166" y="439"/>
                    </a:lnTo>
                    <a:lnTo>
                      <a:pt x="1161" y="443"/>
                    </a:lnTo>
                    <a:lnTo>
                      <a:pt x="1157" y="443"/>
                    </a:lnTo>
                    <a:lnTo>
                      <a:pt x="1148" y="443"/>
                    </a:lnTo>
                    <a:lnTo>
                      <a:pt x="1148" y="443"/>
                    </a:lnTo>
                    <a:lnTo>
                      <a:pt x="1152" y="448"/>
                    </a:lnTo>
                    <a:lnTo>
                      <a:pt x="1157" y="448"/>
                    </a:lnTo>
                    <a:lnTo>
                      <a:pt x="1161" y="448"/>
                    </a:lnTo>
                    <a:lnTo>
                      <a:pt x="1161" y="452"/>
                    </a:lnTo>
                    <a:lnTo>
                      <a:pt x="1161" y="452"/>
                    </a:lnTo>
                    <a:lnTo>
                      <a:pt x="1148" y="456"/>
                    </a:lnTo>
                    <a:lnTo>
                      <a:pt x="1139" y="456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close/>
                    <a:moveTo>
                      <a:pt x="1166" y="478"/>
                    </a:moveTo>
                    <a:lnTo>
                      <a:pt x="1166" y="478"/>
                    </a:lnTo>
                    <a:lnTo>
                      <a:pt x="1152" y="474"/>
                    </a:lnTo>
                    <a:lnTo>
                      <a:pt x="1139" y="474"/>
                    </a:lnTo>
                    <a:lnTo>
                      <a:pt x="1139" y="474"/>
                    </a:lnTo>
                    <a:lnTo>
                      <a:pt x="1144" y="469"/>
                    </a:lnTo>
                    <a:lnTo>
                      <a:pt x="1144" y="461"/>
                    </a:lnTo>
                    <a:lnTo>
                      <a:pt x="1144" y="461"/>
                    </a:lnTo>
                    <a:lnTo>
                      <a:pt x="1157" y="469"/>
                    </a:lnTo>
                    <a:lnTo>
                      <a:pt x="1166" y="478"/>
                    </a:lnTo>
                    <a:lnTo>
                      <a:pt x="1166" y="478"/>
                    </a:lnTo>
                    <a:close/>
                    <a:moveTo>
                      <a:pt x="1117" y="496"/>
                    </a:moveTo>
                    <a:lnTo>
                      <a:pt x="1117" y="496"/>
                    </a:lnTo>
                    <a:lnTo>
                      <a:pt x="1126" y="491"/>
                    </a:lnTo>
                    <a:lnTo>
                      <a:pt x="1131" y="487"/>
                    </a:lnTo>
                    <a:lnTo>
                      <a:pt x="1135" y="491"/>
                    </a:lnTo>
                    <a:lnTo>
                      <a:pt x="1135" y="491"/>
                    </a:lnTo>
                    <a:lnTo>
                      <a:pt x="1139" y="491"/>
                    </a:lnTo>
                    <a:lnTo>
                      <a:pt x="1139" y="496"/>
                    </a:lnTo>
                    <a:lnTo>
                      <a:pt x="1139" y="496"/>
                    </a:lnTo>
                    <a:lnTo>
                      <a:pt x="1135" y="500"/>
                    </a:lnTo>
                    <a:lnTo>
                      <a:pt x="1135" y="500"/>
                    </a:lnTo>
                    <a:lnTo>
                      <a:pt x="1135" y="500"/>
                    </a:lnTo>
                    <a:lnTo>
                      <a:pt x="1139" y="504"/>
                    </a:lnTo>
                    <a:lnTo>
                      <a:pt x="1152" y="504"/>
                    </a:lnTo>
                    <a:lnTo>
                      <a:pt x="1152" y="504"/>
                    </a:lnTo>
                    <a:lnTo>
                      <a:pt x="1152" y="496"/>
                    </a:lnTo>
                    <a:lnTo>
                      <a:pt x="1152" y="491"/>
                    </a:lnTo>
                    <a:lnTo>
                      <a:pt x="1152" y="487"/>
                    </a:lnTo>
                    <a:lnTo>
                      <a:pt x="1148" y="483"/>
                    </a:lnTo>
                    <a:lnTo>
                      <a:pt x="1148" y="483"/>
                    </a:lnTo>
                    <a:lnTo>
                      <a:pt x="1148" y="487"/>
                    </a:lnTo>
                    <a:lnTo>
                      <a:pt x="1148" y="487"/>
                    </a:lnTo>
                    <a:lnTo>
                      <a:pt x="1148" y="491"/>
                    </a:lnTo>
                    <a:lnTo>
                      <a:pt x="1144" y="491"/>
                    </a:lnTo>
                    <a:lnTo>
                      <a:pt x="1144" y="491"/>
                    </a:lnTo>
                    <a:lnTo>
                      <a:pt x="1144" y="491"/>
                    </a:lnTo>
                    <a:lnTo>
                      <a:pt x="1144" y="487"/>
                    </a:lnTo>
                    <a:lnTo>
                      <a:pt x="1144" y="483"/>
                    </a:lnTo>
                    <a:lnTo>
                      <a:pt x="1135" y="483"/>
                    </a:lnTo>
                    <a:lnTo>
                      <a:pt x="1135" y="483"/>
                    </a:lnTo>
                    <a:lnTo>
                      <a:pt x="1139" y="483"/>
                    </a:lnTo>
                    <a:lnTo>
                      <a:pt x="1148" y="478"/>
                    </a:lnTo>
                    <a:lnTo>
                      <a:pt x="1166" y="483"/>
                    </a:lnTo>
                    <a:lnTo>
                      <a:pt x="1166" y="483"/>
                    </a:lnTo>
                    <a:lnTo>
                      <a:pt x="1161" y="496"/>
                    </a:lnTo>
                    <a:lnTo>
                      <a:pt x="1166" y="518"/>
                    </a:lnTo>
                    <a:lnTo>
                      <a:pt x="1166" y="518"/>
                    </a:lnTo>
                    <a:lnTo>
                      <a:pt x="1157" y="518"/>
                    </a:lnTo>
                    <a:lnTo>
                      <a:pt x="1152" y="522"/>
                    </a:lnTo>
                    <a:lnTo>
                      <a:pt x="1152" y="522"/>
                    </a:lnTo>
                    <a:lnTo>
                      <a:pt x="1135" y="513"/>
                    </a:lnTo>
                    <a:lnTo>
                      <a:pt x="1131" y="509"/>
                    </a:lnTo>
                    <a:lnTo>
                      <a:pt x="1117" y="513"/>
                    </a:lnTo>
                    <a:lnTo>
                      <a:pt x="1117" y="513"/>
                    </a:lnTo>
                    <a:lnTo>
                      <a:pt x="1122" y="509"/>
                    </a:lnTo>
                    <a:lnTo>
                      <a:pt x="1117" y="504"/>
                    </a:lnTo>
                    <a:lnTo>
                      <a:pt x="1117" y="504"/>
                    </a:lnTo>
                    <a:lnTo>
                      <a:pt x="1117" y="496"/>
                    </a:lnTo>
                    <a:lnTo>
                      <a:pt x="1117" y="496"/>
                    </a:lnTo>
                    <a:close/>
                    <a:moveTo>
                      <a:pt x="903" y="483"/>
                    </a:moveTo>
                    <a:lnTo>
                      <a:pt x="903" y="483"/>
                    </a:lnTo>
                    <a:lnTo>
                      <a:pt x="907" y="483"/>
                    </a:lnTo>
                    <a:lnTo>
                      <a:pt x="903" y="483"/>
                    </a:lnTo>
                    <a:lnTo>
                      <a:pt x="903" y="483"/>
                    </a:lnTo>
                    <a:lnTo>
                      <a:pt x="907" y="513"/>
                    </a:lnTo>
                    <a:lnTo>
                      <a:pt x="907" y="548"/>
                    </a:lnTo>
                    <a:lnTo>
                      <a:pt x="907" y="548"/>
                    </a:lnTo>
                    <a:lnTo>
                      <a:pt x="903" y="531"/>
                    </a:lnTo>
                    <a:lnTo>
                      <a:pt x="903" y="513"/>
                    </a:lnTo>
                    <a:lnTo>
                      <a:pt x="903" y="483"/>
                    </a:lnTo>
                    <a:lnTo>
                      <a:pt x="903" y="483"/>
                    </a:lnTo>
                    <a:close/>
                    <a:moveTo>
                      <a:pt x="903" y="404"/>
                    </a:moveTo>
                    <a:lnTo>
                      <a:pt x="903" y="404"/>
                    </a:lnTo>
                    <a:lnTo>
                      <a:pt x="903" y="399"/>
                    </a:lnTo>
                    <a:lnTo>
                      <a:pt x="903" y="395"/>
                    </a:lnTo>
                    <a:lnTo>
                      <a:pt x="903" y="391"/>
                    </a:lnTo>
                    <a:lnTo>
                      <a:pt x="903" y="386"/>
                    </a:lnTo>
                    <a:lnTo>
                      <a:pt x="903" y="386"/>
                    </a:lnTo>
                    <a:lnTo>
                      <a:pt x="907" y="382"/>
                    </a:lnTo>
                    <a:lnTo>
                      <a:pt x="907" y="391"/>
                    </a:lnTo>
                    <a:lnTo>
                      <a:pt x="907" y="399"/>
                    </a:lnTo>
                    <a:lnTo>
                      <a:pt x="903" y="404"/>
                    </a:lnTo>
                    <a:lnTo>
                      <a:pt x="903" y="404"/>
                    </a:lnTo>
                    <a:close/>
                    <a:moveTo>
                      <a:pt x="907" y="128"/>
                    </a:moveTo>
                    <a:lnTo>
                      <a:pt x="907" y="128"/>
                    </a:lnTo>
                    <a:lnTo>
                      <a:pt x="890" y="128"/>
                    </a:lnTo>
                    <a:lnTo>
                      <a:pt x="890" y="128"/>
                    </a:lnTo>
                    <a:lnTo>
                      <a:pt x="890" y="123"/>
                    </a:lnTo>
                    <a:lnTo>
                      <a:pt x="898" y="123"/>
                    </a:lnTo>
                    <a:lnTo>
                      <a:pt x="907" y="123"/>
                    </a:lnTo>
                    <a:lnTo>
                      <a:pt x="907" y="123"/>
                    </a:lnTo>
                    <a:lnTo>
                      <a:pt x="907" y="128"/>
                    </a:lnTo>
                    <a:lnTo>
                      <a:pt x="907" y="128"/>
                    </a:lnTo>
                    <a:close/>
                    <a:moveTo>
                      <a:pt x="898" y="66"/>
                    </a:moveTo>
                    <a:lnTo>
                      <a:pt x="898" y="66"/>
                    </a:lnTo>
                    <a:lnTo>
                      <a:pt x="907" y="66"/>
                    </a:lnTo>
                    <a:lnTo>
                      <a:pt x="907" y="75"/>
                    </a:lnTo>
                    <a:lnTo>
                      <a:pt x="907" y="75"/>
                    </a:lnTo>
                    <a:lnTo>
                      <a:pt x="907" y="71"/>
                    </a:lnTo>
                    <a:lnTo>
                      <a:pt x="903" y="71"/>
                    </a:lnTo>
                    <a:lnTo>
                      <a:pt x="903" y="71"/>
                    </a:lnTo>
                    <a:lnTo>
                      <a:pt x="903" y="71"/>
                    </a:lnTo>
                    <a:lnTo>
                      <a:pt x="903" y="75"/>
                    </a:lnTo>
                    <a:lnTo>
                      <a:pt x="903" y="84"/>
                    </a:lnTo>
                    <a:lnTo>
                      <a:pt x="903" y="84"/>
                    </a:lnTo>
                    <a:lnTo>
                      <a:pt x="898" y="84"/>
                    </a:lnTo>
                    <a:lnTo>
                      <a:pt x="898" y="79"/>
                    </a:lnTo>
                    <a:lnTo>
                      <a:pt x="898" y="75"/>
                    </a:lnTo>
                    <a:lnTo>
                      <a:pt x="898" y="66"/>
                    </a:lnTo>
                    <a:lnTo>
                      <a:pt x="898" y="66"/>
                    </a:lnTo>
                    <a:close/>
                    <a:moveTo>
                      <a:pt x="881" y="88"/>
                    </a:moveTo>
                    <a:lnTo>
                      <a:pt x="881" y="88"/>
                    </a:lnTo>
                    <a:lnTo>
                      <a:pt x="885" y="88"/>
                    </a:lnTo>
                    <a:lnTo>
                      <a:pt x="885" y="92"/>
                    </a:lnTo>
                    <a:lnTo>
                      <a:pt x="885" y="101"/>
                    </a:lnTo>
                    <a:lnTo>
                      <a:pt x="885" y="101"/>
                    </a:lnTo>
                    <a:lnTo>
                      <a:pt x="898" y="101"/>
                    </a:lnTo>
                    <a:lnTo>
                      <a:pt x="903" y="101"/>
                    </a:lnTo>
                    <a:lnTo>
                      <a:pt x="903" y="101"/>
                    </a:lnTo>
                    <a:lnTo>
                      <a:pt x="907" y="101"/>
                    </a:lnTo>
                    <a:lnTo>
                      <a:pt x="907" y="106"/>
                    </a:lnTo>
                    <a:lnTo>
                      <a:pt x="898" y="106"/>
                    </a:lnTo>
                    <a:lnTo>
                      <a:pt x="876" y="106"/>
                    </a:lnTo>
                    <a:lnTo>
                      <a:pt x="876" y="106"/>
                    </a:lnTo>
                    <a:lnTo>
                      <a:pt x="881" y="101"/>
                    </a:lnTo>
                    <a:lnTo>
                      <a:pt x="881" y="97"/>
                    </a:lnTo>
                    <a:lnTo>
                      <a:pt x="881" y="92"/>
                    </a:lnTo>
                    <a:lnTo>
                      <a:pt x="881" y="88"/>
                    </a:lnTo>
                    <a:lnTo>
                      <a:pt x="881" y="88"/>
                    </a:lnTo>
                    <a:close/>
                    <a:moveTo>
                      <a:pt x="841" y="101"/>
                    </a:moveTo>
                    <a:lnTo>
                      <a:pt x="841" y="101"/>
                    </a:lnTo>
                    <a:lnTo>
                      <a:pt x="846" y="101"/>
                    </a:lnTo>
                    <a:lnTo>
                      <a:pt x="846" y="106"/>
                    </a:lnTo>
                    <a:lnTo>
                      <a:pt x="846" y="114"/>
                    </a:lnTo>
                    <a:lnTo>
                      <a:pt x="850" y="114"/>
                    </a:lnTo>
                    <a:lnTo>
                      <a:pt x="850" y="114"/>
                    </a:lnTo>
                    <a:lnTo>
                      <a:pt x="846" y="119"/>
                    </a:lnTo>
                    <a:lnTo>
                      <a:pt x="846" y="119"/>
                    </a:lnTo>
                    <a:lnTo>
                      <a:pt x="846" y="119"/>
                    </a:lnTo>
                    <a:lnTo>
                      <a:pt x="841" y="119"/>
                    </a:lnTo>
                    <a:lnTo>
                      <a:pt x="841" y="119"/>
                    </a:lnTo>
                    <a:lnTo>
                      <a:pt x="841" y="110"/>
                    </a:lnTo>
                    <a:lnTo>
                      <a:pt x="841" y="101"/>
                    </a:lnTo>
                    <a:lnTo>
                      <a:pt x="841" y="101"/>
                    </a:lnTo>
                    <a:close/>
                    <a:moveTo>
                      <a:pt x="846" y="149"/>
                    </a:moveTo>
                    <a:lnTo>
                      <a:pt x="846" y="149"/>
                    </a:lnTo>
                    <a:lnTo>
                      <a:pt x="881" y="149"/>
                    </a:lnTo>
                    <a:lnTo>
                      <a:pt x="881" y="149"/>
                    </a:lnTo>
                    <a:lnTo>
                      <a:pt x="881" y="136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5" y="132"/>
                    </a:lnTo>
                    <a:lnTo>
                      <a:pt x="890" y="136"/>
                    </a:lnTo>
                    <a:lnTo>
                      <a:pt x="894" y="136"/>
                    </a:lnTo>
                    <a:lnTo>
                      <a:pt x="894" y="136"/>
                    </a:lnTo>
                    <a:lnTo>
                      <a:pt x="890" y="136"/>
                    </a:lnTo>
                    <a:lnTo>
                      <a:pt x="885" y="141"/>
                    </a:lnTo>
                    <a:lnTo>
                      <a:pt x="885" y="141"/>
                    </a:lnTo>
                    <a:lnTo>
                      <a:pt x="885" y="145"/>
                    </a:lnTo>
                    <a:lnTo>
                      <a:pt x="885" y="145"/>
                    </a:lnTo>
                    <a:lnTo>
                      <a:pt x="890" y="145"/>
                    </a:lnTo>
                    <a:lnTo>
                      <a:pt x="890" y="149"/>
                    </a:lnTo>
                    <a:lnTo>
                      <a:pt x="894" y="149"/>
                    </a:lnTo>
                    <a:lnTo>
                      <a:pt x="894" y="149"/>
                    </a:lnTo>
                    <a:lnTo>
                      <a:pt x="898" y="145"/>
                    </a:lnTo>
                    <a:lnTo>
                      <a:pt x="898" y="141"/>
                    </a:lnTo>
                    <a:lnTo>
                      <a:pt x="898" y="141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7" y="158"/>
                    </a:lnTo>
                    <a:lnTo>
                      <a:pt x="903" y="171"/>
                    </a:lnTo>
                    <a:lnTo>
                      <a:pt x="903" y="171"/>
                    </a:lnTo>
                    <a:lnTo>
                      <a:pt x="907" y="171"/>
                    </a:lnTo>
                    <a:lnTo>
                      <a:pt x="907" y="176"/>
                    </a:lnTo>
                    <a:lnTo>
                      <a:pt x="903" y="180"/>
                    </a:lnTo>
                    <a:lnTo>
                      <a:pt x="903" y="189"/>
                    </a:lnTo>
                    <a:lnTo>
                      <a:pt x="907" y="198"/>
                    </a:lnTo>
                    <a:lnTo>
                      <a:pt x="907" y="198"/>
                    </a:lnTo>
                    <a:lnTo>
                      <a:pt x="894" y="198"/>
                    </a:lnTo>
                    <a:lnTo>
                      <a:pt x="885" y="198"/>
                    </a:lnTo>
                    <a:lnTo>
                      <a:pt x="872" y="198"/>
                    </a:lnTo>
                    <a:lnTo>
                      <a:pt x="868" y="202"/>
                    </a:lnTo>
                    <a:lnTo>
                      <a:pt x="859" y="206"/>
                    </a:lnTo>
                    <a:lnTo>
                      <a:pt x="859" y="206"/>
                    </a:lnTo>
                    <a:lnTo>
                      <a:pt x="859" y="185"/>
                    </a:lnTo>
                    <a:lnTo>
                      <a:pt x="859" y="154"/>
                    </a:lnTo>
                    <a:lnTo>
                      <a:pt x="859" y="154"/>
                    </a:lnTo>
                    <a:lnTo>
                      <a:pt x="837" y="154"/>
                    </a:lnTo>
                    <a:lnTo>
                      <a:pt x="837" y="154"/>
                    </a:lnTo>
                    <a:lnTo>
                      <a:pt x="841" y="145"/>
                    </a:lnTo>
                    <a:lnTo>
                      <a:pt x="841" y="141"/>
                    </a:lnTo>
                    <a:lnTo>
                      <a:pt x="841" y="136"/>
                    </a:lnTo>
                    <a:lnTo>
                      <a:pt x="841" y="136"/>
                    </a:lnTo>
                    <a:lnTo>
                      <a:pt x="841" y="136"/>
                    </a:lnTo>
                    <a:lnTo>
                      <a:pt x="846" y="136"/>
                    </a:lnTo>
                    <a:lnTo>
                      <a:pt x="846" y="149"/>
                    </a:lnTo>
                    <a:lnTo>
                      <a:pt x="846" y="149"/>
                    </a:lnTo>
                    <a:close/>
                    <a:moveTo>
                      <a:pt x="745" y="110"/>
                    </a:moveTo>
                    <a:lnTo>
                      <a:pt x="745" y="110"/>
                    </a:lnTo>
                    <a:lnTo>
                      <a:pt x="754" y="106"/>
                    </a:lnTo>
                    <a:lnTo>
                      <a:pt x="762" y="106"/>
                    </a:lnTo>
                    <a:lnTo>
                      <a:pt x="776" y="106"/>
                    </a:lnTo>
                    <a:lnTo>
                      <a:pt x="776" y="106"/>
                    </a:lnTo>
                    <a:lnTo>
                      <a:pt x="762" y="110"/>
                    </a:lnTo>
                    <a:lnTo>
                      <a:pt x="754" y="110"/>
                    </a:lnTo>
                    <a:lnTo>
                      <a:pt x="745" y="110"/>
                    </a:lnTo>
                    <a:lnTo>
                      <a:pt x="745" y="110"/>
                    </a:lnTo>
                    <a:close/>
                    <a:moveTo>
                      <a:pt x="741" y="88"/>
                    </a:moveTo>
                    <a:lnTo>
                      <a:pt x="741" y="88"/>
                    </a:lnTo>
                    <a:lnTo>
                      <a:pt x="741" y="88"/>
                    </a:lnTo>
                    <a:lnTo>
                      <a:pt x="741" y="92"/>
                    </a:lnTo>
                    <a:lnTo>
                      <a:pt x="736" y="101"/>
                    </a:lnTo>
                    <a:lnTo>
                      <a:pt x="736" y="101"/>
                    </a:lnTo>
                    <a:lnTo>
                      <a:pt x="736" y="97"/>
                    </a:lnTo>
                    <a:lnTo>
                      <a:pt x="736" y="97"/>
                    </a:lnTo>
                    <a:lnTo>
                      <a:pt x="736" y="92"/>
                    </a:lnTo>
                    <a:lnTo>
                      <a:pt x="736" y="92"/>
                    </a:lnTo>
                    <a:lnTo>
                      <a:pt x="714" y="92"/>
                    </a:lnTo>
                    <a:lnTo>
                      <a:pt x="692" y="92"/>
                    </a:lnTo>
                    <a:lnTo>
                      <a:pt x="692" y="92"/>
                    </a:lnTo>
                    <a:lnTo>
                      <a:pt x="692" y="88"/>
                    </a:lnTo>
                    <a:lnTo>
                      <a:pt x="688" y="88"/>
                    </a:lnTo>
                    <a:lnTo>
                      <a:pt x="688" y="84"/>
                    </a:lnTo>
                    <a:lnTo>
                      <a:pt x="688" y="84"/>
                    </a:lnTo>
                    <a:lnTo>
                      <a:pt x="732" y="79"/>
                    </a:lnTo>
                    <a:lnTo>
                      <a:pt x="776" y="84"/>
                    </a:lnTo>
                    <a:lnTo>
                      <a:pt x="776" y="84"/>
                    </a:lnTo>
                    <a:lnTo>
                      <a:pt x="767" y="88"/>
                    </a:lnTo>
                    <a:lnTo>
                      <a:pt x="758" y="88"/>
                    </a:lnTo>
                    <a:lnTo>
                      <a:pt x="741" y="88"/>
                    </a:lnTo>
                    <a:lnTo>
                      <a:pt x="741" y="88"/>
                    </a:lnTo>
                    <a:close/>
                    <a:moveTo>
                      <a:pt x="784" y="110"/>
                    </a:moveTo>
                    <a:lnTo>
                      <a:pt x="784" y="110"/>
                    </a:lnTo>
                    <a:lnTo>
                      <a:pt x="797" y="110"/>
                    </a:lnTo>
                    <a:lnTo>
                      <a:pt x="811" y="110"/>
                    </a:lnTo>
                    <a:lnTo>
                      <a:pt x="837" y="110"/>
                    </a:lnTo>
                    <a:lnTo>
                      <a:pt x="837" y="110"/>
                    </a:lnTo>
                    <a:lnTo>
                      <a:pt x="824" y="110"/>
                    </a:lnTo>
                    <a:lnTo>
                      <a:pt x="811" y="110"/>
                    </a:lnTo>
                    <a:lnTo>
                      <a:pt x="784" y="110"/>
                    </a:lnTo>
                    <a:lnTo>
                      <a:pt x="784" y="110"/>
                    </a:lnTo>
                    <a:close/>
                    <a:moveTo>
                      <a:pt x="815" y="329"/>
                    </a:moveTo>
                    <a:lnTo>
                      <a:pt x="815" y="329"/>
                    </a:lnTo>
                    <a:lnTo>
                      <a:pt x="815" y="325"/>
                    </a:lnTo>
                    <a:lnTo>
                      <a:pt x="815" y="320"/>
                    </a:lnTo>
                    <a:lnTo>
                      <a:pt x="819" y="316"/>
                    </a:lnTo>
                    <a:lnTo>
                      <a:pt x="819" y="307"/>
                    </a:lnTo>
                    <a:lnTo>
                      <a:pt x="819" y="307"/>
                    </a:lnTo>
                    <a:lnTo>
                      <a:pt x="824" y="307"/>
                    </a:lnTo>
                    <a:lnTo>
                      <a:pt x="828" y="307"/>
                    </a:lnTo>
                    <a:lnTo>
                      <a:pt x="833" y="303"/>
                    </a:lnTo>
                    <a:lnTo>
                      <a:pt x="841" y="303"/>
                    </a:lnTo>
                    <a:lnTo>
                      <a:pt x="841" y="303"/>
                    </a:lnTo>
                    <a:lnTo>
                      <a:pt x="841" y="316"/>
                    </a:lnTo>
                    <a:lnTo>
                      <a:pt x="841" y="316"/>
                    </a:lnTo>
                    <a:lnTo>
                      <a:pt x="850" y="316"/>
                    </a:lnTo>
                    <a:lnTo>
                      <a:pt x="859" y="316"/>
                    </a:lnTo>
                    <a:lnTo>
                      <a:pt x="863" y="320"/>
                    </a:lnTo>
                    <a:lnTo>
                      <a:pt x="863" y="316"/>
                    </a:lnTo>
                    <a:lnTo>
                      <a:pt x="863" y="316"/>
                    </a:lnTo>
                    <a:lnTo>
                      <a:pt x="868" y="320"/>
                    </a:lnTo>
                    <a:lnTo>
                      <a:pt x="876" y="320"/>
                    </a:lnTo>
                    <a:lnTo>
                      <a:pt x="894" y="320"/>
                    </a:lnTo>
                    <a:lnTo>
                      <a:pt x="911" y="320"/>
                    </a:lnTo>
                    <a:lnTo>
                      <a:pt x="916" y="320"/>
                    </a:lnTo>
                    <a:lnTo>
                      <a:pt x="920" y="325"/>
                    </a:lnTo>
                    <a:lnTo>
                      <a:pt x="920" y="325"/>
                    </a:lnTo>
                    <a:lnTo>
                      <a:pt x="929" y="325"/>
                    </a:lnTo>
                    <a:lnTo>
                      <a:pt x="933" y="320"/>
                    </a:lnTo>
                    <a:lnTo>
                      <a:pt x="933" y="312"/>
                    </a:lnTo>
                    <a:lnTo>
                      <a:pt x="938" y="307"/>
                    </a:lnTo>
                    <a:lnTo>
                      <a:pt x="938" y="307"/>
                    </a:lnTo>
                    <a:lnTo>
                      <a:pt x="942" y="312"/>
                    </a:lnTo>
                    <a:lnTo>
                      <a:pt x="942" y="320"/>
                    </a:lnTo>
                    <a:lnTo>
                      <a:pt x="942" y="320"/>
                    </a:lnTo>
                    <a:lnTo>
                      <a:pt x="946" y="320"/>
                    </a:lnTo>
                    <a:lnTo>
                      <a:pt x="946" y="316"/>
                    </a:lnTo>
                    <a:lnTo>
                      <a:pt x="942" y="312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51" y="312"/>
                    </a:lnTo>
                    <a:lnTo>
                      <a:pt x="951" y="316"/>
                    </a:lnTo>
                    <a:lnTo>
                      <a:pt x="951" y="320"/>
                    </a:lnTo>
                    <a:lnTo>
                      <a:pt x="951" y="325"/>
                    </a:lnTo>
                    <a:lnTo>
                      <a:pt x="951" y="325"/>
                    </a:lnTo>
                    <a:lnTo>
                      <a:pt x="964" y="325"/>
                    </a:lnTo>
                    <a:lnTo>
                      <a:pt x="964" y="325"/>
                    </a:lnTo>
                    <a:lnTo>
                      <a:pt x="968" y="325"/>
                    </a:lnTo>
                    <a:lnTo>
                      <a:pt x="968" y="320"/>
                    </a:lnTo>
                    <a:lnTo>
                      <a:pt x="968" y="316"/>
                    </a:lnTo>
                    <a:lnTo>
                      <a:pt x="973" y="316"/>
                    </a:lnTo>
                    <a:lnTo>
                      <a:pt x="973" y="316"/>
                    </a:lnTo>
                    <a:lnTo>
                      <a:pt x="968" y="320"/>
                    </a:lnTo>
                    <a:lnTo>
                      <a:pt x="973" y="325"/>
                    </a:lnTo>
                    <a:lnTo>
                      <a:pt x="986" y="325"/>
                    </a:lnTo>
                    <a:lnTo>
                      <a:pt x="986" y="325"/>
                    </a:lnTo>
                    <a:lnTo>
                      <a:pt x="968" y="329"/>
                    </a:lnTo>
                    <a:lnTo>
                      <a:pt x="951" y="329"/>
                    </a:lnTo>
                    <a:lnTo>
                      <a:pt x="946" y="329"/>
                    </a:lnTo>
                    <a:lnTo>
                      <a:pt x="946" y="329"/>
                    </a:lnTo>
                    <a:lnTo>
                      <a:pt x="942" y="334"/>
                    </a:lnTo>
                    <a:lnTo>
                      <a:pt x="942" y="342"/>
                    </a:lnTo>
                    <a:lnTo>
                      <a:pt x="942" y="342"/>
                    </a:lnTo>
                    <a:lnTo>
                      <a:pt x="938" y="338"/>
                    </a:lnTo>
                    <a:lnTo>
                      <a:pt x="933" y="338"/>
                    </a:lnTo>
                    <a:lnTo>
                      <a:pt x="929" y="334"/>
                    </a:lnTo>
                    <a:lnTo>
                      <a:pt x="920" y="334"/>
                    </a:lnTo>
                    <a:lnTo>
                      <a:pt x="920" y="334"/>
                    </a:lnTo>
                    <a:lnTo>
                      <a:pt x="929" y="338"/>
                    </a:lnTo>
                    <a:lnTo>
                      <a:pt x="933" y="342"/>
                    </a:lnTo>
                    <a:lnTo>
                      <a:pt x="933" y="342"/>
                    </a:lnTo>
                    <a:lnTo>
                      <a:pt x="933" y="342"/>
                    </a:lnTo>
                    <a:lnTo>
                      <a:pt x="929" y="342"/>
                    </a:lnTo>
                    <a:lnTo>
                      <a:pt x="925" y="342"/>
                    </a:lnTo>
                    <a:lnTo>
                      <a:pt x="925" y="342"/>
                    </a:lnTo>
                    <a:lnTo>
                      <a:pt x="925" y="342"/>
                    </a:lnTo>
                    <a:lnTo>
                      <a:pt x="925" y="347"/>
                    </a:lnTo>
                    <a:lnTo>
                      <a:pt x="929" y="355"/>
                    </a:lnTo>
                    <a:lnTo>
                      <a:pt x="925" y="373"/>
                    </a:lnTo>
                    <a:lnTo>
                      <a:pt x="925" y="373"/>
                    </a:lnTo>
                    <a:lnTo>
                      <a:pt x="929" y="369"/>
                    </a:lnTo>
                    <a:lnTo>
                      <a:pt x="929" y="364"/>
                    </a:lnTo>
                    <a:lnTo>
                      <a:pt x="929" y="364"/>
                    </a:lnTo>
                    <a:lnTo>
                      <a:pt x="933" y="369"/>
                    </a:lnTo>
                    <a:lnTo>
                      <a:pt x="929" y="373"/>
                    </a:lnTo>
                    <a:lnTo>
                      <a:pt x="929" y="377"/>
                    </a:lnTo>
                    <a:lnTo>
                      <a:pt x="933" y="377"/>
                    </a:lnTo>
                    <a:lnTo>
                      <a:pt x="933" y="377"/>
                    </a:lnTo>
                    <a:lnTo>
                      <a:pt x="929" y="377"/>
                    </a:lnTo>
                    <a:lnTo>
                      <a:pt x="929" y="377"/>
                    </a:lnTo>
                    <a:lnTo>
                      <a:pt x="925" y="377"/>
                    </a:lnTo>
                    <a:lnTo>
                      <a:pt x="925" y="377"/>
                    </a:lnTo>
                    <a:lnTo>
                      <a:pt x="925" y="412"/>
                    </a:lnTo>
                    <a:lnTo>
                      <a:pt x="925" y="443"/>
                    </a:lnTo>
                    <a:lnTo>
                      <a:pt x="925" y="522"/>
                    </a:lnTo>
                    <a:lnTo>
                      <a:pt x="925" y="522"/>
                    </a:lnTo>
                    <a:lnTo>
                      <a:pt x="929" y="518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33" y="518"/>
                    </a:lnTo>
                    <a:lnTo>
                      <a:pt x="933" y="535"/>
                    </a:lnTo>
                    <a:lnTo>
                      <a:pt x="933" y="535"/>
                    </a:lnTo>
                    <a:lnTo>
                      <a:pt x="929" y="535"/>
                    </a:lnTo>
                    <a:lnTo>
                      <a:pt x="929" y="526"/>
                    </a:lnTo>
                    <a:lnTo>
                      <a:pt x="929" y="526"/>
                    </a:lnTo>
                    <a:lnTo>
                      <a:pt x="925" y="535"/>
                    </a:lnTo>
                    <a:lnTo>
                      <a:pt x="929" y="540"/>
                    </a:lnTo>
                    <a:lnTo>
                      <a:pt x="951" y="544"/>
                    </a:lnTo>
                    <a:lnTo>
                      <a:pt x="964" y="544"/>
                    </a:lnTo>
                    <a:lnTo>
                      <a:pt x="973" y="540"/>
                    </a:lnTo>
                    <a:lnTo>
                      <a:pt x="977" y="535"/>
                    </a:lnTo>
                    <a:lnTo>
                      <a:pt x="977" y="526"/>
                    </a:lnTo>
                    <a:lnTo>
                      <a:pt x="977" y="526"/>
                    </a:lnTo>
                    <a:lnTo>
                      <a:pt x="990" y="522"/>
                    </a:lnTo>
                    <a:lnTo>
                      <a:pt x="1003" y="522"/>
                    </a:lnTo>
                    <a:lnTo>
                      <a:pt x="1034" y="535"/>
                    </a:lnTo>
                    <a:lnTo>
                      <a:pt x="1034" y="535"/>
                    </a:lnTo>
                    <a:lnTo>
                      <a:pt x="1034" y="544"/>
                    </a:lnTo>
                    <a:lnTo>
                      <a:pt x="1034" y="544"/>
                    </a:lnTo>
                    <a:lnTo>
                      <a:pt x="1017" y="548"/>
                    </a:lnTo>
                    <a:lnTo>
                      <a:pt x="1012" y="553"/>
                    </a:lnTo>
                    <a:lnTo>
                      <a:pt x="1008" y="566"/>
                    </a:lnTo>
                    <a:lnTo>
                      <a:pt x="1008" y="566"/>
                    </a:lnTo>
                    <a:lnTo>
                      <a:pt x="1003" y="561"/>
                    </a:lnTo>
                    <a:lnTo>
                      <a:pt x="1008" y="553"/>
                    </a:lnTo>
                    <a:lnTo>
                      <a:pt x="1017" y="544"/>
                    </a:lnTo>
                    <a:lnTo>
                      <a:pt x="1017" y="544"/>
                    </a:lnTo>
                    <a:lnTo>
                      <a:pt x="999" y="548"/>
                    </a:lnTo>
                    <a:lnTo>
                      <a:pt x="982" y="557"/>
                    </a:lnTo>
                    <a:lnTo>
                      <a:pt x="982" y="557"/>
                    </a:lnTo>
                    <a:lnTo>
                      <a:pt x="986" y="544"/>
                    </a:lnTo>
                    <a:lnTo>
                      <a:pt x="986" y="544"/>
                    </a:lnTo>
                    <a:lnTo>
                      <a:pt x="973" y="544"/>
                    </a:lnTo>
                    <a:lnTo>
                      <a:pt x="973" y="544"/>
                    </a:lnTo>
                    <a:lnTo>
                      <a:pt x="968" y="548"/>
                    </a:lnTo>
                    <a:lnTo>
                      <a:pt x="968" y="557"/>
                    </a:lnTo>
                    <a:lnTo>
                      <a:pt x="968" y="570"/>
                    </a:lnTo>
                    <a:lnTo>
                      <a:pt x="968" y="570"/>
                    </a:lnTo>
                    <a:lnTo>
                      <a:pt x="968" y="561"/>
                    </a:lnTo>
                    <a:lnTo>
                      <a:pt x="964" y="557"/>
                    </a:lnTo>
                    <a:lnTo>
                      <a:pt x="951" y="553"/>
                    </a:lnTo>
                    <a:lnTo>
                      <a:pt x="911" y="553"/>
                    </a:lnTo>
                    <a:lnTo>
                      <a:pt x="911" y="553"/>
                    </a:lnTo>
                    <a:lnTo>
                      <a:pt x="911" y="325"/>
                    </a:lnTo>
                    <a:lnTo>
                      <a:pt x="911" y="325"/>
                    </a:lnTo>
                    <a:lnTo>
                      <a:pt x="907" y="325"/>
                    </a:lnTo>
                    <a:lnTo>
                      <a:pt x="907" y="329"/>
                    </a:lnTo>
                    <a:lnTo>
                      <a:pt x="903" y="338"/>
                    </a:lnTo>
                    <a:lnTo>
                      <a:pt x="903" y="338"/>
                    </a:lnTo>
                    <a:lnTo>
                      <a:pt x="903" y="334"/>
                    </a:lnTo>
                    <a:lnTo>
                      <a:pt x="903" y="325"/>
                    </a:lnTo>
                    <a:lnTo>
                      <a:pt x="903" y="325"/>
                    </a:lnTo>
                    <a:lnTo>
                      <a:pt x="876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33" y="325"/>
                    </a:lnTo>
                    <a:lnTo>
                      <a:pt x="824" y="325"/>
                    </a:lnTo>
                    <a:lnTo>
                      <a:pt x="815" y="329"/>
                    </a:lnTo>
                    <a:lnTo>
                      <a:pt x="815" y="329"/>
                    </a:lnTo>
                    <a:close/>
                    <a:moveTo>
                      <a:pt x="578" y="189"/>
                    </a:moveTo>
                    <a:lnTo>
                      <a:pt x="578" y="189"/>
                    </a:lnTo>
                    <a:lnTo>
                      <a:pt x="578" y="189"/>
                    </a:lnTo>
                    <a:lnTo>
                      <a:pt x="578" y="185"/>
                    </a:lnTo>
                    <a:lnTo>
                      <a:pt x="578" y="176"/>
                    </a:lnTo>
                    <a:lnTo>
                      <a:pt x="578" y="176"/>
                    </a:lnTo>
                    <a:lnTo>
                      <a:pt x="578" y="171"/>
                    </a:lnTo>
                    <a:lnTo>
                      <a:pt x="578" y="176"/>
                    </a:lnTo>
                    <a:lnTo>
                      <a:pt x="578" y="185"/>
                    </a:lnTo>
                    <a:lnTo>
                      <a:pt x="578" y="185"/>
                    </a:lnTo>
                    <a:lnTo>
                      <a:pt x="587" y="185"/>
                    </a:lnTo>
                    <a:lnTo>
                      <a:pt x="592" y="180"/>
                    </a:lnTo>
                    <a:lnTo>
                      <a:pt x="592" y="180"/>
                    </a:lnTo>
                    <a:lnTo>
                      <a:pt x="596" y="185"/>
                    </a:lnTo>
                    <a:lnTo>
                      <a:pt x="600" y="193"/>
                    </a:lnTo>
                    <a:lnTo>
                      <a:pt x="600" y="198"/>
                    </a:lnTo>
                    <a:lnTo>
                      <a:pt x="600" y="198"/>
                    </a:lnTo>
                    <a:lnTo>
                      <a:pt x="600" y="198"/>
                    </a:lnTo>
                    <a:lnTo>
                      <a:pt x="596" y="202"/>
                    </a:lnTo>
                    <a:lnTo>
                      <a:pt x="596" y="206"/>
                    </a:lnTo>
                    <a:lnTo>
                      <a:pt x="596" y="206"/>
                    </a:lnTo>
                    <a:lnTo>
                      <a:pt x="587" y="202"/>
                    </a:lnTo>
                    <a:lnTo>
                      <a:pt x="583" y="198"/>
                    </a:lnTo>
                    <a:lnTo>
                      <a:pt x="570" y="198"/>
                    </a:lnTo>
                    <a:lnTo>
                      <a:pt x="570" y="198"/>
                    </a:lnTo>
                    <a:lnTo>
                      <a:pt x="574" y="193"/>
                    </a:lnTo>
                    <a:lnTo>
                      <a:pt x="578" y="193"/>
                    </a:lnTo>
                    <a:lnTo>
                      <a:pt x="592" y="193"/>
                    </a:lnTo>
                    <a:lnTo>
                      <a:pt x="592" y="193"/>
                    </a:lnTo>
                    <a:lnTo>
                      <a:pt x="592" y="189"/>
                    </a:lnTo>
                    <a:lnTo>
                      <a:pt x="592" y="189"/>
                    </a:lnTo>
                    <a:lnTo>
                      <a:pt x="592" y="185"/>
                    </a:lnTo>
                    <a:lnTo>
                      <a:pt x="587" y="185"/>
                    </a:lnTo>
                    <a:lnTo>
                      <a:pt x="583" y="185"/>
                    </a:lnTo>
                    <a:lnTo>
                      <a:pt x="578" y="189"/>
                    </a:lnTo>
                    <a:lnTo>
                      <a:pt x="578" y="189"/>
                    </a:lnTo>
                    <a:close/>
                    <a:moveTo>
                      <a:pt x="596" y="176"/>
                    </a:moveTo>
                    <a:lnTo>
                      <a:pt x="596" y="176"/>
                    </a:lnTo>
                    <a:lnTo>
                      <a:pt x="592" y="176"/>
                    </a:lnTo>
                    <a:lnTo>
                      <a:pt x="592" y="176"/>
                    </a:lnTo>
                    <a:lnTo>
                      <a:pt x="592" y="167"/>
                    </a:lnTo>
                    <a:lnTo>
                      <a:pt x="592" y="167"/>
                    </a:lnTo>
                    <a:lnTo>
                      <a:pt x="570" y="167"/>
                    </a:lnTo>
                    <a:lnTo>
                      <a:pt x="570" y="167"/>
                    </a:lnTo>
                    <a:lnTo>
                      <a:pt x="574" y="158"/>
                    </a:lnTo>
                    <a:lnTo>
                      <a:pt x="578" y="163"/>
                    </a:lnTo>
                    <a:lnTo>
                      <a:pt x="578" y="163"/>
                    </a:lnTo>
                    <a:lnTo>
                      <a:pt x="578" y="158"/>
                    </a:lnTo>
                    <a:lnTo>
                      <a:pt x="578" y="158"/>
                    </a:lnTo>
                    <a:lnTo>
                      <a:pt x="583" y="163"/>
                    </a:lnTo>
                    <a:lnTo>
                      <a:pt x="587" y="163"/>
                    </a:lnTo>
                    <a:lnTo>
                      <a:pt x="592" y="158"/>
                    </a:lnTo>
                    <a:lnTo>
                      <a:pt x="592" y="158"/>
                    </a:lnTo>
                    <a:lnTo>
                      <a:pt x="596" y="163"/>
                    </a:lnTo>
                    <a:lnTo>
                      <a:pt x="596" y="167"/>
                    </a:lnTo>
                    <a:lnTo>
                      <a:pt x="596" y="176"/>
                    </a:lnTo>
                    <a:lnTo>
                      <a:pt x="596" y="176"/>
                    </a:lnTo>
                    <a:close/>
                    <a:moveTo>
                      <a:pt x="578" y="241"/>
                    </a:moveTo>
                    <a:lnTo>
                      <a:pt x="578" y="241"/>
                    </a:lnTo>
                    <a:lnTo>
                      <a:pt x="583" y="246"/>
                    </a:lnTo>
                    <a:lnTo>
                      <a:pt x="583" y="250"/>
                    </a:lnTo>
                    <a:lnTo>
                      <a:pt x="583" y="255"/>
                    </a:lnTo>
                    <a:lnTo>
                      <a:pt x="570" y="250"/>
                    </a:lnTo>
                    <a:lnTo>
                      <a:pt x="570" y="250"/>
                    </a:lnTo>
                    <a:lnTo>
                      <a:pt x="570" y="250"/>
                    </a:lnTo>
                    <a:lnTo>
                      <a:pt x="574" y="246"/>
                    </a:lnTo>
                    <a:lnTo>
                      <a:pt x="578" y="246"/>
                    </a:lnTo>
                    <a:lnTo>
                      <a:pt x="578" y="241"/>
                    </a:lnTo>
                    <a:lnTo>
                      <a:pt x="578" y="241"/>
                    </a:lnTo>
                    <a:close/>
                    <a:moveTo>
                      <a:pt x="570" y="263"/>
                    </a:moveTo>
                    <a:lnTo>
                      <a:pt x="570" y="263"/>
                    </a:lnTo>
                    <a:lnTo>
                      <a:pt x="574" y="259"/>
                    </a:lnTo>
                    <a:lnTo>
                      <a:pt x="583" y="259"/>
                    </a:lnTo>
                    <a:lnTo>
                      <a:pt x="587" y="259"/>
                    </a:lnTo>
                    <a:lnTo>
                      <a:pt x="592" y="255"/>
                    </a:lnTo>
                    <a:lnTo>
                      <a:pt x="592" y="255"/>
                    </a:lnTo>
                    <a:lnTo>
                      <a:pt x="596" y="259"/>
                    </a:lnTo>
                    <a:lnTo>
                      <a:pt x="600" y="259"/>
                    </a:lnTo>
                    <a:lnTo>
                      <a:pt x="600" y="259"/>
                    </a:lnTo>
                    <a:lnTo>
                      <a:pt x="596" y="263"/>
                    </a:lnTo>
                    <a:lnTo>
                      <a:pt x="587" y="263"/>
                    </a:lnTo>
                    <a:lnTo>
                      <a:pt x="570" y="263"/>
                    </a:lnTo>
                    <a:lnTo>
                      <a:pt x="570" y="263"/>
                    </a:lnTo>
                    <a:close/>
                    <a:moveTo>
                      <a:pt x="578" y="211"/>
                    </a:moveTo>
                    <a:lnTo>
                      <a:pt x="578" y="211"/>
                    </a:lnTo>
                    <a:lnTo>
                      <a:pt x="583" y="215"/>
                    </a:lnTo>
                    <a:lnTo>
                      <a:pt x="592" y="215"/>
                    </a:lnTo>
                    <a:lnTo>
                      <a:pt x="596" y="215"/>
                    </a:lnTo>
                    <a:lnTo>
                      <a:pt x="605" y="215"/>
                    </a:lnTo>
                    <a:lnTo>
                      <a:pt x="605" y="215"/>
                    </a:lnTo>
                    <a:lnTo>
                      <a:pt x="587" y="220"/>
                    </a:lnTo>
                    <a:lnTo>
                      <a:pt x="578" y="220"/>
                    </a:lnTo>
                    <a:lnTo>
                      <a:pt x="578" y="211"/>
                    </a:lnTo>
                    <a:lnTo>
                      <a:pt x="578" y="211"/>
                    </a:lnTo>
                    <a:close/>
                    <a:moveTo>
                      <a:pt x="609" y="185"/>
                    </a:moveTo>
                    <a:lnTo>
                      <a:pt x="609" y="185"/>
                    </a:lnTo>
                    <a:lnTo>
                      <a:pt x="609" y="171"/>
                    </a:lnTo>
                    <a:lnTo>
                      <a:pt x="609" y="171"/>
                    </a:lnTo>
                    <a:lnTo>
                      <a:pt x="613" y="171"/>
                    </a:lnTo>
                    <a:lnTo>
                      <a:pt x="613" y="171"/>
                    </a:lnTo>
                    <a:lnTo>
                      <a:pt x="618" y="171"/>
                    </a:lnTo>
                    <a:lnTo>
                      <a:pt x="622" y="176"/>
                    </a:lnTo>
                    <a:lnTo>
                      <a:pt x="622" y="176"/>
                    </a:lnTo>
                    <a:lnTo>
                      <a:pt x="613" y="176"/>
                    </a:lnTo>
                    <a:lnTo>
                      <a:pt x="609" y="180"/>
                    </a:lnTo>
                    <a:lnTo>
                      <a:pt x="613" y="185"/>
                    </a:lnTo>
                    <a:lnTo>
                      <a:pt x="613" y="185"/>
                    </a:lnTo>
                    <a:lnTo>
                      <a:pt x="609" y="185"/>
                    </a:lnTo>
                    <a:lnTo>
                      <a:pt x="600" y="185"/>
                    </a:lnTo>
                    <a:lnTo>
                      <a:pt x="600" y="185"/>
                    </a:lnTo>
                    <a:lnTo>
                      <a:pt x="609" y="185"/>
                    </a:lnTo>
                    <a:lnTo>
                      <a:pt x="609" y="185"/>
                    </a:lnTo>
                    <a:close/>
                    <a:moveTo>
                      <a:pt x="570" y="128"/>
                    </a:moveTo>
                    <a:lnTo>
                      <a:pt x="570" y="128"/>
                    </a:lnTo>
                    <a:lnTo>
                      <a:pt x="583" y="128"/>
                    </a:lnTo>
                    <a:lnTo>
                      <a:pt x="592" y="128"/>
                    </a:lnTo>
                    <a:lnTo>
                      <a:pt x="592" y="128"/>
                    </a:lnTo>
                    <a:lnTo>
                      <a:pt x="596" y="128"/>
                    </a:lnTo>
                    <a:lnTo>
                      <a:pt x="596" y="136"/>
                    </a:lnTo>
                    <a:lnTo>
                      <a:pt x="596" y="149"/>
                    </a:lnTo>
                    <a:lnTo>
                      <a:pt x="596" y="149"/>
                    </a:lnTo>
                    <a:lnTo>
                      <a:pt x="592" y="145"/>
                    </a:lnTo>
                    <a:lnTo>
                      <a:pt x="587" y="145"/>
                    </a:lnTo>
                    <a:lnTo>
                      <a:pt x="583" y="145"/>
                    </a:lnTo>
                    <a:lnTo>
                      <a:pt x="583" y="136"/>
                    </a:lnTo>
                    <a:lnTo>
                      <a:pt x="583" y="136"/>
                    </a:lnTo>
                    <a:lnTo>
                      <a:pt x="587" y="141"/>
                    </a:lnTo>
                    <a:lnTo>
                      <a:pt x="592" y="141"/>
                    </a:lnTo>
                    <a:lnTo>
                      <a:pt x="592" y="141"/>
                    </a:lnTo>
                    <a:lnTo>
                      <a:pt x="592" y="136"/>
                    </a:lnTo>
                    <a:lnTo>
                      <a:pt x="592" y="132"/>
                    </a:lnTo>
                    <a:lnTo>
                      <a:pt x="583" y="132"/>
                    </a:lnTo>
                    <a:lnTo>
                      <a:pt x="574" y="132"/>
                    </a:lnTo>
                    <a:lnTo>
                      <a:pt x="570" y="132"/>
                    </a:lnTo>
                    <a:lnTo>
                      <a:pt x="570" y="128"/>
                    </a:lnTo>
                    <a:lnTo>
                      <a:pt x="570" y="128"/>
                    </a:lnTo>
                    <a:close/>
                    <a:moveTo>
                      <a:pt x="605" y="149"/>
                    </a:moveTo>
                    <a:lnTo>
                      <a:pt x="605" y="149"/>
                    </a:lnTo>
                    <a:lnTo>
                      <a:pt x="596" y="154"/>
                    </a:lnTo>
                    <a:lnTo>
                      <a:pt x="587" y="154"/>
                    </a:lnTo>
                    <a:lnTo>
                      <a:pt x="565" y="154"/>
                    </a:lnTo>
                    <a:lnTo>
                      <a:pt x="565" y="154"/>
                    </a:lnTo>
                    <a:lnTo>
                      <a:pt x="565" y="149"/>
                    </a:lnTo>
                    <a:lnTo>
                      <a:pt x="570" y="149"/>
                    </a:lnTo>
                    <a:lnTo>
                      <a:pt x="578" y="149"/>
                    </a:lnTo>
                    <a:lnTo>
                      <a:pt x="605" y="149"/>
                    </a:lnTo>
                    <a:lnTo>
                      <a:pt x="605" y="149"/>
                    </a:lnTo>
                    <a:close/>
                    <a:moveTo>
                      <a:pt x="583" y="57"/>
                    </a:moveTo>
                    <a:lnTo>
                      <a:pt x="583" y="57"/>
                    </a:lnTo>
                    <a:lnTo>
                      <a:pt x="587" y="62"/>
                    </a:lnTo>
                    <a:lnTo>
                      <a:pt x="587" y="62"/>
                    </a:lnTo>
                    <a:lnTo>
                      <a:pt x="587" y="62"/>
                    </a:lnTo>
                    <a:lnTo>
                      <a:pt x="596" y="62"/>
                    </a:lnTo>
                    <a:lnTo>
                      <a:pt x="605" y="62"/>
                    </a:lnTo>
                    <a:lnTo>
                      <a:pt x="605" y="62"/>
                    </a:lnTo>
                    <a:lnTo>
                      <a:pt x="600" y="66"/>
                    </a:lnTo>
                    <a:lnTo>
                      <a:pt x="592" y="66"/>
                    </a:lnTo>
                    <a:lnTo>
                      <a:pt x="583" y="66"/>
                    </a:lnTo>
                    <a:lnTo>
                      <a:pt x="583" y="57"/>
                    </a:lnTo>
                    <a:lnTo>
                      <a:pt x="583" y="57"/>
                    </a:lnTo>
                    <a:close/>
                    <a:moveTo>
                      <a:pt x="478" y="22"/>
                    </a:moveTo>
                    <a:lnTo>
                      <a:pt x="478" y="22"/>
                    </a:lnTo>
                    <a:lnTo>
                      <a:pt x="486" y="22"/>
                    </a:lnTo>
                    <a:lnTo>
                      <a:pt x="495" y="22"/>
                    </a:lnTo>
                    <a:lnTo>
                      <a:pt x="508" y="22"/>
                    </a:lnTo>
                    <a:lnTo>
                      <a:pt x="508" y="22"/>
                    </a:lnTo>
                    <a:lnTo>
                      <a:pt x="513" y="27"/>
                    </a:lnTo>
                    <a:lnTo>
                      <a:pt x="513" y="27"/>
                    </a:lnTo>
                    <a:lnTo>
                      <a:pt x="499" y="27"/>
                    </a:lnTo>
                    <a:lnTo>
                      <a:pt x="491" y="27"/>
                    </a:lnTo>
                    <a:lnTo>
                      <a:pt x="486" y="27"/>
                    </a:lnTo>
                    <a:lnTo>
                      <a:pt x="478" y="22"/>
                    </a:lnTo>
                    <a:lnTo>
                      <a:pt x="478" y="22"/>
                    </a:lnTo>
                    <a:close/>
                    <a:moveTo>
                      <a:pt x="478" y="206"/>
                    </a:moveTo>
                    <a:lnTo>
                      <a:pt x="478" y="206"/>
                    </a:lnTo>
                    <a:lnTo>
                      <a:pt x="456" y="211"/>
                    </a:lnTo>
                    <a:lnTo>
                      <a:pt x="429" y="211"/>
                    </a:lnTo>
                    <a:lnTo>
                      <a:pt x="425" y="206"/>
                    </a:lnTo>
                    <a:lnTo>
                      <a:pt x="456" y="206"/>
                    </a:lnTo>
                    <a:lnTo>
                      <a:pt x="456" y="206"/>
                    </a:lnTo>
                    <a:lnTo>
                      <a:pt x="460" y="206"/>
                    </a:lnTo>
                    <a:lnTo>
                      <a:pt x="478" y="202"/>
                    </a:lnTo>
                    <a:lnTo>
                      <a:pt x="486" y="206"/>
                    </a:lnTo>
                    <a:lnTo>
                      <a:pt x="478" y="206"/>
                    </a:lnTo>
                    <a:lnTo>
                      <a:pt x="478" y="206"/>
                    </a:lnTo>
                    <a:close/>
                    <a:moveTo>
                      <a:pt x="469" y="307"/>
                    </a:moveTo>
                    <a:lnTo>
                      <a:pt x="469" y="307"/>
                    </a:lnTo>
                    <a:lnTo>
                      <a:pt x="460" y="307"/>
                    </a:lnTo>
                    <a:lnTo>
                      <a:pt x="451" y="307"/>
                    </a:lnTo>
                    <a:lnTo>
                      <a:pt x="451" y="307"/>
                    </a:lnTo>
                    <a:lnTo>
                      <a:pt x="456" y="303"/>
                    </a:lnTo>
                    <a:lnTo>
                      <a:pt x="464" y="303"/>
                    </a:lnTo>
                    <a:lnTo>
                      <a:pt x="482" y="303"/>
                    </a:lnTo>
                    <a:lnTo>
                      <a:pt x="486" y="303"/>
                    </a:lnTo>
                    <a:lnTo>
                      <a:pt x="469" y="307"/>
                    </a:lnTo>
                    <a:lnTo>
                      <a:pt x="469" y="307"/>
                    </a:lnTo>
                    <a:close/>
                    <a:moveTo>
                      <a:pt x="460" y="320"/>
                    </a:moveTo>
                    <a:lnTo>
                      <a:pt x="460" y="320"/>
                    </a:lnTo>
                    <a:lnTo>
                      <a:pt x="456" y="316"/>
                    </a:lnTo>
                    <a:lnTo>
                      <a:pt x="460" y="316"/>
                    </a:lnTo>
                    <a:lnTo>
                      <a:pt x="469" y="316"/>
                    </a:lnTo>
                    <a:lnTo>
                      <a:pt x="482" y="316"/>
                    </a:lnTo>
                    <a:lnTo>
                      <a:pt x="486" y="312"/>
                    </a:lnTo>
                    <a:lnTo>
                      <a:pt x="486" y="312"/>
                    </a:lnTo>
                    <a:lnTo>
                      <a:pt x="491" y="316"/>
                    </a:lnTo>
                    <a:lnTo>
                      <a:pt x="491" y="316"/>
                    </a:lnTo>
                    <a:lnTo>
                      <a:pt x="478" y="316"/>
                    </a:lnTo>
                    <a:lnTo>
                      <a:pt x="464" y="316"/>
                    </a:lnTo>
                    <a:lnTo>
                      <a:pt x="460" y="320"/>
                    </a:lnTo>
                    <a:lnTo>
                      <a:pt x="460" y="320"/>
                    </a:lnTo>
                    <a:close/>
                    <a:moveTo>
                      <a:pt x="429" y="241"/>
                    </a:moveTo>
                    <a:lnTo>
                      <a:pt x="429" y="241"/>
                    </a:lnTo>
                    <a:lnTo>
                      <a:pt x="421" y="241"/>
                    </a:lnTo>
                    <a:lnTo>
                      <a:pt x="425" y="241"/>
                    </a:lnTo>
                    <a:lnTo>
                      <a:pt x="434" y="241"/>
                    </a:lnTo>
                    <a:lnTo>
                      <a:pt x="434" y="241"/>
                    </a:lnTo>
                    <a:lnTo>
                      <a:pt x="486" y="237"/>
                    </a:lnTo>
                    <a:lnTo>
                      <a:pt x="486" y="237"/>
                    </a:lnTo>
                    <a:lnTo>
                      <a:pt x="464" y="241"/>
                    </a:lnTo>
                    <a:lnTo>
                      <a:pt x="447" y="241"/>
                    </a:lnTo>
                    <a:lnTo>
                      <a:pt x="429" y="241"/>
                    </a:lnTo>
                    <a:lnTo>
                      <a:pt x="429" y="241"/>
                    </a:lnTo>
                    <a:close/>
                    <a:moveTo>
                      <a:pt x="491" y="246"/>
                    </a:moveTo>
                    <a:lnTo>
                      <a:pt x="491" y="246"/>
                    </a:lnTo>
                    <a:lnTo>
                      <a:pt x="482" y="250"/>
                    </a:lnTo>
                    <a:lnTo>
                      <a:pt x="469" y="255"/>
                    </a:lnTo>
                    <a:lnTo>
                      <a:pt x="447" y="250"/>
                    </a:lnTo>
                    <a:lnTo>
                      <a:pt x="447" y="250"/>
                    </a:lnTo>
                    <a:lnTo>
                      <a:pt x="456" y="250"/>
                    </a:lnTo>
                    <a:lnTo>
                      <a:pt x="469" y="246"/>
                    </a:lnTo>
                    <a:lnTo>
                      <a:pt x="482" y="246"/>
                    </a:lnTo>
                    <a:lnTo>
                      <a:pt x="491" y="246"/>
                    </a:lnTo>
                    <a:lnTo>
                      <a:pt x="491" y="246"/>
                    </a:lnTo>
                    <a:close/>
                    <a:moveTo>
                      <a:pt x="491" y="259"/>
                    </a:moveTo>
                    <a:lnTo>
                      <a:pt x="491" y="259"/>
                    </a:lnTo>
                    <a:lnTo>
                      <a:pt x="486" y="263"/>
                    </a:lnTo>
                    <a:lnTo>
                      <a:pt x="478" y="263"/>
                    </a:lnTo>
                    <a:lnTo>
                      <a:pt x="460" y="263"/>
                    </a:lnTo>
                    <a:lnTo>
                      <a:pt x="438" y="263"/>
                    </a:lnTo>
                    <a:lnTo>
                      <a:pt x="421" y="268"/>
                    </a:lnTo>
                    <a:lnTo>
                      <a:pt x="421" y="268"/>
                    </a:lnTo>
                    <a:lnTo>
                      <a:pt x="429" y="263"/>
                    </a:lnTo>
                    <a:lnTo>
                      <a:pt x="438" y="259"/>
                    </a:lnTo>
                    <a:lnTo>
                      <a:pt x="456" y="259"/>
                    </a:lnTo>
                    <a:lnTo>
                      <a:pt x="473" y="259"/>
                    </a:lnTo>
                    <a:lnTo>
                      <a:pt x="491" y="259"/>
                    </a:lnTo>
                    <a:lnTo>
                      <a:pt x="491" y="259"/>
                    </a:lnTo>
                    <a:close/>
                    <a:moveTo>
                      <a:pt x="421" y="272"/>
                    </a:moveTo>
                    <a:lnTo>
                      <a:pt x="421" y="272"/>
                    </a:lnTo>
                    <a:lnTo>
                      <a:pt x="460" y="272"/>
                    </a:lnTo>
                    <a:lnTo>
                      <a:pt x="460" y="272"/>
                    </a:lnTo>
                    <a:lnTo>
                      <a:pt x="469" y="268"/>
                    </a:lnTo>
                    <a:lnTo>
                      <a:pt x="478" y="268"/>
                    </a:lnTo>
                    <a:lnTo>
                      <a:pt x="495" y="268"/>
                    </a:lnTo>
                    <a:lnTo>
                      <a:pt x="495" y="268"/>
                    </a:lnTo>
                    <a:lnTo>
                      <a:pt x="486" y="272"/>
                    </a:lnTo>
                    <a:lnTo>
                      <a:pt x="464" y="277"/>
                    </a:lnTo>
                    <a:lnTo>
                      <a:pt x="438" y="277"/>
                    </a:lnTo>
                    <a:lnTo>
                      <a:pt x="421" y="272"/>
                    </a:lnTo>
                    <a:lnTo>
                      <a:pt x="421" y="272"/>
                    </a:lnTo>
                    <a:close/>
                    <a:moveTo>
                      <a:pt x="175" y="316"/>
                    </a:moveTo>
                    <a:lnTo>
                      <a:pt x="175" y="316"/>
                    </a:lnTo>
                    <a:lnTo>
                      <a:pt x="175" y="312"/>
                    </a:lnTo>
                    <a:lnTo>
                      <a:pt x="180" y="312"/>
                    </a:lnTo>
                    <a:lnTo>
                      <a:pt x="206" y="312"/>
                    </a:lnTo>
                    <a:lnTo>
                      <a:pt x="206" y="312"/>
                    </a:lnTo>
                    <a:lnTo>
                      <a:pt x="210" y="307"/>
                    </a:lnTo>
                    <a:lnTo>
                      <a:pt x="219" y="312"/>
                    </a:lnTo>
                    <a:lnTo>
                      <a:pt x="219" y="312"/>
                    </a:lnTo>
                    <a:lnTo>
                      <a:pt x="193" y="316"/>
                    </a:lnTo>
                    <a:lnTo>
                      <a:pt x="175" y="316"/>
                    </a:lnTo>
                    <a:lnTo>
                      <a:pt x="175" y="316"/>
                    </a:lnTo>
                    <a:close/>
                    <a:moveTo>
                      <a:pt x="320" y="307"/>
                    </a:moveTo>
                    <a:lnTo>
                      <a:pt x="320" y="307"/>
                    </a:lnTo>
                    <a:lnTo>
                      <a:pt x="333" y="312"/>
                    </a:lnTo>
                    <a:lnTo>
                      <a:pt x="333" y="312"/>
                    </a:lnTo>
                    <a:lnTo>
                      <a:pt x="337" y="307"/>
                    </a:lnTo>
                    <a:lnTo>
                      <a:pt x="337" y="298"/>
                    </a:lnTo>
                    <a:lnTo>
                      <a:pt x="337" y="298"/>
                    </a:lnTo>
                    <a:lnTo>
                      <a:pt x="342" y="303"/>
                    </a:lnTo>
                    <a:lnTo>
                      <a:pt x="342" y="307"/>
                    </a:lnTo>
                    <a:lnTo>
                      <a:pt x="342" y="312"/>
                    </a:lnTo>
                    <a:lnTo>
                      <a:pt x="350" y="312"/>
                    </a:lnTo>
                    <a:lnTo>
                      <a:pt x="350" y="312"/>
                    </a:lnTo>
                    <a:lnTo>
                      <a:pt x="342" y="312"/>
                    </a:lnTo>
                    <a:lnTo>
                      <a:pt x="342" y="316"/>
                    </a:lnTo>
                    <a:lnTo>
                      <a:pt x="337" y="316"/>
                    </a:lnTo>
                    <a:lnTo>
                      <a:pt x="337" y="316"/>
                    </a:lnTo>
                    <a:lnTo>
                      <a:pt x="324" y="316"/>
                    </a:lnTo>
                    <a:lnTo>
                      <a:pt x="307" y="312"/>
                    </a:lnTo>
                    <a:lnTo>
                      <a:pt x="302" y="312"/>
                    </a:lnTo>
                    <a:lnTo>
                      <a:pt x="320" y="307"/>
                    </a:lnTo>
                    <a:lnTo>
                      <a:pt x="320" y="307"/>
                    </a:lnTo>
                    <a:close/>
                    <a:moveTo>
                      <a:pt x="311" y="325"/>
                    </a:moveTo>
                    <a:lnTo>
                      <a:pt x="311" y="325"/>
                    </a:lnTo>
                    <a:lnTo>
                      <a:pt x="329" y="320"/>
                    </a:lnTo>
                    <a:lnTo>
                      <a:pt x="342" y="325"/>
                    </a:lnTo>
                    <a:lnTo>
                      <a:pt x="342" y="325"/>
                    </a:lnTo>
                    <a:lnTo>
                      <a:pt x="342" y="325"/>
                    </a:lnTo>
                    <a:lnTo>
                      <a:pt x="311" y="325"/>
                    </a:lnTo>
                    <a:lnTo>
                      <a:pt x="311" y="325"/>
                    </a:lnTo>
                    <a:close/>
                    <a:moveTo>
                      <a:pt x="394" y="421"/>
                    </a:moveTo>
                    <a:lnTo>
                      <a:pt x="394" y="421"/>
                    </a:lnTo>
                    <a:lnTo>
                      <a:pt x="390" y="417"/>
                    </a:lnTo>
                    <a:lnTo>
                      <a:pt x="390" y="417"/>
                    </a:lnTo>
                    <a:lnTo>
                      <a:pt x="386" y="421"/>
                    </a:lnTo>
                    <a:lnTo>
                      <a:pt x="386" y="426"/>
                    </a:lnTo>
                    <a:lnTo>
                      <a:pt x="386" y="426"/>
                    </a:lnTo>
                    <a:lnTo>
                      <a:pt x="386" y="421"/>
                    </a:lnTo>
                    <a:lnTo>
                      <a:pt x="386" y="412"/>
                    </a:lnTo>
                    <a:lnTo>
                      <a:pt x="386" y="412"/>
                    </a:lnTo>
                    <a:lnTo>
                      <a:pt x="390" y="417"/>
                    </a:lnTo>
                    <a:lnTo>
                      <a:pt x="390" y="417"/>
                    </a:lnTo>
                    <a:lnTo>
                      <a:pt x="394" y="412"/>
                    </a:lnTo>
                    <a:lnTo>
                      <a:pt x="394" y="408"/>
                    </a:lnTo>
                    <a:lnTo>
                      <a:pt x="394" y="408"/>
                    </a:lnTo>
                    <a:lnTo>
                      <a:pt x="399" y="408"/>
                    </a:lnTo>
                    <a:lnTo>
                      <a:pt x="399" y="412"/>
                    </a:lnTo>
                    <a:lnTo>
                      <a:pt x="394" y="421"/>
                    </a:lnTo>
                    <a:lnTo>
                      <a:pt x="394" y="421"/>
                    </a:lnTo>
                    <a:close/>
                    <a:moveTo>
                      <a:pt x="114" y="483"/>
                    </a:moveTo>
                    <a:lnTo>
                      <a:pt x="114" y="483"/>
                    </a:lnTo>
                    <a:lnTo>
                      <a:pt x="114" y="491"/>
                    </a:lnTo>
                    <a:lnTo>
                      <a:pt x="114" y="491"/>
                    </a:lnTo>
                    <a:lnTo>
                      <a:pt x="105" y="491"/>
                    </a:lnTo>
                    <a:lnTo>
                      <a:pt x="96" y="487"/>
                    </a:lnTo>
                    <a:lnTo>
                      <a:pt x="96" y="487"/>
                    </a:lnTo>
                    <a:lnTo>
                      <a:pt x="105" y="487"/>
                    </a:lnTo>
                    <a:lnTo>
                      <a:pt x="114" y="483"/>
                    </a:lnTo>
                    <a:lnTo>
                      <a:pt x="114" y="483"/>
                    </a:lnTo>
                    <a:close/>
                    <a:moveTo>
                      <a:pt x="123" y="557"/>
                    </a:moveTo>
                    <a:lnTo>
                      <a:pt x="123" y="557"/>
                    </a:lnTo>
                    <a:lnTo>
                      <a:pt x="118" y="553"/>
                    </a:lnTo>
                    <a:lnTo>
                      <a:pt x="114" y="548"/>
                    </a:lnTo>
                    <a:lnTo>
                      <a:pt x="114" y="544"/>
                    </a:lnTo>
                    <a:lnTo>
                      <a:pt x="118" y="544"/>
                    </a:lnTo>
                    <a:lnTo>
                      <a:pt x="118" y="544"/>
                    </a:lnTo>
                    <a:lnTo>
                      <a:pt x="118" y="540"/>
                    </a:lnTo>
                    <a:lnTo>
                      <a:pt x="114" y="540"/>
                    </a:lnTo>
                    <a:lnTo>
                      <a:pt x="105" y="535"/>
                    </a:lnTo>
                    <a:lnTo>
                      <a:pt x="105" y="535"/>
                    </a:lnTo>
                    <a:lnTo>
                      <a:pt x="105" y="531"/>
                    </a:lnTo>
                    <a:lnTo>
                      <a:pt x="109" y="522"/>
                    </a:lnTo>
                    <a:lnTo>
                      <a:pt x="109" y="522"/>
                    </a:lnTo>
                    <a:lnTo>
                      <a:pt x="101" y="522"/>
                    </a:lnTo>
                    <a:lnTo>
                      <a:pt x="92" y="526"/>
                    </a:lnTo>
                    <a:lnTo>
                      <a:pt x="83" y="535"/>
                    </a:lnTo>
                    <a:lnTo>
                      <a:pt x="83" y="535"/>
                    </a:lnTo>
                    <a:lnTo>
                      <a:pt x="83" y="531"/>
                    </a:lnTo>
                    <a:lnTo>
                      <a:pt x="79" y="531"/>
                    </a:lnTo>
                    <a:lnTo>
                      <a:pt x="70" y="540"/>
                    </a:lnTo>
                    <a:lnTo>
                      <a:pt x="70" y="540"/>
                    </a:lnTo>
                    <a:lnTo>
                      <a:pt x="70" y="540"/>
                    </a:lnTo>
                    <a:lnTo>
                      <a:pt x="74" y="535"/>
                    </a:lnTo>
                    <a:lnTo>
                      <a:pt x="74" y="531"/>
                    </a:lnTo>
                    <a:lnTo>
                      <a:pt x="79" y="526"/>
                    </a:lnTo>
                    <a:lnTo>
                      <a:pt x="79" y="526"/>
                    </a:lnTo>
                    <a:lnTo>
                      <a:pt x="83" y="526"/>
                    </a:lnTo>
                    <a:lnTo>
                      <a:pt x="92" y="526"/>
                    </a:lnTo>
                    <a:lnTo>
                      <a:pt x="101" y="513"/>
                    </a:lnTo>
                    <a:lnTo>
                      <a:pt x="101" y="513"/>
                    </a:lnTo>
                    <a:lnTo>
                      <a:pt x="96" y="513"/>
                    </a:lnTo>
                    <a:lnTo>
                      <a:pt x="96" y="509"/>
                    </a:lnTo>
                    <a:lnTo>
                      <a:pt x="101" y="500"/>
                    </a:lnTo>
                    <a:lnTo>
                      <a:pt x="96" y="500"/>
                    </a:lnTo>
                    <a:lnTo>
                      <a:pt x="96" y="500"/>
                    </a:lnTo>
                    <a:lnTo>
                      <a:pt x="101" y="496"/>
                    </a:lnTo>
                    <a:lnTo>
                      <a:pt x="105" y="496"/>
                    </a:lnTo>
                    <a:lnTo>
                      <a:pt x="123" y="496"/>
                    </a:lnTo>
                    <a:lnTo>
                      <a:pt x="123" y="496"/>
                    </a:lnTo>
                    <a:lnTo>
                      <a:pt x="123" y="557"/>
                    </a:lnTo>
                    <a:lnTo>
                      <a:pt x="123" y="557"/>
                    </a:lnTo>
                    <a:close/>
                    <a:moveTo>
                      <a:pt x="153" y="671"/>
                    </a:moveTo>
                    <a:lnTo>
                      <a:pt x="153" y="671"/>
                    </a:lnTo>
                    <a:lnTo>
                      <a:pt x="158" y="667"/>
                    </a:lnTo>
                    <a:lnTo>
                      <a:pt x="162" y="667"/>
                    </a:lnTo>
                    <a:lnTo>
                      <a:pt x="171" y="667"/>
                    </a:lnTo>
                    <a:lnTo>
                      <a:pt x="171" y="667"/>
                    </a:lnTo>
                    <a:lnTo>
                      <a:pt x="171" y="671"/>
                    </a:lnTo>
                    <a:lnTo>
                      <a:pt x="166" y="675"/>
                    </a:lnTo>
                    <a:lnTo>
                      <a:pt x="153" y="671"/>
                    </a:lnTo>
                    <a:lnTo>
                      <a:pt x="153" y="671"/>
                    </a:lnTo>
                    <a:close/>
                    <a:moveTo>
                      <a:pt x="193" y="614"/>
                    </a:moveTo>
                    <a:lnTo>
                      <a:pt x="193" y="614"/>
                    </a:lnTo>
                    <a:lnTo>
                      <a:pt x="188" y="610"/>
                    </a:lnTo>
                    <a:lnTo>
                      <a:pt x="188" y="605"/>
                    </a:lnTo>
                    <a:lnTo>
                      <a:pt x="193" y="597"/>
                    </a:lnTo>
                    <a:lnTo>
                      <a:pt x="193" y="597"/>
                    </a:lnTo>
                    <a:lnTo>
                      <a:pt x="197" y="597"/>
                    </a:lnTo>
                    <a:lnTo>
                      <a:pt x="201" y="601"/>
                    </a:lnTo>
                    <a:lnTo>
                      <a:pt x="201" y="601"/>
                    </a:lnTo>
                    <a:lnTo>
                      <a:pt x="197" y="605"/>
                    </a:lnTo>
                    <a:lnTo>
                      <a:pt x="193" y="614"/>
                    </a:lnTo>
                    <a:lnTo>
                      <a:pt x="193" y="614"/>
                    </a:lnTo>
                    <a:close/>
                    <a:moveTo>
                      <a:pt x="219" y="579"/>
                    </a:moveTo>
                    <a:lnTo>
                      <a:pt x="219" y="579"/>
                    </a:lnTo>
                    <a:lnTo>
                      <a:pt x="206" y="579"/>
                    </a:lnTo>
                    <a:lnTo>
                      <a:pt x="206" y="579"/>
                    </a:lnTo>
                    <a:lnTo>
                      <a:pt x="210" y="570"/>
                    </a:lnTo>
                    <a:lnTo>
                      <a:pt x="210" y="570"/>
                    </a:lnTo>
                    <a:lnTo>
                      <a:pt x="219" y="570"/>
                    </a:lnTo>
                    <a:lnTo>
                      <a:pt x="219" y="570"/>
                    </a:lnTo>
                    <a:lnTo>
                      <a:pt x="219" y="579"/>
                    </a:lnTo>
                    <a:lnTo>
                      <a:pt x="219" y="579"/>
                    </a:lnTo>
                    <a:close/>
                    <a:moveTo>
                      <a:pt x="223" y="575"/>
                    </a:moveTo>
                    <a:lnTo>
                      <a:pt x="223" y="575"/>
                    </a:lnTo>
                    <a:lnTo>
                      <a:pt x="223" y="570"/>
                    </a:lnTo>
                    <a:lnTo>
                      <a:pt x="232" y="570"/>
                    </a:lnTo>
                    <a:lnTo>
                      <a:pt x="241" y="570"/>
                    </a:lnTo>
                    <a:lnTo>
                      <a:pt x="245" y="575"/>
                    </a:lnTo>
                    <a:lnTo>
                      <a:pt x="245" y="575"/>
                    </a:lnTo>
                    <a:lnTo>
                      <a:pt x="241" y="579"/>
                    </a:lnTo>
                    <a:lnTo>
                      <a:pt x="237" y="579"/>
                    </a:lnTo>
                    <a:lnTo>
                      <a:pt x="228" y="579"/>
                    </a:lnTo>
                    <a:lnTo>
                      <a:pt x="223" y="575"/>
                    </a:lnTo>
                    <a:lnTo>
                      <a:pt x="223" y="575"/>
                    </a:lnTo>
                    <a:close/>
                    <a:moveTo>
                      <a:pt x="263" y="583"/>
                    </a:moveTo>
                    <a:lnTo>
                      <a:pt x="263" y="583"/>
                    </a:lnTo>
                    <a:lnTo>
                      <a:pt x="263" y="575"/>
                    </a:lnTo>
                    <a:lnTo>
                      <a:pt x="263" y="566"/>
                    </a:lnTo>
                    <a:lnTo>
                      <a:pt x="263" y="566"/>
                    </a:lnTo>
                    <a:lnTo>
                      <a:pt x="267" y="566"/>
                    </a:lnTo>
                    <a:lnTo>
                      <a:pt x="267" y="570"/>
                    </a:lnTo>
                    <a:lnTo>
                      <a:pt x="267" y="579"/>
                    </a:lnTo>
                    <a:lnTo>
                      <a:pt x="272" y="583"/>
                    </a:lnTo>
                    <a:lnTo>
                      <a:pt x="272" y="583"/>
                    </a:lnTo>
                    <a:lnTo>
                      <a:pt x="272" y="583"/>
                    </a:lnTo>
                    <a:lnTo>
                      <a:pt x="267" y="583"/>
                    </a:lnTo>
                    <a:lnTo>
                      <a:pt x="263" y="583"/>
                    </a:lnTo>
                    <a:lnTo>
                      <a:pt x="263" y="583"/>
                    </a:lnTo>
                    <a:close/>
                    <a:moveTo>
                      <a:pt x="285" y="605"/>
                    </a:moveTo>
                    <a:lnTo>
                      <a:pt x="285" y="605"/>
                    </a:lnTo>
                    <a:lnTo>
                      <a:pt x="285" y="610"/>
                    </a:lnTo>
                    <a:lnTo>
                      <a:pt x="285" y="614"/>
                    </a:lnTo>
                    <a:lnTo>
                      <a:pt x="285" y="614"/>
                    </a:lnTo>
                    <a:lnTo>
                      <a:pt x="276" y="610"/>
                    </a:lnTo>
                    <a:lnTo>
                      <a:pt x="272" y="610"/>
                    </a:lnTo>
                    <a:lnTo>
                      <a:pt x="272" y="614"/>
                    </a:lnTo>
                    <a:lnTo>
                      <a:pt x="272" y="614"/>
                    </a:lnTo>
                    <a:lnTo>
                      <a:pt x="272" y="610"/>
                    </a:lnTo>
                    <a:lnTo>
                      <a:pt x="276" y="605"/>
                    </a:lnTo>
                    <a:lnTo>
                      <a:pt x="293" y="601"/>
                    </a:lnTo>
                    <a:lnTo>
                      <a:pt x="293" y="601"/>
                    </a:lnTo>
                    <a:lnTo>
                      <a:pt x="289" y="605"/>
                    </a:lnTo>
                    <a:lnTo>
                      <a:pt x="289" y="605"/>
                    </a:lnTo>
                    <a:lnTo>
                      <a:pt x="285" y="605"/>
                    </a:lnTo>
                    <a:lnTo>
                      <a:pt x="285" y="605"/>
                    </a:lnTo>
                    <a:close/>
                    <a:moveTo>
                      <a:pt x="377" y="601"/>
                    </a:moveTo>
                    <a:lnTo>
                      <a:pt x="377" y="601"/>
                    </a:lnTo>
                    <a:lnTo>
                      <a:pt x="377" y="605"/>
                    </a:lnTo>
                    <a:lnTo>
                      <a:pt x="372" y="605"/>
                    </a:lnTo>
                    <a:lnTo>
                      <a:pt x="368" y="610"/>
                    </a:lnTo>
                    <a:lnTo>
                      <a:pt x="368" y="614"/>
                    </a:lnTo>
                    <a:lnTo>
                      <a:pt x="368" y="614"/>
                    </a:lnTo>
                    <a:lnTo>
                      <a:pt x="364" y="614"/>
                    </a:lnTo>
                    <a:lnTo>
                      <a:pt x="364" y="610"/>
                    </a:lnTo>
                    <a:lnTo>
                      <a:pt x="364" y="610"/>
                    </a:lnTo>
                    <a:lnTo>
                      <a:pt x="359" y="610"/>
                    </a:lnTo>
                    <a:lnTo>
                      <a:pt x="359" y="610"/>
                    </a:lnTo>
                    <a:lnTo>
                      <a:pt x="350" y="605"/>
                    </a:lnTo>
                    <a:lnTo>
                      <a:pt x="350" y="605"/>
                    </a:lnTo>
                    <a:lnTo>
                      <a:pt x="355" y="597"/>
                    </a:lnTo>
                    <a:lnTo>
                      <a:pt x="364" y="597"/>
                    </a:lnTo>
                    <a:lnTo>
                      <a:pt x="364" y="597"/>
                    </a:lnTo>
                    <a:lnTo>
                      <a:pt x="364" y="605"/>
                    </a:lnTo>
                    <a:lnTo>
                      <a:pt x="368" y="601"/>
                    </a:lnTo>
                    <a:lnTo>
                      <a:pt x="368" y="601"/>
                    </a:lnTo>
                    <a:lnTo>
                      <a:pt x="368" y="592"/>
                    </a:lnTo>
                    <a:lnTo>
                      <a:pt x="368" y="592"/>
                    </a:lnTo>
                    <a:lnTo>
                      <a:pt x="377" y="592"/>
                    </a:lnTo>
                    <a:lnTo>
                      <a:pt x="377" y="592"/>
                    </a:lnTo>
                    <a:lnTo>
                      <a:pt x="377" y="597"/>
                    </a:lnTo>
                    <a:lnTo>
                      <a:pt x="377" y="601"/>
                    </a:lnTo>
                    <a:lnTo>
                      <a:pt x="377" y="601"/>
                    </a:lnTo>
                    <a:close/>
                    <a:moveTo>
                      <a:pt x="407" y="597"/>
                    </a:moveTo>
                    <a:lnTo>
                      <a:pt x="407" y="597"/>
                    </a:lnTo>
                    <a:lnTo>
                      <a:pt x="416" y="592"/>
                    </a:lnTo>
                    <a:lnTo>
                      <a:pt x="434" y="592"/>
                    </a:lnTo>
                    <a:lnTo>
                      <a:pt x="434" y="592"/>
                    </a:lnTo>
                    <a:lnTo>
                      <a:pt x="429" y="597"/>
                    </a:lnTo>
                    <a:lnTo>
                      <a:pt x="425" y="597"/>
                    </a:lnTo>
                    <a:lnTo>
                      <a:pt x="416" y="597"/>
                    </a:lnTo>
                    <a:lnTo>
                      <a:pt x="407" y="597"/>
                    </a:lnTo>
                    <a:lnTo>
                      <a:pt x="407" y="597"/>
                    </a:lnTo>
                    <a:close/>
                    <a:moveTo>
                      <a:pt x="434" y="592"/>
                    </a:moveTo>
                    <a:lnTo>
                      <a:pt x="434" y="592"/>
                    </a:lnTo>
                    <a:lnTo>
                      <a:pt x="438" y="588"/>
                    </a:lnTo>
                    <a:lnTo>
                      <a:pt x="442" y="583"/>
                    </a:lnTo>
                    <a:lnTo>
                      <a:pt x="451" y="575"/>
                    </a:lnTo>
                    <a:lnTo>
                      <a:pt x="451" y="575"/>
                    </a:lnTo>
                    <a:lnTo>
                      <a:pt x="451" y="579"/>
                    </a:lnTo>
                    <a:lnTo>
                      <a:pt x="456" y="588"/>
                    </a:lnTo>
                    <a:lnTo>
                      <a:pt x="456" y="592"/>
                    </a:lnTo>
                    <a:lnTo>
                      <a:pt x="460" y="592"/>
                    </a:lnTo>
                    <a:lnTo>
                      <a:pt x="460" y="592"/>
                    </a:lnTo>
                    <a:lnTo>
                      <a:pt x="460" y="597"/>
                    </a:lnTo>
                    <a:lnTo>
                      <a:pt x="451" y="597"/>
                    </a:lnTo>
                    <a:lnTo>
                      <a:pt x="434" y="592"/>
                    </a:lnTo>
                    <a:lnTo>
                      <a:pt x="434" y="592"/>
                    </a:lnTo>
                    <a:close/>
                    <a:moveTo>
                      <a:pt x="570" y="557"/>
                    </a:moveTo>
                    <a:lnTo>
                      <a:pt x="570" y="557"/>
                    </a:lnTo>
                    <a:lnTo>
                      <a:pt x="552" y="557"/>
                    </a:lnTo>
                    <a:lnTo>
                      <a:pt x="543" y="553"/>
                    </a:lnTo>
                    <a:lnTo>
                      <a:pt x="543" y="544"/>
                    </a:lnTo>
                    <a:lnTo>
                      <a:pt x="543" y="544"/>
                    </a:lnTo>
                    <a:lnTo>
                      <a:pt x="561" y="540"/>
                    </a:lnTo>
                    <a:lnTo>
                      <a:pt x="565" y="540"/>
                    </a:lnTo>
                    <a:lnTo>
                      <a:pt x="570" y="540"/>
                    </a:lnTo>
                    <a:lnTo>
                      <a:pt x="570" y="557"/>
                    </a:lnTo>
                    <a:lnTo>
                      <a:pt x="570" y="557"/>
                    </a:lnTo>
                    <a:close/>
                    <a:moveTo>
                      <a:pt x="552" y="583"/>
                    </a:moveTo>
                    <a:lnTo>
                      <a:pt x="552" y="583"/>
                    </a:lnTo>
                    <a:lnTo>
                      <a:pt x="552" y="583"/>
                    </a:lnTo>
                    <a:lnTo>
                      <a:pt x="552" y="583"/>
                    </a:lnTo>
                    <a:lnTo>
                      <a:pt x="548" y="575"/>
                    </a:lnTo>
                    <a:lnTo>
                      <a:pt x="552" y="561"/>
                    </a:lnTo>
                    <a:lnTo>
                      <a:pt x="552" y="561"/>
                    </a:lnTo>
                    <a:lnTo>
                      <a:pt x="561" y="566"/>
                    </a:lnTo>
                    <a:lnTo>
                      <a:pt x="565" y="566"/>
                    </a:lnTo>
                    <a:lnTo>
                      <a:pt x="570" y="561"/>
                    </a:lnTo>
                    <a:lnTo>
                      <a:pt x="570" y="561"/>
                    </a:lnTo>
                    <a:lnTo>
                      <a:pt x="570" y="566"/>
                    </a:lnTo>
                    <a:lnTo>
                      <a:pt x="570" y="566"/>
                    </a:lnTo>
                    <a:lnTo>
                      <a:pt x="561" y="570"/>
                    </a:lnTo>
                    <a:lnTo>
                      <a:pt x="556" y="575"/>
                    </a:lnTo>
                    <a:lnTo>
                      <a:pt x="552" y="579"/>
                    </a:lnTo>
                    <a:lnTo>
                      <a:pt x="552" y="583"/>
                    </a:lnTo>
                    <a:lnTo>
                      <a:pt x="552" y="583"/>
                    </a:lnTo>
                    <a:close/>
                    <a:moveTo>
                      <a:pt x="521" y="566"/>
                    </a:moveTo>
                    <a:lnTo>
                      <a:pt x="521" y="566"/>
                    </a:lnTo>
                    <a:lnTo>
                      <a:pt x="526" y="570"/>
                    </a:lnTo>
                    <a:lnTo>
                      <a:pt x="526" y="579"/>
                    </a:lnTo>
                    <a:lnTo>
                      <a:pt x="526" y="597"/>
                    </a:lnTo>
                    <a:lnTo>
                      <a:pt x="526" y="597"/>
                    </a:lnTo>
                    <a:lnTo>
                      <a:pt x="521" y="588"/>
                    </a:lnTo>
                    <a:lnTo>
                      <a:pt x="521" y="583"/>
                    </a:lnTo>
                    <a:lnTo>
                      <a:pt x="521" y="566"/>
                    </a:lnTo>
                    <a:lnTo>
                      <a:pt x="521" y="566"/>
                    </a:lnTo>
                    <a:close/>
                    <a:moveTo>
                      <a:pt x="561" y="667"/>
                    </a:moveTo>
                    <a:lnTo>
                      <a:pt x="561" y="667"/>
                    </a:lnTo>
                    <a:lnTo>
                      <a:pt x="539" y="667"/>
                    </a:lnTo>
                    <a:lnTo>
                      <a:pt x="517" y="667"/>
                    </a:lnTo>
                    <a:lnTo>
                      <a:pt x="517" y="667"/>
                    </a:lnTo>
                    <a:lnTo>
                      <a:pt x="526" y="662"/>
                    </a:lnTo>
                    <a:lnTo>
                      <a:pt x="526" y="662"/>
                    </a:lnTo>
                    <a:lnTo>
                      <a:pt x="521" y="658"/>
                    </a:lnTo>
                    <a:lnTo>
                      <a:pt x="521" y="658"/>
                    </a:lnTo>
                    <a:lnTo>
                      <a:pt x="513" y="662"/>
                    </a:lnTo>
                    <a:lnTo>
                      <a:pt x="504" y="662"/>
                    </a:lnTo>
                    <a:lnTo>
                      <a:pt x="504" y="662"/>
                    </a:lnTo>
                    <a:lnTo>
                      <a:pt x="504" y="658"/>
                    </a:lnTo>
                    <a:lnTo>
                      <a:pt x="513" y="658"/>
                    </a:lnTo>
                    <a:lnTo>
                      <a:pt x="517" y="654"/>
                    </a:lnTo>
                    <a:lnTo>
                      <a:pt x="517" y="649"/>
                    </a:lnTo>
                    <a:lnTo>
                      <a:pt x="517" y="649"/>
                    </a:lnTo>
                    <a:lnTo>
                      <a:pt x="526" y="654"/>
                    </a:lnTo>
                    <a:lnTo>
                      <a:pt x="535" y="658"/>
                    </a:lnTo>
                    <a:lnTo>
                      <a:pt x="535" y="658"/>
                    </a:lnTo>
                    <a:lnTo>
                      <a:pt x="530" y="649"/>
                    </a:lnTo>
                    <a:lnTo>
                      <a:pt x="526" y="649"/>
                    </a:lnTo>
                    <a:lnTo>
                      <a:pt x="521" y="649"/>
                    </a:lnTo>
                    <a:lnTo>
                      <a:pt x="513" y="645"/>
                    </a:lnTo>
                    <a:lnTo>
                      <a:pt x="513" y="645"/>
                    </a:lnTo>
                    <a:lnTo>
                      <a:pt x="508" y="649"/>
                    </a:lnTo>
                    <a:lnTo>
                      <a:pt x="508" y="658"/>
                    </a:lnTo>
                    <a:lnTo>
                      <a:pt x="508" y="658"/>
                    </a:lnTo>
                    <a:lnTo>
                      <a:pt x="491" y="658"/>
                    </a:lnTo>
                    <a:lnTo>
                      <a:pt x="491" y="658"/>
                    </a:lnTo>
                    <a:lnTo>
                      <a:pt x="491" y="649"/>
                    </a:lnTo>
                    <a:lnTo>
                      <a:pt x="491" y="645"/>
                    </a:lnTo>
                    <a:lnTo>
                      <a:pt x="486" y="640"/>
                    </a:lnTo>
                    <a:lnTo>
                      <a:pt x="486" y="632"/>
                    </a:lnTo>
                    <a:lnTo>
                      <a:pt x="486" y="632"/>
                    </a:lnTo>
                    <a:lnTo>
                      <a:pt x="521" y="627"/>
                    </a:lnTo>
                    <a:lnTo>
                      <a:pt x="539" y="627"/>
                    </a:lnTo>
                    <a:lnTo>
                      <a:pt x="543" y="632"/>
                    </a:lnTo>
                    <a:lnTo>
                      <a:pt x="543" y="636"/>
                    </a:lnTo>
                    <a:lnTo>
                      <a:pt x="543" y="636"/>
                    </a:lnTo>
                    <a:lnTo>
                      <a:pt x="552" y="632"/>
                    </a:lnTo>
                    <a:lnTo>
                      <a:pt x="556" y="632"/>
                    </a:lnTo>
                    <a:lnTo>
                      <a:pt x="565" y="632"/>
                    </a:lnTo>
                    <a:lnTo>
                      <a:pt x="570" y="627"/>
                    </a:lnTo>
                    <a:lnTo>
                      <a:pt x="570" y="627"/>
                    </a:lnTo>
                    <a:lnTo>
                      <a:pt x="570" y="632"/>
                    </a:lnTo>
                    <a:lnTo>
                      <a:pt x="565" y="636"/>
                    </a:lnTo>
                    <a:lnTo>
                      <a:pt x="561" y="640"/>
                    </a:lnTo>
                    <a:lnTo>
                      <a:pt x="556" y="645"/>
                    </a:lnTo>
                    <a:lnTo>
                      <a:pt x="556" y="645"/>
                    </a:lnTo>
                    <a:lnTo>
                      <a:pt x="552" y="640"/>
                    </a:lnTo>
                    <a:lnTo>
                      <a:pt x="552" y="640"/>
                    </a:lnTo>
                    <a:lnTo>
                      <a:pt x="552" y="640"/>
                    </a:lnTo>
                    <a:lnTo>
                      <a:pt x="548" y="640"/>
                    </a:lnTo>
                    <a:lnTo>
                      <a:pt x="552" y="645"/>
                    </a:lnTo>
                    <a:lnTo>
                      <a:pt x="552" y="649"/>
                    </a:lnTo>
                    <a:lnTo>
                      <a:pt x="552" y="658"/>
                    </a:lnTo>
                    <a:lnTo>
                      <a:pt x="552" y="658"/>
                    </a:lnTo>
                    <a:lnTo>
                      <a:pt x="561" y="654"/>
                    </a:lnTo>
                    <a:lnTo>
                      <a:pt x="561" y="654"/>
                    </a:lnTo>
                    <a:lnTo>
                      <a:pt x="556" y="645"/>
                    </a:lnTo>
                    <a:lnTo>
                      <a:pt x="561" y="640"/>
                    </a:lnTo>
                    <a:lnTo>
                      <a:pt x="565" y="640"/>
                    </a:lnTo>
                    <a:lnTo>
                      <a:pt x="570" y="640"/>
                    </a:lnTo>
                    <a:lnTo>
                      <a:pt x="570" y="640"/>
                    </a:lnTo>
                    <a:lnTo>
                      <a:pt x="565" y="645"/>
                    </a:lnTo>
                    <a:lnTo>
                      <a:pt x="570" y="649"/>
                    </a:lnTo>
                    <a:lnTo>
                      <a:pt x="574" y="658"/>
                    </a:lnTo>
                    <a:lnTo>
                      <a:pt x="574" y="658"/>
                    </a:lnTo>
                    <a:lnTo>
                      <a:pt x="570" y="658"/>
                    </a:lnTo>
                    <a:lnTo>
                      <a:pt x="565" y="658"/>
                    </a:lnTo>
                    <a:lnTo>
                      <a:pt x="565" y="658"/>
                    </a:lnTo>
                    <a:lnTo>
                      <a:pt x="561" y="667"/>
                    </a:lnTo>
                    <a:lnTo>
                      <a:pt x="561" y="667"/>
                    </a:lnTo>
                    <a:close/>
                    <a:moveTo>
                      <a:pt x="627" y="601"/>
                    </a:moveTo>
                    <a:lnTo>
                      <a:pt x="627" y="601"/>
                    </a:lnTo>
                    <a:lnTo>
                      <a:pt x="618" y="597"/>
                    </a:lnTo>
                    <a:lnTo>
                      <a:pt x="618" y="592"/>
                    </a:lnTo>
                    <a:lnTo>
                      <a:pt x="627" y="579"/>
                    </a:lnTo>
                    <a:lnTo>
                      <a:pt x="627" y="579"/>
                    </a:lnTo>
                    <a:lnTo>
                      <a:pt x="627" y="583"/>
                    </a:lnTo>
                    <a:lnTo>
                      <a:pt x="627" y="588"/>
                    </a:lnTo>
                    <a:lnTo>
                      <a:pt x="627" y="601"/>
                    </a:lnTo>
                    <a:lnTo>
                      <a:pt x="627" y="601"/>
                    </a:lnTo>
                    <a:close/>
                    <a:moveTo>
                      <a:pt x="819" y="658"/>
                    </a:moveTo>
                    <a:lnTo>
                      <a:pt x="819" y="658"/>
                    </a:lnTo>
                    <a:lnTo>
                      <a:pt x="819" y="654"/>
                    </a:lnTo>
                    <a:lnTo>
                      <a:pt x="819" y="649"/>
                    </a:lnTo>
                    <a:lnTo>
                      <a:pt x="819" y="649"/>
                    </a:lnTo>
                    <a:lnTo>
                      <a:pt x="833" y="649"/>
                    </a:lnTo>
                    <a:lnTo>
                      <a:pt x="833" y="649"/>
                    </a:lnTo>
                    <a:lnTo>
                      <a:pt x="833" y="649"/>
                    </a:lnTo>
                    <a:lnTo>
                      <a:pt x="828" y="654"/>
                    </a:lnTo>
                    <a:lnTo>
                      <a:pt x="819" y="658"/>
                    </a:lnTo>
                    <a:lnTo>
                      <a:pt x="819" y="658"/>
                    </a:lnTo>
                    <a:close/>
                    <a:moveTo>
                      <a:pt x="828" y="662"/>
                    </a:moveTo>
                    <a:lnTo>
                      <a:pt x="828" y="662"/>
                    </a:lnTo>
                    <a:lnTo>
                      <a:pt x="828" y="658"/>
                    </a:lnTo>
                    <a:lnTo>
                      <a:pt x="833" y="654"/>
                    </a:lnTo>
                    <a:lnTo>
                      <a:pt x="850" y="658"/>
                    </a:lnTo>
                    <a:lnTo>
                      <a:pt x="850" y="658"/>
                    </a:lnTo>
                    <a:lnTo>
                      <a:pt x="846" y="662"/>
                    </a:lnTo>
                    <a:lnTo>
                      <a:pt x="841" y="662"/>
                    </a:lnTo>
                    <a:lnTo>
                      <a:pt x="833" y="658"/>
                    </a:lnTo>
                    <a:lnTo>
                      <a:pt x="828" y="662"/>
                    </a:lnTo>
                    <a:lnTo>
                      <a:pt x="828" y="662"/>
                    </a:lnTo>
                    <a:close/>
                    <a:moveTo>
                      <a:pt x="968" y="693"/>
                    </a:moveTo>
                    <a:lnTo>
                      <a:pt x="968" y="693"/>
                    </a:lnTo>
                    <a:lnTo>
                      <a:pt x="955" y="689"/>
                    </a:lnTo>
                    <a:lnTo>
                      <a:pt x="946" y="693"/>
                    </a:lnTo>
                    <a:lnTo>
                      <a:pt x="946" y="693"/>
                    </a:lnTo>
                    <a:lnTo>
                      <a:pt x="951" y="680"/>
                    </a:lnTo>
                    <a:lnTo>
                      <a:pt x="951" y="675"/>
                    </a:lnTo>
                    <a:lnTo>
                      <a:pt x="960" y="671"/>
                    </a:lnTo>
                    <a:lnTo>
                      <a:pt x="960" y="671"/>
                    </a:lnTo>
                    <a:lnTo>
                      <a:pt x="960" y="680"/>
                    </a:lnTo>
                    <a:lnTo>
                      <a:pt x="951" y="680"/>
                    </a:lnTo>
                    <a:lnTo>
                      <a:pt x="951" y="680"/>
                    </a:lnTo>
                    <a:lnTo>
                      <a:pt x="960" y="684"/>
                    </a:lnTo>
                    <a:lnTo>
                      <a:pt x="964" y="675"/>
                    </a:lnTo>
                    <a:lnTo>
                      <a:pt x="968" y="662"/>
                    </a:lnTo>
                    <a:lnTo>
                      <a:pt x="968" y="662"/>
                    </a:lnTo>
                    <a:lnTo>
                      <a:pt x="973" y="671"/>
                    </a:lnTo>
                    <a:lnTo>
                      <a:pt x="968" y="675"/>
                    </a:lnTo>
                    <a:lnTo>
                      <a:pt x="968" y="684"/>
                    </a:lnTo>
                    <a:lnTo>
                      <a:pt x="968" y="693"/>
                    </a:lnTo>
                    <a:lnTo>
                      <a:pt x="968" y="693"/>
                    </a:lnTo>
                    <a:close/>
                    <a:moveTo>
                      <a:pt x="1126" y="693"/>
                    </a:moveTo>
                    <a:lnTo>
                      <a:pt x="1126" y="693"/>
                    </a:lnTo>
                    <a:lnTo>
                      <a:pt x="1122" y="693"/>
                    </a:lnTo>
                    <a:lnTo>
                      <a:pt x="1117" y="689"/>
                    </a:lnTo>
                    <a:lnTo>
                      <a:pt x="1117" y="680"/>
                    </a:lnTo>
                    <a:lnTo>
                      <a:pt x="1117" y="680"/>
                    </a:lnTo>
                    <a:lnTo>
                      <a:pt x="1131" y="680"/>
                    </a:lnTo>
                    <a:lnTo>
                      <a:pt x="1131" y="680"/>
                    </a:lnTo>
                    <a:lnTo>
                      <a:pt x="1131" y="689"/>
                    </a:lnTo>
                    <a:lnTo>
                      <a:pt x="1126" y="693"/>
                    </a:lnTo>
                    <a:lnTo>
                      <a:pt x="1126" y="693"/>
                    </a:lnTo>
                    <a:close/>
                    <a:moveTo>
                      <a:pt x="1166" y="693"/>
                    </a:moveTo>
                    <a:lnTo>
                      <a:pt x="1166" y="693"/>
                    </a:lnTo>
                    <a:lnTo>
                      <a:pt x="1161" y="693"/>
                    </a:lnTo>
                    <a:lnTo>
                      <a:pt x="1161" y="684"/>
                    </a:lnTo>
                    <a:lnTo>
                      <a:pt x="1161" y="675"/>
                    </a:lnTo>
                    <a:lnTo>
                      <a:pt x="1161" y="675"/>
                    </a:lnTo>
                    <a:lnTo>
                      <a:pt x="1166" y="675"/>
                    </a:lnTo>
                    <a:lnTo>
                      <a:pt x="1170" y="684"/>
                    </a:lnTo>
                    <a:lnTo>
                      <a:pt x="1170" y="689"/>
                    </a:lnTo>
                    <a:lnTo>
                      <a:pt x="1166" y="693"/>
                    </a:lnTo>
                    <a:lnTo>
                      <a:pt x="1166" y="693"/>
                    </a:lnTo>
                    <a:close/>
                    <a:moveTo>
                      <a:pt x="1297" y="697"/>
                    </a:moveTo>
                    <a:lnTo>
                      <a:pt x="1297" y="697"/>
                    </a:lnTo>
                    <a:lnTo>
                      <a:pt x="1297" y="693"/>
                    </a:lnTo>
                    <a:lnTo>
                      <a:pt x="1293" y="684"/>
                    </a:lnTo>
                    <a:lnTo>
                      <a:pt x="1293" y="684"/>
                    </a:lnTo>
                    <a:lnTo>
                      <a:pt x="1306" y="684"/>
                    </a:lnTo>
                    <a:lnTo>
                      <a:pt x="1306" y="684"/>
                    </a:lnTo>
                    <a:lnTo>
                      <a:pt x="1306" y="693"/>
                    </a:lnTo>
                    <a:lnTo>
                      <a:pt x="1301" y="697"/>
                    </a:lnTo>
                    <a:lnTo>
                      <a:pt x="1297" y="697"/>
                    </a:lnTo>
                    <a:lnTo>
                      <a:pt x="1297" y="697"/>
                    </a:lnTo>
                    <a:close/>
                    <a:moveTo>
                      <a:pt x="1310" y="697"/>
                    </a:moveTo>
                    <a:lnTo>
                      <a:pt x="1310" y="697"/>
                    </a:lnTo>
                    <a:lnTo>
                      <a:pt x="1310" y="684"/>
                    </a:lnTo>
                    <a:lnTo>
                      <a:pt x="1310" y="684"/>
                    </a:lnTo>
                    <a:lnTo>
                      <a:pt x="1315" y="684"/>
                    </a:lnTo>
                    <a:lnTo>
                      <a:pt x="1323" y="684"/>
                    </a:lnTo>
                    <a:lnTo>
                      <a:pt x="1323" y="684"/>
                    </a:lnTo>
                    <a:lnTo>
                      <a:pt x="1319" y="697"/>
                    </a:lnTo>
                    <a:lnTo>
                      <a:pt x="1315" y="697"/>
                    </a:lnTo>
                    <a:lnTo>
                      <a:pt x="1310" y="697"/>
                    </a:lnTo>
                    <a:lnTo>
                      <a:pt x="1310" y="697"/>
                    </a:lnTo>
                    <a:close/>
                    <a:moveTo>
                      <a:pt x="1358" y="693"/>
                    </a:moveTo>
                    <a:lnTo>
                      <a:pt x="1358" y="693"/>
                    </a:lnTo>
                    <a:lnTo>
                      <a:pt x="1350" y="697"/>
                    </a:lnTo>
                    <a:lnTo>
                      <a:pt x="1345" y="693"/>
                    </a:lnTo>
                    <a:lnTo>
                      <a:pt x="1341" y="693"/>
                    </a:lnTo>
                    <a:lnTo>
                      <a:pt x="1341" y="693"/>
                    </a:lnTo>
                    <a:lnTo>
                      <a:pt x="1341" y="693"/>
                    </a:lnTo>
                    <a:lnTo>
                      <a:pt x="1337" y="693"/>
                    </a:lnTo>
                    <a:lnTo>
                      <a:pt x="1337" y="689"/>
                    </a:lnTo>
                    <a:lnTo>
                      <a:pt x="1345" y="689"/>
                    </a:lnTo>
                    <a:lnTo>
                      <a:pt x="1354" y="689"/>
                    </a:lnTo>
                    <a:lnTo>
                      <a:pt x="1358" y="693"/>
                    </a:lnTo>
                    <a:lnTo>
                      <a:pt x="1358" y="693"/>
                    </a:lnTo>
                    <a:lnTo>
                      <a:pt x="1358" y="693"/>
                    </a:lnTo>
                    <a:close/>
                    <a:moveTo>
                      <a:pt x="1415" y="693"/>
                    </a:moveTo>
                    <a:lnTo>
                      <a:pt x="1415" y="693"/>
                    </a:lnTo>
                    <a:lnTo>
                      <a:pt x="1407" y="693"/>
                    </a:lnTo>
                    <a:lnTo>
                      <a:pt x="1398" y="693"/>
                    </a:lnTo>
                    <a:lnTo>
                      <a:pt x="1398" y="693"/>
                    </a:lnTo>
                    <a:lnTo>
                      <a:pt x="1402" y="689"/>
                    </a:lnTo>
                    <a:lnTo>
                      <a:pt x="1411" y="689"/>
                    </a:lnTo>
                    <a:lnTo>
                      <a:pt x="1415" y="689"/>
                    </a:lnTo>
                    <a:lnTo>
                      <a:pt x="1415" y="693"/>
                    </a:lnTo>
                    <a:lnTo>
                      <a:pt x="1415" y="693"/>
                    </a:lnTo>
                    <a:close/>
                    <a:moveTo>
                      <a:pt x="1451" y="693"/>
                    </a:moveTo>
                    <a:lnTo>
                      <a:pt x="1451" y="693"/>
                    </a:lnTo>
                    <a:lnTo>
                      <a:pt x="1451" y="693"/>
                    </a:lnTo>
                    <a:lnTo>
                      <a:pt x="1455" y="689"/>
                    </a:lnTo>
                    <a:lnTo>
                      <a:pt x="1464" y="689"/>
                    </a:lnTo>
                    <a:lnTo>
                      <a:pt x="1477" y="689"/>
                    </a:lnTo>
                    <a:lnTo>
                      <a:pt x="1477" y="693"/>
                    </a:lnTo>
                    <a:lnTo>
                      <a:pt x="1477" y="693"/>
                    </a:lnTo>
                    <a:lnTo>
                      <a:pt x="1477" y="693"/>
                    </a:lnTo>
                    <a:lnTo>
                      <a:pt x="1464" y="693"/>
                    </a:lnTo>
                    <a:lnTo>
                      <a:pt x="1451" y="693"/>
                    </a:lnTo>
                    <a:lnTo>
                      <a:pt x="1451" y="693"/>
                    </a:lnTo>
                    <a:close/>
                    <a:moveTo>
                      <a:pt x="1499" y="697"/>
                    </a:moveTo>
                    <a:lnTo>
                      <a:pt x="1499" y="697"/>
                    </a:lnTo>
                    <a:lnTo>
                      <a:pt x="1499" y="689"/>
                    </a:lnTo>
                    <a:lnTo>
                      <a:pt x="1499" y="684"/>
                    </a:lnTo>
                    <a:lnTo>
                      <a:pt x="1499" y="684"/>
                    </a:lnTo>
                    <a:lnTo>
                      <a:pt x="1503" y="684"/>
                    </a:lnTo>
                    <a:lnTo>
                      <a:pt x="1507" y="684"/>
                    </a:lnTo>
                    <a:lnTo>
                      <a:pt x="1507" y="684"/>
                    </a:lnTo>
                    <a:lnTo>
                      <a:pt x="1507" y="697"/>
                    </a:lnTo>
                    <a:lnTo>
                      <a:pt x="1503" y="697"/>
                    </a:lnTo>
                    <a:lnTo>
                      <a:pt x="1499" y="697"/>
                    </a:lnTo>
                    <a:lnTo>
                      <a:pt x="1499" y="697"/>
                    </a:lnTo>
                    <a:close/>
                    <a:moveTo>
                      <a:pt x="1507" y="680"/>
                    </a:moveTo>
                    <a:lnTo>
                      <a:pt x="1507" y="680"/>
                    </a:lnTo>
                    <a:lnTo>
                      <a:pt x="1503" y="671"/>
                    </a:lnTo>
                    <a:lnTo>
                      <a:pt x="1507" y="662"/>
                    </a:lnTo>
                    <a:lnTo>
                      <a:pt x="1507" y="662"/>
                    </a:lnTo>
                    <a:lnTo>
                      <a:pt x="1512" y="662"/>
                    </a:lnTo>
                    <a:lnTo>
                      <a:pt x="1512" y="671"/>
                    </a:lnTo>
                    <a:lnTo>
                      <a:pt x="1507" y="680"/>
                    </a:lnTo>
                    <a:lnTo>
                      <a:pt x="1507" y="680"/>
                    </a:lnTo>
                    <a:close/>
                    <a:moveTo>
                      <a:pt x="1543" y="697"/>
                    </a:moveTo>
                    <a:lnTo>
                      <a:pt x="1543" y="697"/>
                    </a:lnTo>
                    <a:lnTo>
                      <a:pt x="1525" y="693"/>
                    </a:lnTo>
                    <a:lnTo>
                      <a:pt x="1516" y="693"/>
                    </a:lnTo>
                    <a:lnTo>
                      <a:pt x="1516" y="693"/>
                    </a:lnTo>
                    <a:lnTo>
                      <a:pt x="1512" y="693"/>
                    </a:lnTo>
                    <a:lnTo>
                      <a:pt x="1516" y="689"/>
                    </a:lnTo>
                    <a:lnTo>
                      <a:pt x="1525" y="689"/>
                    </a:lnTo>
                    <a:lnTo>
                      <a:pt x="1534" y="684"/>
                    </a:lnTo>
                    <a:lnTo>
                      <a:pt x="1534" y="684"/>
                    </a:lnTo>
                    <a:lnTo>
                      <a:pt x="1534" y="675"/>
                    </a:lnTo>
                    <a:lnTo>
                      <a:pt x="1534" y="675"/>
                    </a:lnTo>
                    <a:lnTo>
                      <a:pt x="1538" y="680"/>
                    </a:lnTo>
                    <a:lnTo>
                      <a:pt x="1543" y="684"/>
                    </a:lnTo>
                    <a:lnTo>
                      <a:pt x="1543" y="693"/>
                    </a:lnTo>
                    <a:lnTo>
                      <a:pt x="1543" y="697"/>
                    </a:lnTo>
                    <a:lnTo>
                      <a:pt x="1543" y="697"/>
                    </a:lnTo>
                    <a:close/>
                    <a:moveTo>
                      <a:pt x="1700" y="684"/>
                    </a:moveTo>
                    <a:lnTo>
                      <a:pt x="1700" y="684"/>
                    </a:lnTo>
                    <a:lnTo>
                      <a:pt x="1705" y="697"/>
                    </a:lnTo>
                    <a:lnTo>
                      <a:pt x="1705" y="702"/>
                    </a:lnTo>
                    <a:lnTo>
                      <a:pt x="1696" y="702"/>
                    </a:lnTo>
                    <a:lnTo>
                      <a:pt x="1696" y="702"/>
                    </a:lnTo>
                    <a:lnTo>
                      <a:pt x="1696" y="697"/>
                    </a:lnTo>
                    <a:lnTo>
                      <a:pt x="1696" y="689"/>
                    </a:lnTo>
                    <a:lnTo>
                      <a:pt x="1700" y="680"/>
                    </a:lnTo>
                    <a:lnTo>
                      <a:pt x="1700" y="680"/>
                    </a:lnTo>
                    <a:lnTo>
                      <a:pt x="1709" y="684"/>
                    </a:lnTo>
                    <a:lnTo>
                      <a:pt x="1705" y="684"/>
                    </a:lnTo>
                    <a:lnTo>
                      <a:pt x="1700" y="684"/>
                    </a:lnTo>
                    <a:lnTo>
                      <a:pt x="1700" y="684"/>
                    </a:lnTo>
                    <a:close/>
                    <a:moveTo>
                      <a:pt x="1718" y="702"/>
                    </a:moveTo>
                    <a:lnTo>
                      <a:pt x="1718" y="702"/>
                    </a:lnTo>
                    <a:lnTo>
                      <a:pt x="1718" y="702"/>
                    </a:lnTo>
                    <a:lnTo>
                      <a:pt x="1713" y="702"/>
                    </a:lnTo>
                    <a:lnTo>
                      <a:pt x="1713" y="702"/>
                    </a:lnTo>
                    <a:lnTo>
                      <a:pt x="1709" y="702"/>
                    </a:lnTo>
                    <a:lnTo>
                      <a:pt x="1709" y="697"/>
                    </a:lnTo>
                    <a:lnTo>
                      <a:pt x="1709" y="684"/>
                    </a:lnTo>
                    <a:lnTo>
                      <a:pt x="1709" y="684"/>
                    </a:lnTo>
                    <a:lnTo>
                      <a:pt x="1718" y="689"/>
                    </a:lnTo>
                    <a:lnTo>
                      <a:pt x="1718" y="689"/>
                    </a:lnTo>
                    <a:lnTo>
                      <a:pt x="1718" y="702"/>
                    </a:lnTo>
                    <a:lnTo>
                      <a:pt x="1718" y="70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6" name="Freeform 1240"/>
              <p:cNvSpPr>
                <a:spLocks/>
              </p:cNvSpPr>
              <p:nvPr/>
            </p:nvSpPr>
            <p:spPr bwMode="auto">
              <a:xfrm>
                <a:off x="3028" y="2005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7" name="Freeform 1241"/>
              <p:cNvSpPr>
                <a:spLocks/>
              </p:cNvSpPr>
              <p:nvPr/>
            </p:nvSpPr>
            <p:spPr bwMode="auto">
              <a:xfrm>
                <a:off x="3028" y="2106"/>
                <a:ext cx="31" cy="35"/>
              </a:xfrm>
              <a:custGeom>
                <a:avLst/>
                <a:gdLst/>
                <a:ahLst/>
                <a:cxnLst>
                  <a:cxn ang="0">
                    <a:pos x="31" y="35"/>
                  </a:cxn>
                  <a:cxn ang="0">
                    <a:pos x="31" y="35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17" y="13"/>
                  </a:cxn>
                  <a:cxn ang="0">
                    <a:pos x="17" y="13"/>
                  </a:cxn>
                  <a:cxn ang="0">
                    <a:pos x="0" y="1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31" y="35"/>
                  </a:cxn>
                  <a:cxn ang="0">
                    <a:pos x="31" y="35"/>
                  </a:cxn>
                </a:cxnLst>
                <a:rect l="0" t="0" r="r" b="b"/>
                <a:pathLst>
                  <a:path w="31" h="35">
                    <a:moveTo>
                      <a:pt x="31" y="35"/>
                    </a:moveTo>
                    <a:lnTo>
                      <a:pt x="31" y="35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0" y="1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31" y="35"/>
                    </a:lnTo>
                    <a:lnTo>
                      <a:pt x="31" y="3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8" name="Freeform 1242"/>
              <p:cNvSpPr>
                <a:spLocks/>
              </p:cNvSpPr>
              <p:nvPr/>
            </p:nvSpPr>
            <p:spPr bwMode="auto">
              <a:xfrm>
                <a:off x="3028" y="2036"/>
                <a:ext cx="31" cy="35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1" y="30"/>
                  </a:cxn>
                  <a:cxn ang="0">
                    <a:pos x="31" y="13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0" y="1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3" y="30"/>
                  </a:cxn>
                  <a:cxn ang="0">
                    <a:pos x="31" y="30"/>
                  </a:cxn>
                  <a:cxn ang="0">
                    <a:pos x="31" y="30"/>
                  </a:cxn>
                </a:cxnLst>
                <a:rect l="0" t="0" r="r" b="b"/>
                <a:pathLst>
                  <a:path w="31" h="35">
                    <a:moveTo>
                      <a:pt x="31" y="30"/>
                    </a:moveTo>
                    <a:lnTo>
                      <a:pt x="31" y="30"/>
                    </a:lnTo>
                    <a:lnTo>
                      <a:pt x="31" y="13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0" y="1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3" y="30"/>
                    </a:lnTo>
                    <a:lnTo>
                      <a:pt x="31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9" name="Freeform 1243"/>
              <p:cNvSpPr>
                <a:spLocks/>
              </p:cNvSpPr>
              <p:nvPr/>
            </p:nvSpPr>
            <p:spPr bwMode="auto">
              <a:xfrm>
                <a:off x="3028" y="2167"/>
                <a:ext cx="31" cy="26"/>
              </a:xfrm>
              <a:custGeom>
                <a:avLst/>
                <a:gdLst/>
                <a:ahLst/>
                <a:cxnLst>
                  <a:cxn ang="0">
                    <a:pos x="31" y="26"/>
                  </a:cxn>
                  <a:cxn ang="0">
                    <a:pos x="31" y="26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9" y="13"/>
                  </a:cxn>
                  <a:cxn ang="0">
                    <a:pos x="0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1" y="26"/>
                  </a:cxn>
                  <a:cxn ang="0">
                    <a:pos x="31" y="26"/>
                  </a:cxn>
                </a:cxnLst>
                <a:rect l="0" t="0" r="r" b="b"/>
                <a:pathLst>
                  <a:path w="31" h="26">
                    <a:moveTo>
                      <a:pt x="31" y="26"/>
                    </a:moveTo>
                    <a:lnTo>
                      <a:pt x="31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9" y="13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1" y="26"/>
                    </a:lnTo>
                    <a:lnTo>
                      <a:pt x="31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0" name="Freeform 1244"/>
              <p:cNvSpPr>
                <a:spLocks/>
              </p:cNvSpPr>
              <p:nvPr/>
            </p:nvSpPr>
            <p:spPr bwMode="auto">
              <a:xfrm>
                <a:off x="3028" y="2084"/>
                <a:ext cx="31" cy="1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9"/>
                  </a:cxn>
                  <a:cxn ang="0">
                    <a:pos x="17" y="9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31" y="17"/>
                  </a:cxn>
                  <a:cxn ang="0">
                    <a:pos x="31" y="17"/>
                  </a:cxn>
                  <a:cxn ang="0">
                    <a:pos x="26" y="9"/>
                  </a:cxn>
                  <a:cxn ang="0">
                    <a:pos x="31" y="0"/>
                  </a:cxn>
                  <a:cxn ang="0">
                    <a:pos x="31" y="0"/>
                  </a:cxn>
                </a:cxnLst>
                <a:rect l="0" t="0" r="r" b="b"/>
                <a:pathLst>
                  <a:path w="31" h="17">
                    <a:moveTo>
                      <a:pt x="31" y="0"/>
                    </a:moveTo>
                    <a:lnTo>
                      <a:pt x="3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26" y="9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1" name="Freeform 1245"/>
              <p:cNvSpPr>
                <a:spLocks/>
              </p:cNvSpPr>
              <p:nvPr/>
            </p:nvSpPr>
            <p:spPr bwMode="auto">
              <a:xfrm>
                <a:off x="3028" y="2071"/>
                <a:ext cx="31" cy="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9">
                    <a:moveTo>
                      <a:pt x="31" y="4"/>
                    </a:moveTo>
                    <a:lnTo>
                      <a:pt x="31" y="4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2" name="Freeform 1246"/>
              <p:cNvSpPr>
                <a:spLocks/>
              </p:cNvSpPr>
              <p:nvPr/>
            </p:nvSpPr>
            <p:spPr bwMode="auto">
              <a:xfrm>
                <a:off x="3028" y="2141"/>
                <a:ext cx="31" cy="26"/>
              </a:xfrm>
              <a:custGeom>
                <a:avLst/>
                <a:gdLst/>
                <a:ahLst/>
                <a:cxnLst>
                  <a:cxn ang="0">
                    <a:pos x="31" y="26"/>
                  </a:cxn>
                  <a:cxn ang="0">
                    <a:pos x="31" y="26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1" y="26"/>
                  </a:cxn>
                  <a:cxn ang="0">
                    <a:pos x="31" y="26"/>
                  </a:cxn>
                </a:cxnLst>
                <a:rect l="0" t="0" r="r" b="b"/>
                <a:pathLst>
                  <a:path w="31" h="26">
                    <a:moveTo>
                      <a:pt x="31" y="26"/>
                    </a:moveTo>
                    <a:lnTo>
                      <a:pt x="31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1" y="26"/>
                    </a:lnTo>
                    <a:lnTo>
                      <a:pt x="31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" name="Freeform 1247"/>
              <p:cNvSpPr>
                <a:spLocks/>
              </p:cNvSpPr>
              <p:nvPr/>
            </p:nvSpPr>
            <p:spPr bwMode="auto">
              <a:xfrm>
                <a:off x="4141" y="1812"/>
                <a:ext cx="39" cy="22"/>
              </a:xfrm>
              <a:custGeom>
                <a:avLst/>
                <a:gdLst/>
                <a:ahLst/>
                <a:cxnLst>
                  <a:cxn ang="0">
                    <a:pos x="4" y="22"/>
                  </a:cxn>
                  <a:cxn ang="0">
                    <a:pos x="4" y="2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4" y="13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8" y="18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26" y="22"/>
                  </a:cxn>
                  <a:cxn ang="0">
                    <a:pos x="26" y="22"/>
                  </a:cxn>
                  <a:cxn ang="0">
                    <a:pos x="31" y="22"/>
                  </a:cxn>
                  <a:cxn ang="0">
                    <a:pos x="31" y="22"/>
                  </a:cxn>
                  <a:cxn ang="0">
                    <a:pos x="31" y="22"/>
                  </a:cxn>
                  <a:cxn ang="0">
                    <a:pos x="26" y="18"/>
                  </a:cxn>
                  <a:cxn ang="0">
                    <a:pos x="31" y="13"/>
                  </a:cxn>
                  <a:cxn ang="0">
                    <a:pos x="39" y="0"/>
                  </a:cxn>
                  <a:cxn ang="0">
                    <a:pos x="39" y="0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4" y="22"/>
                  </a:cxn>
                  <a:cxn ang="0">
                    <a:pos x="4" y="22"/>
                  </a:cxn>
                </a:cxnLst>
                <a:rect l="0" t="0" r="r" b="b"/>
                <a:pathLst>
                  <a:path w="39" h="22">
                    <a:moveTo>
                      <a:pt x="4" y="22"/>
                    </a:moveTo>
                    <a:lnTo>
                      <a:pt x="4" y="2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4" y="13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8" y="18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31" y="22"/>
                    </a:lnTo>
                    <a:lnTo>
                      <a:pt x="31" y="22"/>
                    </a:lnTo>
                    <a:lnTo>
                      <a:pt x="31" y="22"/>
                    </a:lnTo>
                    <a:lnTo>
                      <a:pt x="26" y="18"/>
                    </a:lnTo>
                    <a:lnTo>
                      <a:pt x="31" y="13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4" y="22"/>
                    </a:lnTo>
                    <a:lnTo>
                      <a:pt x="4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" name="Freeform 1248"/>
              <p:cNvSpPr>
                <a:spLocks/>
              </p:cNvSpPr>
              <p:nvPr/>
            </p:nvSpPr>
            <p:spPr bwMode="auto">
              <a:xfrm>
                <a:off x="3786" y="1957"/>
                <a:ext cx="13" cy="52"/>
              </a:xfrm>
              <a:custGeom>
                <a:avLst/>
                <a:gdLst/>
                <a:ahLst/>
                <a:cxnLst>
                  <a:cxn ang="0">
                    <a:pos x="4" y="52"/>
                  </a:cxn>
                  <a:cxn ang="0">
                    <a:pos x="4" y="52"/>
                  </a:cxn>
                  <a:cxn ang="0">
                    <a:pos x="4" y="44"/>
                  </a:cxn>
                  <a:cxn ang="0">
                    <a:pos x="9" y="39"/>
                  </a:cxn>
                  <a:cxn ang="0">
                    <a:pos x="13" y="44"/>
                  </a:cxn>
                  <a:cxn ang="0">
                    <a:pos x="13" y="44"/>
                  </a:cxn>
                  <a:cxn ang="0">
                    <a:pos x="13" y="30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0" y="44"/>
                  </a:cxn>
                  <a:cxn ang="0">
                    <a:pos x="4" y="52"/>
                  </a:cxn>
                  <a:cxn ang="0">
                    <a:pos x="4" y="52"/>
                  </a:cxn>
                </a:cxnLst>
                <a:rect l="0" t="0" r="r" b="b"/>
                <a:pathLst>
                  <a:path w="13" h="52">
                    <a:moveTo>
                      <a:pt x="4" y="52"/>
                    </a:moveTo>
                    <a:lnTo>
                      <a:pt x="4" y="52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3" y="44"/>
                    </a:lnTo>
                    <a:lnTo>
                      <a:pt x="13" y="44"/>
                    </a:lnTo>
                    <a:lnTo>
                      <a:pt x="13" y="30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4" y="52"/>
                    </a:lnTo>
                    <a:lnTo>
                      <a:pt x="4" y="5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" name="Freeform 1249"/>
              <p:cNvSpPr>
                <a:spLocks/>
              </p:cNvSpPr>
              <p:nvPr/>
            </p:nvSpPr>
            <p:spPr bwMode="auto">
              <a:xfrm>
                <a:off x="3760" y="1961"/>
                <a:ext cx="13" cy="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13" y="13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18">
                    <a:moveTo>
                      <a:pt x="9" y="0"/>
                    </a:move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13" y="13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" name="Freeform 1250"/>
              <p:cNvSpPr>
                <a:spLocks/>
              </p:cNvSpPr>
              <p:nvPr/>
            </p:nvSpPr>
            <p:spPr bwMode="auto">
              <a:xfrm>
                <a:off x="3773" y="1974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13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7" name="Freeform 1251"/>
              <p:cNvSpPr>
                <a:spLocks/>
              </p:cNvSpPr>
              <p:nvPr/>
            </p:nvSpPr>
            <p:spPr bwMode="auto">
              <a:xfrm>
                <a:off x="3072" y="2031"/>
                <a:ext cx="17" cy="27"/>
              </a:xfrm>
              <a:custGeom>
                <a:avLst/>
                <a:gdLst/>
                <a:ahLst/>
                <a:cxnLst>
                  <a:cxn ang="0">
                    <a:pos x="8" y="27"/>
                  </a:cxn>
                  <a:cxn ang="0">
                    <a:pos x="8" y="27"/>
                  </a:cxn>
                  <a:cxn ang="0">
                    <a:pos x="8" y="13"/>
                  </a:cxn>
                  <a:cxn ang="0">
                    <a:pos x="8" y="9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13"/>
                  </a:cxn>
                  <a:cxn ang="0">
                    <a:pos x="13" y="18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17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5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8" y="27"/>
                  </a:cxn>
                  <a:cxn ang="0">
                    <a:pos x="8" y="27"/>
                  </a:cxn>
                </a:cxnLst>
                <a:rect l="0" t="0" r="r" b="b"/>
                <a:pathLst>
                  <a:path w="17" h="27">
                    <a:moveTo>
                      <a:pt x="8" y="27"/>
                    </a:moveTo>
                    <a:lnTo>
                      <a:pt x="8" y="27"/>
                    </a:lnTo>
                    <a:lnTo>
                      <a:pt x="8" y="13"/>
                    </a:lnTo>
                    <a:lnTo>
                      <a:pt x="8" y="9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13"/>
                    </a:lnTo>
                    <a:lnTo>
                      <a:pt x="13" y="18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5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8" y="27"/>
                    </a:ln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8" name="Freeform 1252"/>
              <p:cNvSpPr>
                <a:spLocks/>
              </p:cNvSpPr>
              <p:nvPr/>
            </p:nvSpPr>
            <p:spPr bwMode="auto">
              <a:xfrm>
                <a:off x="3825" y="2049"/>
                <a:ext cx="5" cy="10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52"/>
                  </a:cxn>
                  <a:cxn ang="0">
                    <a:pos x="0" y="79"/>
                  </a:cxn>
                  <a:cxn ang="0">
                    <a:pos x="5" y="105"/>
                  </a:cxn>
                  <a:cxn ang="0">
                    <a:pos x="5" y="105"/>
                  </a:cxn>
                  <a:cxn ang="0">
                    <a:pos x="5" y="48"/>
                  </a:cxn>
                  <a:cxn ang="0">
                    <a:pos x="5" y="26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105">
                    <a:moveTo>
                      <a:pt x="5" y="0"/>
                    </a:moveTo>
                    <a:lnTo>
                      <a:pt x="5" y="0"/>
                    </a:lnTo>
                    <a:lnTo>
                      <a:pt x="0" y="52"/>
                    </a:lnTo>
                    <a:lnTo>
                      <a:pt x="0" y="79"/>
                    </a:lnTo>
                    <a:lnTo>
                      <a:pt x="5" y="105"/>
                    </a:lnTo>
                    <a:lnTo>
                      <a:pt x="5" y="105"/>
                    </a:lnTo>
                    <a:lnTo>
                      <a:pt x="5" y="48"/>
                    </a:lnTo>
                    <a:lnTo>
                      <a:pt x="5" y="2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9" name="Freeform 1253"/>
              <p:cNvSpPr>
                <a:spLocks noEditPoints="1"/>
              </p:cNvSpPr>
              <p:nvPr/>
            </p:nvSpPr>
            <p:spPr bwMode="auto">
              <a:xfrm>
                <a:off x="4071" y="2071"/>
                <a:ext cx="53" cy="79"/>
              </a:xfrm>
              <a:custGeom>
                <a:avLst/>
                <a:gdLst/>
                <a:ahLst/>
                <a:cxnLst>
                  <a:cxn ang="0">
                    <a:pos x="9" y="44"/>
                  </a:cxn>
                  <a:cxn ang="0">
                    <a:pos x="0" y="48"/>
                  </a:cxn>
                  <a:cxn ang="0">
                    <a:pos x="4" y="44"/>
                  </a:cxn>
                  <a:cxn ang="0">
                    <a:pos x="4" y="35"/>
                  </a:cxn>
                  <a:cxn ang="0">
                    <a:pos x="9" y="30"/>
                  </a:cxn>
                  <a:cxn ang="0">
                    <a:pos x="9" y="44"/>
                  </a:cxn>
                  <a:cxn ang="0">
                    <a:pos x="22" y="52"/>
                  </a:cxn>
                  <a:cxn ang="0">
                    <a:pos x="26" y="57"/>
                  </a:cxn>
                  <a:cxn ang="0">
                    <a:pos x="13" y="57"/>
                  </a:cxn>
                  <a:cxn ang="0">
                    <a:pos x="13" y="70"/>
                  </a:cxn>
                  <a:cxn ang="0">
                    <a:pos x="17" y="79"/>
                  </a:cxn>
                  <a:cxn ang="0">
                    <a:pos x="22" y="70"/>
                  </a:cxn>
                  <a:cxn ang="0">
                    <a:pos x="26" y="74"/>
                  </a:cxn>
                  <a:cxn ang="0">
                    <a:pos x="26" y="70"/>
                  </a:cxn>
                  <a:cxn ang="0">
                    <a:pos x="26" y="65"/>
                  </a:cxn>
                  <a:cxn ang="0">
                    <a:pos x="17" y="65"/>
                  </a:cxn>
                  <a:cxn ang="0">
                    <a:pos x="26" y="57"/>
                  </a:cxn>
                  <a:cxn ang="0">
                    <a:pos x="31" y="52"/>
                  </a:cxn>
                  <a:cxn ang="0">
                    <a:pos x="31" y="74"/>
                  </a:cxn>
                  <a:cxn ang="0">
                    <a:pos x="35" y="70"/>
                  </a:cxn>
                  <a:cxn ang="0">
                    <a:pos x="35" y="57"/>
                  </a:cxn>
                  <a:cxn ang="0">
                    <a:pos x="39" y="48"/>
                  </a:cxn>
                  <a:cxn ang="0">
                    <a:pos x="22" y="44"/>
                  </a:cxn>
                  <a:cxn ang="0">
                    <a:pos x="17" y="30"/>
                  </a:cxn>
                  <a:cxn ang="0">
                    <a:pos x="22" y="39"/>
                  </a:cxn>
                  <a:cxn ang="0">
                    <a:pos x="31" y="26"/>
                  </a:cxn>
                  <a:cxn ang="0">
                    <a:pos x="35" y="30"/>
                  </a:cxn>
                  <a:cxn ang="0">
                    <a:pos x="44" y="30"/>
                  </a:cxn>
                  <a:cxn ang="0">
                    <a:pos x="53" y="13"/>
                  </a:cxn>
                  <a:cxn ang="0">
                    <a:pos x="44" y="13"/>
                  </a:cxn>
                  <a:cxn ang="0">
                    <a:pos x="35" y="13"/>
                  </a:cxn>
                  <a:cxn ang="0">
                    <a:pos x="31" y="17"/>
                  </a:cxn>
                  <a:cxn ang="0">
                    <a:pos x="31" y="9"/>
                  </a:cxn>
                  <a:cxn ang="0">
                    <a:pos x="26" y="0"/>
                  </a:cxn>
                  <a:cxn ang="0">
                    <a:pos x="22" y="4"/>
                  </a:cxn>
                  <a:cxn ang="0">
                    <a:pos x="26" y="13"/>
                  </a:cxn>
                  <a:cxn ang="0">
                    <a:pos x="22" y="13"/>
                  </a:cxn>
                  <a:cxn ang="0">
                    <a:pos x="17" y="13"/>
                  </a:cxn>
                  <a:cxn ang="0">
                    <a:pos x="9" y="22"/>
                  </a:cxn>
                  <a:cxn ang="0">
                    <a:pos x="0" y="22"/>
                  </a:cxn>
                  <a:cxn ang="0">
                    <a:pos x="0" y="52"/>
                  </a:cxn>
                  <a:cxn ang="0">
                    <a:pos x="4" y="52"/>
                  </a:cxn>
                  <a:cxn ang="0">
                    <a:pos x="9" y="44"/>
                  </a:cxn>
                  <a:cxn ang="0">
                    <a:pos x="9" y="44"/>
                  </a:cxn>
                  <a:cxn ang="0">
                    <a:pos x="13" y="17"/>
                  </a:cxn>
                  <a:cxn ang="0">
                    <a:pos x="26" y="17"/>
                  </a:cxn>
                  <a:cxn ang="0">
                    <a:pos x="22" y="26"/>
                  </a:cxn>
                  <a:cxn ang="0">
                    <a:pos x="13" y="30"/>
                  </a:cxn>
                  <a:cxn ang="0">
                    <a:pos x="13" y="17"/>
                  </a:cxn>
                </a:cxnLst>
                <a:rect l="0" t="0" r="r" b="b"/>
                <a:pathLst>
                  <a:path w="53" h="79">
                    <a:moveTo>
                      <a:pt x="9" y="44"/>
                    </a:moveTo>
                    <a:lnTo>
                      <a:pt x="9" y="44"/>
                    </a:lnTo>
                    <a:lnTo>
                      <a:pt x="4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44"/>
                    </a:lnTo>
                    <a:lnTo>
                      <a:pt x="4" y="39"/>
                    </a:lnTo>
                    <a:lnTo>
                      <a:pt x="4" y="35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4" y="39"/>
                    </a:lnTo>
                    <a:lnTo>
                      <a:pt x="9" y="44"/>
                    </a:lnTo>
                    <a:lnTo>
                      <a:pt x="17" y="44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6" y="57"/>
                    </a:lnTo>
                    <a:lnTo>
                      <a:pt x="22" y="57"/>
                    </a:lnTo>
                    <a:lnTo>
                      <a:pt x="13" y="57"/>
                    </a:lnTo>
                    <a:lnTo>
                      <a:pt x="13" y="57"/>
                    </a:lnTo>
                    <a:lnTo>
                      <a:pt x="13" y="70"/>
                    </a:lnTo>
                    <a:lnTo>
                      <a:pt x="13" y="74"/>
                    </a:lnTo>
                    <a:lnTo>
                      <a:pt x="17" y="79"/>
                    </a:lnTo>
                    <a:lnTo>
                      <a:pt x="17" y="79"/>
                    </a:lnTo>
                    <a:lnTo>
                      <a:pt x="22" y="70"/>
                    </a:lnTo>
                    <a:lnTo>
                      <a:pt x="22" y="74"/>
                    </a:lnTo>
                    <a:lnTo>
                      <a:pt x="26" y="74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6" y="65"/>
                    </a:lnTo>
                    <a:lnTo>
                      <a:pt x="26" y="65"/>
                    </a:lnTo>
                    <a:lnTo>
                      <a:pt x="22" y="70"/>
                    </a:lnTo>
                    <a:lnTo>
                      <a:pt x="17" y="65"/>
                    </a:lnTo>
                    <a:lnTo>
                      <a:pt x="17" y="65"/>
                    </a:lnTo>
                    <a:lnTo>
                      <a:pt x="26" y="57"/>
                    </a:lnTo>
                    <a:lnTo>
                      <a:pt x="26" y="57"/>
                    </a:lnTo>
                    <a:lnTo>
                      <a:pt x="31" y="52"/>
                    </a:lnTo>
                    <a:lnTo>
                      <a:pt x="31" y="52"/>
                    </a:lnTo>
                    <a:lnTo>
                      <a:pt x="31" y="74"/>
                    </a:lnTo>
                    <a:lnTo>
                      <a:pt x="31" y="74"/>
                    </a:lnTo>
                    <a:lnTo>
                      <a:pt x="35" y="70"/>
                    </a:lnTo>
                    <a:lnTo>
                      <a:pt x="35" y="61"/>
                    </a:lnTo>
                    <a:lnTo>
                      <a:pt x="35" y="57"/>
                    </a:lnTo>
                    <a:lnTo>
                      <a:pt x="39" y="48"/>
                    </a:lnTo>
                    <a:lnTo>
                      <a:pt x="39" y="48"/>
                    </a:lnTo>
                    <a:lnTo>
                      <a:pt x="31" y="48"/>
                    </a:lnTo>
                    <a:lnTo>
                      <a:pt x="22" y="44"/>
                    </a:lnTo>
                    <a:lnTo>
                      <a:pt x="17" y="39"/>
                    </a:lnTo>
                    <a:lnTo>
                      <a:pt x="17" y="30"/>
                    </a:lnTo>
                    <a:lnTo>
                      <a:pt x="17" y="30"/>
                    </a:lnTo>
                    <a:lnTo>
                      <a:pt x="22" y="39"/>
                    </a:lnTo>
                    <a:lnTo>
                      <a:pt x="26" y="35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35" y="30"/>
                    </a:lnTo>
                    <a:lnTo>
                      <a:pt x="35" y="35"/>
                    </a:lnTo>
                    <a:lnTo>
                      <a:pt x="44" y="30"/>
                    </a:lnTo>
                    <a:lnTo>
                      <a:pt x="48" y="22"/>
                    </a:lnTo>
                    <a:lnTo>
                      <a:pt x="53" y="13"/>
                    </a:lnTo>
                    <a:lnTo>
                      <a:pt x="53" y="13"/>
                    </a:lnTo>
                    <a:lnTo>
                      <a:pt x="44" y="13"/>
                    </a:lnTo>
                    <a:lnTo>
                      <a:pt x="39" y="13"/>
                    </a:lnTo>
                    <a:lnTo>
                      <a:pt x="35" y="13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31" y="13"/>
                    </a:lnTo>
                    <a:lnTo>
                      <a:pt x="31" y="9"/>
                    </a:lnTo>
                    <a:lnTo>
                      <a:pt x="31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4"/>
                    </a:lnTo>
                    <a:lnTo>
                      <a:pt x="26" y="9"/>
                    </a:lnTo>
                    <a:lnTo>
                      <a:pt x="26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17" y="13"/>
                    </a:lnTo>
                    <a:lnTo>
                      <a:pt x="13" y="17"/>
                    </a:lnTo>
                    <a:lnTo>
                      <a:pt x="9" y="22"/>
                    </a:lnTo>
                    <a:lnTo>
                      <a:pt x="4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4" y="52"/>
                    </a:lnTo>
                    <a:lnTo>
                      <a:pt x="9" y="48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9" y="44"/>
                    </a:lnTo>
                    <a:close/>
                    <a:moveTo>
                      <a:pt x="13" y="17"/>
                    </a:moveTo>
                    <a:lnTo>
                      <a:pt x="13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22"/>
                    </a:lnTo>
                    <a:lnTo>
                      <a:pt x="22" y="26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17"/>
                    </a:lnTo>
                    <a:lnTo>
                      <a:pt x="13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0" name="Freeform 1254"/>
              <p:cNvSpPr>
                <a:spLocks/>
              </p:cNvSpPr>
              <p:nvPr/>
            </p:nvSpPr>
            <p:spPr bwMode="auto">
              <a:xfrm>
                <a:off x="3773" y="2084"/>
                <a:ext cx="35" cy="70"/>
              </a:xfrm>
              <a:custGeom>
                <a:avLst/>
                <a:gdLst/>
                <a:ahLst/>
                <a:cxnLst>
                  <a:cxn ang="0">
                    <a:pos x="4" y="57"/>
                  </a:cxn>
                  <a:cxn ang="0">
                    <a:pos x="4" y="57"/>
                  </a:cxn>
                  <a:cxn ang="0">
                    <a:pos x="4" y="44"/>
                  </a:cxn>
                  <a:cxn ang="0">
                    <a:pos x="9" y="39"/>
                  </a:cxn>
                  <a:cxn ang="0">
                    <a:pos x="13" y="44"/>
                  </a:cxn>
                  <a:cxn ang="0">
                    <a:pos x="13" y="44"/>
                  </a:cxn>
                  <a:cxn ang="0">
                    <a:pos x="9" y="39"/>
                  </a:cxn>
                  <a:cxn ang="0">
                    <a:pos x="9" y="35"/>
                  </a:cxn>
                  <a:cxn ang="0">
                    <a:pos x="4" y="35"/>
                  </a:cxn>
                  <a:cxn ang="0">
                    <a:pos x="9" y="31"/>
                  </a:cxn>
                  <a:cxn ang="0">
                    <a:pos x="9" y="31"/>
                  </a:cxn>
                  <a:cxn ang="0">
                    <a:pos x="13" y="35"/>
                  </a:cxn>
                  <a:cxn ang="0">
                    <a:pos x="17" y="39"/>
                  </a:cxn>
                  <a:cxn ang="0">
                    <a:pos x="22" y="52"/>
                  </a:cxn>
                  <a:cxn ang="0">
                    <a:pos x="26" y="61"/>
                  </a:cxn>
                  <a:cxn ang="0">
                    <a:pos x="31" y="48"/>
                  </a:cxn>
                  <a:cxn ang="0">
                    <a:pos x="31" y="48"/>
                  </a:cxn>
                  <a:cxn ang="0">
                    <a:pos x="31" y="70"/>
                  </a:cxn>
                  <a:cxn ang="0">
                    <a:pos x="31" y="70"/>
                  </a:cxn>
                  <a:cxn ang="0">
                    <a:pos x="35" y="66"/>
                  </a:cxn>
                  <a:cxn ang="0">
                    <a:pos x="35" y="61"/>
                  </a:cxn>
                  <a:cxn ang="0">
                    <a:pos x="35" y="44"/>
                  </a:cxn>
                  <a:cxn ang="0">
                    <a:pos x="35" y="44"/>
                  </a:cxn>
                  <a:cxn ang="0">
                    <a:pos x="26" y="44"/>
                  </a:cxn>
                  <a:cxn ang="0">
                    <a:pos x="22" y="44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17" y="26"/>
                  </a:cxn>
                  <a:cxn ang="0">
                    <a:pos x="17" y="17"/>
                  </a:cxn>
                  <a:cxn ang="0">
                    <a:pos x="17" y="13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9"/>
                  </a:cxn>
                  <a:cxn ang="0">
                    <a:pos x="13" y="13"/>
                  </a:cxn>
                  <a:cxn ang="0">
                    <a:pos x="13" y="22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4" y="2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0" y="44"/>
                  </a:cxn>
                  <a:cxn ang="0">
                    <a:pos x="0" y="52"/>
                  </a:cxn>
                  <a:cxn ang="0">
                    <a:pos x="4" y="57"/>
                  </a:cxn>
                  <a:cxn ang="0">
                    <a:pos x="4" y="57"/>
                  </a:cxn>
                </a:cxnLst>
                <a:rect l="0" t="0" r="r" b="b"/>
                <a:pathLst>
                  <a:path w="35" h="70">
                    <a:moveTo>
                      <a:pt x="4" y="57"/>
                    </a:moveTo>
                    <a:lnTo>
                      <a:pt x="4" y="57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3" y="44"/>
                    </a:lnTo>
                    <a:lnTo>
                      <a:pt x="13" y="44"/>
                    </a:lnTo>
                    <a:lnTo>
                      <a:pt x="9" y="39"/>
                    </a:lnTo>
                    <a:lnTo>
                      <a:pt x="9" y="35"/>
                    </a:lnTo>
                    <a:lnTo>
                      <a:pt x="4" y="35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3" y="35"/>
                    </a:lnTo>
                    <a:lnTo>
                      <a:pt x="17" y="39"/>
                    </a:lnTo>
                    <a:lnTo>
                      <a:pt x="22" y="52"/>
                    </a:lnTo>
                    <a:lnTo>
                      <a:pt x="26" y="61"/>
                    </a:lnTo>
                    <a:lnTo>
                      <a:pt x="31" y="48"/>
                    </a:lnTo>
                    <a:lnTo>
                      <a:pt x="31" y="48"/>
                    </a:lnTo>
                    <a:lnTo>
                      <a:pt x="31" y="70"/>
                    </a:lnTo>
                    <a:lnTo>
                      <a:pt x="31" y="70"/>
                    </a:lnTo>
                    <a:lnTo>
                      <a:pt x="35" y="66"/>
                    </a:lnTo>
                    <a:lnTo>
                      <a:pt x="35" y="61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26" y="44"/>
                    </a:lnTo>
                    <a:lnTo>
                      <a:pt x="22" y="44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7" y="26"/>
                    </a:lnTo>
                    <a:lnTo>
                      <a:pt x="17" y="17"/>
                    </a:lnTo>
                    <a:lnTo>
                      <a:pt x="17" y="1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9"/>
                    </a:lnTo>
                    <a:lnTo>
                      <a:pt x="13" y="13"/>
                    </a:lnTo>
                    <a:lnTo>
                      <a:pt x="13" y="22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4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52"/>
                    </a:lnTo>
                    <a:lnTo>
                      <a:pt x="4" y="57"/>
                    </a:lnTo>
                    <a:lnTo>
                      <a:pt x="4" y="5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1" name="Freeform 1255"/>
              <p:cNvSpPr>
                <a:spLocks/>
              </p:cNvSpPr>
              <p:nvPr/>
            </p:nvSpPr>
            <p:spPr bwMode="auto">
              <a:xfrm>
                <a:off x="3773" y="2132"/>
                <a:ext cx="22" cy="31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4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4" y="31"/>
                  </a:cxn>
                  <a:cxn ang="0">
                    <a:pos x="9" y="31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26"/>
                  </a:cxn>
                  <a:cxn ang="0">
                    <a:pos x="4" y="22"/>
                  </a:cxn>
                  <a:cxn ang="0">
                    <a:pos x="13" y="18"/>
                  </a:cxn>
                  <a:cxn ang="0">
                    <a:pos x="17" y="13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31">
                    <a:moveTo>
                      <a:pt x="22" y="0"/>
                    </a:moveTo>
                    <a:lnTo>
                      <a:pt x="22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4" y="31"/>
                    </a:lnTo>
                    <a:lnTo>
                      <a:pt x="9" y="31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9" y="26"/>
                    </a:lnTo>
                    <a:lnTo>
                      <a:pt x="4" y="22"/>
                    </a:lnTo>
                    <a:lnTo>
                      <a:pt x="13" y="18"/>
                    </a:lnTo>
                    <a:lnTo>
                      <a:pt x="17" y="13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2" name="Freeform 1256"/>
              <p:cNvSpPr>
                <a:spLocks/>
              </p:cNvSpPr>
              <p:nvPr/>
            </p:nvSpPr>
            <p:spPr bwMode="auto">
              <a:xfrm>
                <a:off x="3541" y="2101"/>
                <a:ext cx="4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8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4" h="18">
                    <a:moveTo>
                      <a:pt x="0" y="18"/>
                    </a:moveTo>
                    <a:lnTo>
                      <a:pt x="0" y="18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3" name="Freeform 1257"/>
              <p:cNvSpPr>
                <a:spLocks/>
              </p:cNvSpPr>
              <p:nvPr/>
            </p:nvSpPr>
            <p:spPr bwMode="auto">
              <a:xfrm>
                <a:off x="3063" y="2106"/>
                <a:ext cx="17" cy="35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9" y="30"/>
                  </a:cxn>
                  <a:cxn ang="0">
                    <a:pos x="9" y="22"/>
                  </a:cxn>
                  <a:cxn ang="0">
                    <a:pos x="9" y="13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7" h="35">
                    <a:moveTo>
                      <a:pt x="4" y="9"/>
                    </a:move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30"/>
                    </a:lnTo>
                    <a:lnTo>
                      <a:pt x="9" y="22"/>
                    </a:lnTo>
                    <a:lnTo>
                      <a:pt x="9" y="13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4" name="Freeform 1258"/>
              <p:cNvSpPr>
                <a:spLocks/>
              </p:cNvSpPr>
              <p:nvPr/>
            </p:nvSpPr>
            <p:spPr bwMode="auto">
              <a:xfrm>
                <a:off x="4211" y="1790"/>
                <a:ext cx="26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9">
                    <a:moveTo>
                      <a:pt x="22" y="0"/>
                    </a:move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9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5" name="Freeform 1259"/>
              <p:cNvSpPr>
                <a:spLocks/>
              </p:cNvSpPr>
              <p:nvPr/>
            </p:nvSpPr>
            <p:spPr bwMode="auto">
              <a:xfrm>
                <a:off x="3190" y="1799"/>
                <a:ext cx="197" cy="110"/>
              </a:xfrm>
              <a:custGeom>
                <a:avLst/>
                <a:gdLst/>
                <a:ahLst/>
                <a:cxnLst>
                  <a:cxn ang="0">
                    <a:pos x="57" y="61"/>
                  </a:cxn>
                  <a:cxn ang="0">
                    <a:pos x="48" y="70"/>
                  </a:cxn>
                  <a:cxn ang="0">
                    <a:pos x="48" y="83"/>
                  </a:cxn>
                  <a:cxn ang="0">
                    <a:pos x="83" y="88"/>
                  </a:cxn>
                  <a:cxn ang="0">
                    <a:pos x="83" y="83"/>
                  </a:cxn>
                  <a:cxn ang="0">
                    <a:pos x="83" y="74"/>
                  </a:cxn>
                  <a:cxn ang="0">
                    <a:pos x="75" y="79"/>
                  </a:cxn>
                  <a:cxn ang="0">
                    <a:pos x="75" y="74"/>
                  </a:cxn>
                  <a:cxn ang="0">
                    <a:pos x="92" y="70"/>
                  </a:cxn>
                  <a:cxn ang="0">
                    <a:pos x="105" y="70"/>
                  </a:cxn>
                  <a:cxn ang="0">
                    <a:pos x="105" y="66"/>
                  </a:cxn>
                  <a:cxn ang="0">
                    <a:pos x="88" y="66"/>
                  </a:cxn>
                  <a:cxn ang="0">
                    <a:pos x="70" y="57"/>
                  </a:cxn>
                  <a:cxn ang="0">
                    <a:pos x="127" y="57"/>
                  </a:cxn>
                  <a:cxn ang="0">
                    <a:pos x="171" y="61"/>
                  </a:cxn>
                  <a:cxn ang="0">
                    <a:pos x="162" y="66"/>
                  </a:cxn>
                  <a:cxn ang="0">
                    <a:pos x="153" y="66"/>
                  </a:cxn>
                  <a:cxn ang="0">
                    <a:pos x="153" y="74"/>
                  </a:cxn>
                  <a:cxn ang="0">
                    <a:pos x="162" y="74"/>
                  </a:cxn>
                  <a:cxn ang="0">
                    <a:pos x="162" y="74"/>
                  </a:cxn>
                  <a:cxn ang="0">
                    <a:pos x="140" y="79"/>
                  </a:cxn>
                  <a:cxn ang="0">
                    <a:pos x="123" y="66"/>
                  </a:cxn>
                  <a:cxn ang="0">
                    <a:pos x="123" y="88"/>
                  </a:cxn>
                  <a:cxn ang="0">
                    <a:pos x="131" y="88"/>
                  </a:cxn>
                  <a:cxn ang="0">
                    <a:pos x="131" y="92"/>
                  </a:cxn>
                  <a:cxn ang="0">
                    <a:pos x="127" y="92"/>
                  </a:cxn>
                  <a:cxn ang="0">
                    <a:pos x="123" y="96"/>
                  </a:cxn>
                  <a:cxn ang="0">
                    <a:pos x="136" y="101"/>
                  </a:cxn>
                  <a:cxn ang="0">
                    <a:pos x="145" y="92"/>
                  </a:cxn>
                  <a:cxn ang="0">
                    <a:pos x="140" y="92"/>
                  </a:cxn>
                  <a:cxn ang="0">
                    <a:pos x="136" y="92"/>
                  </a:cxn>
                  <a:cxn ang="0">
                    <a:pos x="136" y="83"/>
                  </a:cxn>
                  <a:cxn ang="0">
                    <a:pos x="145" y="88"/>
                  </a:cxn>
                  <a:cxn ang="0">
                    <a:pos x="158" y="92"/>
                  </a:cxn>
                  <a:cxn ang="0">
                    <a:pos x="149" y="92"/>
                  </a:cxn>
                  <a:cxn ang="0">
                    <a:pos x="158" y="101"/>
                  </a:cxn>
                  <a:cxn ang="0">
                    <a:pos x="149" y="105"/>
                  </a:cxn>
                  <a:cxn ang="0">
                    <a:pos x="140" y="105"/>
                  </a:cxn>
                  <a:cxn ang="0">
                    <a:pos x="140" y="110"/>
                  </a:cxn>
                  <a:cxn ang="0">
                    <a:pos x="167" y="110"/>
                  </a:cxn>
                  <a:cxn ang="0">
                    <a:pos x="197" y="110"/>
                  </a:cxn>
                  <a:cxn ang="0">
                    <a:pos x="188" y="92"/>
                  </a:cxn>
                  <a:cxn ang="0">
                    <a:pos x="180" y="92"/>
                  </a:cxn>
                  <a:cxn ang="0">
                    <a:pos x="175" y="92"/>
                  </a:cxn>
                  <a:cxn ang="0">
                    <a:pos x="184" y="83"/>
                  </a:cxn>
                  <a:cxn ang="0">
                    <a:pos x="180" y="57"/>
                  </a:cxn>
                  <a:cxn ang="0">
                    <a:pos x="175" y="44"/>
                  </a:cxn>
                  <a:cxn ang="0">
                    <a:pos x="158" y="26"/>
                  </a:cxn>
                  <a:cxn ang="0">
                    <a:pos x="149" y="4"/>
                  </a:cxn>
                  <a:cxn ang="0">
                    <a:pos x="31" y="4"/>
                  </a:cxn>
                  <a:cxn ang="0">
                    <a:pos x="22" y="18"/>
                  </a:cxn>
                  <a:cxn ang="0">
                    <a:pos x="9" y="26"/>
                  </a:cxn>
                  <a:cxn ang="0">
                    <a:pos x="4" y="44"/>
                  </a:cxn>
                  <a:cxn ang="0">
                    <a:pos x="0" y="44"/>
                  </a:cxn>
                  <a:cxn ang="0">
                    <a:pos x="0" y="61"/>
                  </a:cxn>
                  <a:cxn ang="0">
                    <a:pos x="44" y="57"/>
                  </a:cxn>
                  <a:cxn ang="0">
                    <a:pos x="57" y="61"/>
                  </a:cxn>
                </a:cxnLst>
                <a:rect l="0" t="0" r="r" b="b"/>
                <a:pathLst>
                  <a:path w="197" h="110">
                    <a:moveTo>
                      <a:pt x="57" y="61"/>
                    </a:moveTo>
                    <a:lnTo>
                      <a:pt x="57" y="61"/>
                    </a:lnTo>
                    <a:lnTo>
                      <a:pt x="53" y="66"/>
                    </a:lnTo>
                    <a:lnTo>
                      <a:pt x="48" y="70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66" y="83"/>
                    </a:lnTo>
                    <a:lnTo>
                      <a:pt x="83" y="88"/>
                    </a:lnTo>
                    <a:lnTo>
                      <a:pt x="83" y="88"/>
                    </a:lnTo>
                    <a:lnTo>
                      <a:pt x="83" y="83"/>
                    </a:lnTo>
                    <a:lnTo>
                      <a:pt x="83" y="83"/>
                    </a:lnTo>
                    <a:lnTo>
                      <a:pt x="83" y="74"/>
                    </a:lnTo>
                    <a:lnTo>
                      <a:pt x="79" y="79"/>
                    </a:lnTo>
                    <a:lnTo>
                      <a:pt x="75" y="79"/>
                    </a:lnTo>
                    <a:lnTo>
                      <a:pt x="75" y="74"/>
                    </a:lnTo>
                    <a:lnTo>
                      <a:pt x="75" y="74"/>
                    </a:lnTo>
                    <a:lnTo>
                      <a:pt x="83" y="70"/>
                    </a:lnTo>
                    <a:lnTo>
                      <a:pt x="92" y="70"/>
                    </a:lnTo>
                    <a:lnTo>
                      <a:pt x="101" y="70"/>
                    </a:lnTo>
                    <a:lnTo>
                      <a:pt x="105" y="70"/>
                    </a:lnTo>
                    <a:lnTo>
                      <a:pt x="105" y="66"/>
                    </a:lnTo>
                    <a:lnTo>
                      <a:pt x="105" y="66"/>
                    </a:lnTo>
                    <a:lnTo>
                      <a:pt x="96" y="66"/>
                    </a:lnTo>
                    <a:lnTo>
                      <a:pt x="88" y="66"/>
                    </a:lnTo>
                    <a:lnTo>
                      <a:pt x="79" y="66"/>
                    </a:lnTo>
                    <a:lnTo>
                      <a:pt x="70" y="57"/>
                    </a:lnTo>
                    <a:lnTo>
                      <a:pt x="70" y="57"/>
                    </a:lnTo>
                    <a:lnTo>
                      <a:pt x="127" y="57"/>
                    </a:lnTo>
                    <a:lnTo>
                      <a:pt x="153" y="57"/>
                    </a:lnTo>
                    <a:lnTo>
                      <a:pt x="171" y="61"/>
                    </a:lnTo>
                    <a:lnTo>
                      <a:pt x="171" y="61"/>
                    </a:lnTo>
                    <a:lnTo>
                      <a:pt x="162" y="66"/>
                    </a:lnTo>
                    <a:lnTo>
                      <a:pt x="153" y="66"/>
                    </a:lnTo>
                    <a:lnTo>
                      <a:pt x="153" y="66"/>
                    </a:lnTo>
                    <a:lnTo>
                      <a:pt x="153" y="74"/>
                    </a:lnTo>
                    <a:lnTo>
                      <a:pt x="153" y="74"/>
                    </a:lnTo>
                    <a:lnTo>
                      <a:pt x="158" y="74"/>
                    </a:lnTo>
                    <a:lnTo>
                      <a:pt x="162" y="74"/>
                    </a:lnTo>
                    <a:lnTo>
                      <a:pt x="162" y="74"/>
                    </a:lnTo>
                    <a:lnTo>
                      <a:pt x="162" y="74"/>
                    </a:lnTo>
                    <a:lnTo>
                      <a:pt x="149" y="79"/>
                    </a:lnTo>
                    <a:lnTo>
                      <a:pt x="140" y="79"/>
                    </a:lnTo>
                    <a:lnTo>
                      <a:pt x="131" y="74"/>
                    </a:lnTo>
                    <a:lnTo>
                      <a:pt x="123" y="66"/>
                    </a:lnTo>
                    <a:lnTo>
                      <a:pt x="123" y="66"/>
                    </a:lnTo>
                    <a:lnTo>
                      <a:pt x="123" y="88"/>
                    </a:lnTo>
                    <a:lnTo>
                      <a:pt x="123" y="88"/>
                    </a:lnTo>
                    <a:lnTo>
                      <a:pt x="131" y="88"/>
                    </a:lnTo>
                    <a:lnTo>
                      <a:pt x="131" y="88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27" y="92"/>
                    </a:lnTo>
                    <a:lnTo>
                      <a:pt x="123" y="92"/>
                    </a:lnTo>
                    <a:lnTo>
                      <a:pt x="123" y="96"/>
                    </a:lnTo>
                    <a:lnTo>
                      <a:pt x="123" y="96"/>
                    </a:lnTo>
                    <a:lnTo>
                      <a:pt x="136" y="101"/>
                    </a:lnTo>
                    <a:lnTo>
                      <a:pt x="140" y="101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0" y="92"/>
                    </a:lnTo>
                    <a:lnTo>
                      <a:pt x="136" y="92"/>
                    </a:lnTo>
                    <a:lnTo>
                      <a:pt x="136" y="92"/>
                    </a:lnTo>
                    <a:lnTo>
                      <a:pt x="136" y="83"/>
                    </a:lnTo>
                    <a:lnTo>
                      <a:pt x="136" y="83"/>
                    </a:lnTo>
                    <a:lnTo>
                      <a:pt x="140" y="88"/>
                    </a:lnTo>
                    <a:lnTo>
                      <a:pt x="145" y="88"/>
                    </a:lnTo>
                    <a:lnTo>
                      <a:pt x="153" y="88"/>
                    </a:lnTo>
                    <a:lnTo>
                      <a:pt x="158" y="92"/>
                    </a:lnTo>
                    <a:lnTo>
                      <a:pt x="158" y="92"/>
                    </a:lnTo>
                    <a:lnTo>
                      <a:pt x="149" y="92"/>
                    </a:lnTo>
                    <a:lnTo>
                      <a:pt x="149" y="96"/>
                    </a:lnTo>
                    <a:lnTo>
                      <a:pt x="158" y="101"/>
                    </a:lnTo>
                    <a:lnTo>
                      <a:pt x="158" y="101"/>
                    </a:lnTo>
                    <a:lnTo>
                      <a:pt x="149" y="105"/>
                    </a:lnTo>
                    <a:lnTo>
                      <a:pt x="145" y="101"/>
                    </a:lnTo>
                    <a:lnTo>
                      <a:pt x="140" y="105"/>
                    </a:lnTo>
                    <a:lnTo>
                      <a:pt x="140" y="110"/>
                    </a:lnTo>
                    <a:lnTo>
                      <a:pt x="140" y="110"/>
                    </a:lnTo>
                    <a:lnTo>
                      <a:pt x="153" y="110"/>
                    </a:lnTo>
                    <a:lnTo>
                      <a:pt x="167" y="110"/>
                    </a:lnTo>
                    <a:lnTo>
                      <a:pt x="197" y="110"/>
                    </a:lnTo>
                    <a:lnTo>
                      <a:pt x="197" y="110"/>
                    </a:lnTo>
                    <a:lnTo>
                      <a:pt x="188" y="101"/>
                    </a:lnTo>
                    <a:lnTo>
                      <a:pt x="188" y="92"/>
                    </a:lnTo>
                    <a:lnTo>
                      <a:pt x="188" y="92"/>
                    </a:lnTo>
                    <a:lnTo>
                      <a:pt x="180" y="92"/>
                    </a:lnTo>
                    <a:lnTo>
                      <a:pt x="175" y="92"/>
                    </a:lnTo>
                    <a:lnTo>
                      <a:pt x="175" y="92"/>
                    </a:lnTo>
                    <a:lnTo>
                      <a:pt x="180" y="88"/>
                    </a:lnTo>
                    <a:lnTo>
                      <a:pt x="184" y="83"/>
                    </a:lnTo>
                    <a:lnTo>
                      <a:pt x="184" y="70"/>
                    </a:lnTo>
                    <a:lnTo>
                      <a:pt x="180" y="57"/>
                    </a:lnTo>
                    <a:lnTo>
                      <a:pt x="175" y="44"/>
                    </a:lnTo>
                    <a:lnTo>
                      <a:pt x="175" y="44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49" y="4"/>
                    </a:lnTo>
                    <a:lnTo>
                      <a:pt x="149" y="4"/>
                    </a:lnTo>
                    <a:lnTo>
                      <a:pt x="92" y="0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2" y="18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26" y="57"/>
                    </a:lnTo>
                    <a:lnTo>
                      <a:pt x="44" y="57"/>
                    </a:lnTo>
                    <a:lnTo>
                      <a:pt x="57" y="61"/>
                    </a:lnTo>
                    <a:lnTo>
                      <a:pt x="57" y="6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6" name="Freeform 1260"/>
              <p:cNvSpPr>
                <a:spLocks/>
              </p:cNvSpPr>
              <p:nvPr/>
            </p:nvSpPr>
            <p:spPr bwMode="auto">
              <a:xfrm>
                <a:off x="3181" y="1865"/>
                <a:ext cx="57" cy="8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0"/>
                  </a:cxn>
                  <a:cxn ang="0">
                    <a:pos x="27" y="0"/>
                  </a:cxn>
                  <a:cxn ang="0">
                    <a:pos x="13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8"/>
                  </a:cxn>
                  <a:cxn ang="0">
                    <a:pos x="31" y="8"/>
                  </a:cxn>
                  <a:cxn ang="0">
                    <a:pos x="44" y="4"/>
                  </a:cxn>
                  <a:cxn ang="0">
                    <a:pos x="57" y="0"/>
                  </a:cxn>
                  <a:cxn ang="0">
                    <a:pos x="57" y="0"/>
                  </a:cxn>
                </a:cxnLst>
                <a:rect l="0" t="0" r="r" b="b"/>
                <a:pathLst>
                  <a:path w="57" h="8">
                    <a:moveTo>
                      <a:pt x="57" y="0"/>
                    </a:moveTo>
                    <a:lnTo>
                      <a:pt x="57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8"/>
                    </a:lnTo>
                    <a:lnTo>
                      <a:pt x="31" y="8"/>
                    </a:lnTo>
                    <a:lnTo>
                      <a:pt x="44" y="4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7" name="Freeform 1261"/>
              <p:cNvSpPr>
                <a:spLocks/>
              </p:cNvSpPr>
              <p:nvPr/>
            </p:nvSpPr>
            <p:spPr bwMode="auto">
              <a:xfrm>
                <a:off x="3273" y="1865"/>
                <a:ext cx="40" cy="22"/>
              </a:xfrm>
              <a:custGeom>
                <a:avLst/>
                <a:gdLst/>
                <a:ahLst/>
                <a:cxnLst>
                  <a:cxn ang="0">
                    <a:pos x="31" y="8"/>
                  </a:cxn>
                  <a:cxn ang="0">
                    <a:pos x="31" y="8"/>
                  </a:cxn>
                  <a:cxn ang="0">
                    <a:pos x="35" y="8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18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13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18" y="22"/>
                  </a:cxn>
                  <a:cxn ang="0">
                    <a:pos x="40" y="22"/>
                  </a:cxn>
                  <a:cxn ang="0">
                    <a:pos x="40" y="22"/>
                  </a:cxn>
                  <a:cxn ang="0">
                    <a:pos x="40" y="13"/>
                  </a:cxn>
                  <a:cxn ang="0">
                    <a:pos x="35" y="13"/>
                  </a:cxn>
                  <a:cxn ang="0">
                    <a:pos x="31" y="13"/>
                  </a:cxn>
                  <a:cxn ang="0">
                    <a:pos x="31" y="8"/>
                  </a:cxn>
                  <a:cxn ang="0">
                    <a:pos x="31" y="8"/>
                  </a:cxn>
                </a:cxnLst>
                <a:rect l="0" t="0" r="r" b="b"/>
                <a:pathLst>
                  <a:path w="40" h="22">
                    <a:moveTo>
                      <a:pt x="31" y="8"/>
                    </a:moveTo>
                    <a:lnTo>
                      <a:pt x="31" y="8"/>
                    </a:lnTo>
                    <a:lnTo>
                      <a:pt x="35" y="8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2" y="13"/>
                    </a:lnTo>
                    <a:lnTo>
                      <a:pt x="18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13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8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13"/>
                    </a:lnTo>
                    <a:lnTo>
                      <a:pt x="35" y="13"/>
                    </a:lnTo>
                    <a:lnTo>
                      <a:pt x="31" y="13"/>
                    </a:lnTo>
                    <a:lnTo>
                      <a:pt x="31" y="8"/>
                    </a:lnTo>
                    <a:lnTo>
                      <a:pt x="31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8" name="Freeform 1262"/>
              <p:cNvSpPr>
                <a:spLocks/>
              </p:cNvSpPr>
              <p:nvPr/>
            </p:nvSpPr>
            <p:spPr bwMode="auto">
              <a:xfrm>
                <a:off x="4119" y="1935"/>
                <a:ext cx="13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9" name="Freeform 1263"/>
              <p:cNvSpPr>
                <a:spLocks/>
              </p:cNvSpPr>
              <p:nvPr/>
            </p:nvSpPr>
            <p:spPr bwMode="auto">
              <a:xfrm>
                <a:off x="3606" y="2001"/>
                <a:ext cx="14" cy="1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5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14" h="17">
                    <a:moveTo>
                      <a:pt x="5" y="0"/>
                    </a:move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5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0" name="Freeform 1264"/>
              <p:cNvSpPr>
                <a:spLocks/>
              </p:cNvSpPr>
              <p:nvPr/>
            </p:nvSpPr>
            <p:spPr bwMode="auto">
              <a:xfrm>
                <a:off x="3563" y="2031"/>
                <a:ext cx="13" cy="2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8" y="22"/>
                  </a:cxn>
                  <a:cxn ang="0">
                    <a:pos x="8" y="22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13" h="22">
                    <a:moveTo>
                      <a:pt x="4" y="0"/>
                    </a:moveTo>
                    <a:lnTo>
                      <a:pt x="4" y="0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1" name="Freeform 1265"/>
              <p:cNvSpPr>
                <a:spLocks/>
              </p:cNvSpPr>
              <p:nvPr/>
            </p:nvSpPr>
            <p:spPr bwMode="auto">
              <a:xfrm>
                <a:off x="3606" y="2066"/>
                <a:ext cx="14" cy="1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5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14" h="18">
                    <a:moveTo>
                      <a:pt x="5" y="0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5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2" name="Freeform 1266"/>
              <p:cNvSpPr>
                <a:spLocks/>
              </p:cNvSpPr>
              <p:nvPr/>
            </p:nvSpPr>
            <p:spPr bwMode="auto">
              <a:xfrm>
                <a:off x="3624" y="2101"/>
                <a:ext cx="26" cy="18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26" h="18">
                    <a:moveTo>
                      <a:pt x="13" y="14"/>
                    </a:moveTo>
                    <a:lnTo>
                      <a:pt x="13" y="1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3" name="Freeform 1267"/>
              <p:cNvSpPr>
                <a:spLocks/>
              </p:cNvSpPr>
              <p:nvPr/>
            </p:nvSpPr>
            <p:spPr bwMode="auto">
              <a:xfrm>
                <a:off x="4071" y="2128"/>
                <a:ext cx="9" cy="2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9" h="22">
                    <a:moveTo>
                      <a:pt x="0" y="22"/>
                    </a:moveTo>
                    <a:lnTo>
                      <a:pt x="0" y="22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4" name="Rectangle 1268"/>
              <p:cNvSpPr>
                <a:spLocks noChangeArrowheads="1"/>
              </p:cNvSpPr>
              <p:nvPr/>
            </p:nvSpPr>
            <p:spPr bwMode="auto">
              <a:xfrm>
                <a:off x="2918" y="2215"/>
                <a:ext cx="1898" cy="601"/>
              </a:xfrm>
              <a:prstGeom prst="rect">
                <a:avLst/>
              </a:prstGeom>
              <a:solidFill>
                <a:srgbClr val="ABDF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5" name="Freeform 1269"/>
              <p:cNvSpPr>
                <a:spLocks/>
              </p:cNvSpPr>
              <p:nvPr/>
            </p:nvSpPr>
            <p:spPr bwMode="auto">
              <a:xfrm>
                <a:off x="3282" y="1952"/>
                <a:ext cx="18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8" h="9">
                    <a:moveTo>
                      <a:pt x="4" y="9"/>
                    </a:moveTo>
                    <a:lnTo>
                      <a:pt x="4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6" name="Freeform 1270"/>
              <p:cNvSpPr>
                <a:spLocks/>
              </p:cNvSpPr>
              <p:nvPr/>
            </p:nvSpPr>
            <p:spPr bwMode="auto">
              <a:xfrm>
                <a:off x="3304" y="1952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7" name="Freeform 1271"/>
              <p:cNvSpPr>
                <a:spLocks/>
              </p:cNvSpPr>
              <p:nvPr/>
            </p:nvSpPr>
            <p:spPr bwMode="auto">
              <a:xfrm>
                <a:off x="3321" y="1952"/>
                <a:ext cx="14" cy="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5">
                    <a:moveTo>
                      <a:pt x="14" y="0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8" name="Freeform 1272"/>
              <p:cNvSpPr>
                <a:spLocks/>
              </p:cNvSpPr>
              <p:nvPr/>
            </p:nvSpPr>
            <p:spPr bwMode="auto">
              <a:xfrm>
                <a:off x="3321" y="1961"/>
                <a:ext cx="14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9" name="Freeform 1273"/>
              <p:cNvSpPr>
                <a:spLocks/>
              </p:cNvSpPr>
              <p:nvPr/>
            </p:nvSpPr>
            <p:spPr bwMode="auto">
              <a:xfrm>
                <a:off x="3339" y="1961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0" name="Freeform 1274"/>
              <p:cNvSpPr>
                <a:spLocks/>
              </p:cNvSpPr>
              <p:nvPr/>
            </p:nvSpPr>
            <p:spPr bwMode="auto">
              <a:xfrm>
                <a:off x="3265" y="1966"/>
                <a:ext cx="17" cy="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8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8">
                    <a:moveTo>
                      <a:pt x="17" y="0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8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1" name="Freeform 1275"/>
              <p:cNvSpPr>
                <a:spLocks/>
              </p:cNvSpPr>
              <p:nvPr/>
            </p:nvSpPr>
            <p:spPr bwMode="auto">
              <a:xfrm>
                <a:off x="3282" y="1966"/>
                <a:ext cx="18" cy="8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8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8">
                    <a:moveTo>
                      <a:pt x="18" y="0"/>
                    </a:move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8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2" name="Freeform 1276"/>
              <p:cNvSpPr>
                <a:spLocks/>
              </p:cNvSpPr>
              <p:nvPr/>
            </p:nvSpPr>
            <p:spPr bwMode="auto">
              <a:xfrm>
                <a:off x="4001" y="2027"/>
                <a:ext cx="9" cy="61"/>
              </a:xfrm>
              <a:custGeom>
                <a:avLst/>
                <a:gdLst/>
                <a:ahLst/>
                <a:cxnLst>
                  <a:cxn ang="0">
                    <a:pos x="4" y="57"/>
                  </a:cxn>
                  <a:cxn ang="0">
                    <a:pos x="4" y="57"/>
                  </a:cxn>
                  <a:cxn ang="0">
                    <a:pos x="0" y="57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4" y="57"/>
                  </a:cxn>
                  <a:cxn ang="0">
                    <a:pos x="9" y="53"/>
                  </a:cxn>
                  <a:cxn ang="0">
                    <a:pos x="9" y="31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26"/>
                  </a:cxn>
                  <a:cxn ang="0">
                    <a:pos x="0" y="35"/>
                  </a:cxn>
                  <a:cxn ang="0">
                    <a:pos x="4" y="48"/>
                  </a:cxn>
                  <a:cxn ang="0">
                    <a:pos x="4" y="48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4" y="53"/>
                  </a:cxn>
                  <a:cxn ang="0">
                    <a:pos x="4" y="57"/>
                  </a:cxn>
                  <a:cxn ang="0">
                    <a:pos x="4" y="57"/>
                  </a:cxn>
                </a:cxnLst>
                <a:rect l="0" t="0" r="r" b="b"/>
                <a:pathLst>
                  <a:path w="9" h="61">
                    <a:moveTo>
                      <a:pt x="4" y="57"/>
                    </a:moveTo>
                    <a:lnTo>
                      <a:pt x="4" y="57"/>
                    </a:lnTo>
                    <a:lnTo>
                      <a:pt x="0" y="57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57"/>
                    </a:lnTo>
                    <a:lnTo>
                      <a:pt x="9" y="53"/>
                    </a:lnTo>
                    <a:lnTo>
                      <a:pt x="9" y="3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26"/>
                    </a:lnTo>
                    <a:lnTo>
                      <a:pt x="0" y="35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53"/>
                    </a:lnTo>
                    <a:lnTo>
                      <a:pt x="4" y="57"/>
                    </a:lnTo>
                    <a:lnTo>
                      <a:pt x="4" y="57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3" name="Freeform 1277"/>
              <p:cNvSpPr>
                <a:spLocks/>
              </p:cNvSpPr>
              <p:nvPr/>
            </p:nvSpPr>
            <p:spPr bwMode="auto">
              <a:xfrm>
                <a:off x="4014" y="2044"/>
                <a:ext cx="4" cy="4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40"/>
                  </a:cxn>
                  <a:cxn ang="0">
                    <a:pos x="4" y="31"/>
                  </a:cxn>
                  <a:cxn ang="0">
                    <a:pos x="4" y="1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0" y="40"/>
                  </a:cxn>
                  <a:cxn ang="0">
                    <a:pos x="0" y="40"/>
                  </a:cxn>
                </a:cxnLst>
                <a:rect l="0" t="0" r="r" b="b"/>
                <a:pathLst>
                  <a:path w="4" h="40">
                    <a:moveTo>
                      <a:pt x="0" y="40"/>
                    </a:moveTo>
                    <a:lnTo>
                      <a:pt x="0" y="40"/>
                    </a:lnTo>
                    <a:lnTo>
                      <a:pt x="4" y="31"/>
                    </a:lnTo>
                    <a:lnTo>
                      <a:pt x="4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4" name="Freeform 1278"/>
              <p:cNvSpPr>
                <a:spLocks/>
              </p:cNvSpPr>
              <p:nvPr/>
            </p:nvSpPr>
            <p:spPr bwMode="auto">
              <a:xfrm>
                <a:off x="3646" y="2088"/>
                <a:ext cx="17" cy="13"/>
              </a:xfrm>
              <a:custGeom>
                <a:avLst/>
                <a:gdLst/>
                <a:ahLst/>
                <a:cxnLst>
                  <a:cxn ang="0">
                    <a:pos x="17" y="9"/>
                  </a:cxn>
                  <a:cxn ang="0">
                    <a:pos x="17" y="9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17" y="9"/>
                  </a:cxn>
                </a:cxnLst>
                <a:rect l="0" t="0" r="r" b="b"/>
                <a:pathLst>
                  <a:path w="17" h="13">
                    <a:moveTo>
                      <a:pt x="17" y="9"/>
                    </a:moveTo>
                    <a:lnTo>
                      <a:pt x="17" y="9"/>
                    </a:lnTo>
                    <a:lnTo>
                      <a:pt x="17" y="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5" name="Freeform 1279"/>
              <p:cNvSpPr>
                <a:spLocks/>
              </p:cNvSpPr>
              <p:nvPr/>
            </p:nvSpPr>
            <p:spPr bwMode="auto">
              <a:xfrm>
                <a:off x="3685" y="2088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6" name="Freeform 1280"/>
              <p:cNvSpPr>
                <a:spLocks/>
              </p:cNvSpPr>
              <p:nvPr/>
            </p:nvSpPr>
            <p:spPr bwMode="auto">
              <a:xfrm>
                <a:off x="3931" y="2093"/>
                <a:ext cx="8" cy="3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4" y="22"/>
                  </a:cxn>
                  <a:cxn ang="0">
                    <a:pos x="8" y="26"/>
                  </a:cxn>
                  <a:cxn ang="0">
                    <a:pos x="8" y="26"/>
                  </a:cxn>
                  <a:cxn ang="0">
                    <a:pos x="4" y="2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4" y="30"/>
                  </a:cxn>
                  <a:cxn ang="0">
                    <a:pos x="4" y="35"/>
                  </a:cxn>
                  <a:cxn ang="0">
                    <a:pos x="4" y="35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8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3"/>
                  </a:cxn>
                  <a:cxn ang="0">
                    <a:pos x="4" y="17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8" h="35">
                    <a:moveTo>
                      <a:pt x="0" y="22"/>
                    </a:moveTo>
                    <a:lnTo>
                      <a:pt x="0" y="22"/>
                    </a:lnTo>
                    <a:lnTo>
                      <a:pt x="4" y="22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4" y="30"/>
                    </a:lnTo>
                    <a:lnTo>
                      <a:pt x="4" y="35"/>
                    </a:lnTo>
                    <a:lnTo>
                      <a:pt x="4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7" name="Freeform 1281"/>
              <p:cNvSpPr>
                <a:spLocks/>
              </p:cNvSpPr>
              <p:nvPr/>
            </p:nvSpPr>
            <p:spPr bwMode="auto">
              <a:xfrm>
                <a:off x="3681" y="2101"/>
                <a:ext cx="2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22" h="9">
                    <a:moveTo>
                      <a:pt x="0" y="9"/>
                    </a:moveTo>
                    <a:lnTo>
                      <a:pt x="0" y="9"/>
                    </a:lnTo>
                    <a:lnTo>
                      <a:pt x="9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9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8" name="Freeform 1282"/>
              <p:cNvSpPr>
                <a:spLocks/>
              </p:cNvSpPr>
              <p:nvPr/>
            </p:nvSpPr>
            <p:spPr bwMode="auto">
              <a:xfrm>
                <a:off x="3602" y="2119"/>
                <a:ext cx="31" cy="17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8" y="0"/>
                  </a:cxn>
                  <a:cxn ang="0">
                    <a:pos x="26" y="0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22" y="13"/>
                  </a:cxn>
                  <a:cxn ang="0">
                    <a:pos x="22" y="17"/>
                  </a:cxn>
                  <a:cxn ang="0">
                    <a:pos x="26" y="13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31" h="17">
                    <a:moveTo>
                      <a:pt x="13" y="9"/>
                    </a:moveTo>
                    <a:lnTo>
                      <a:pt x="13" y="9"/>
                    </a:lnTo>
                    <a:lnTo>
                      <a:pt x="13" y="4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2" y="13"/>
                    </a:lnTo>
                    <a:lnTo>
                      <a:pt x="22" y="17"/>
                    </a:lnTo>
                    <a:lnTo>
                      <a:pt x="26" y="13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9" name="Freeform 1283"/>
              <p:cNvSpPr>
                <a:spLocks/>
              </p:cNvSpPr>
              <p:nvPr/>
            </p:nvSpPr>
            <p:spPr bwMode="auto">
              <a:xfrm>
                <a:off x="3641" y="2115"/>
                <a:ext cx="31" cy="8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18" y="0"/>
                  </a:cxn>
                  <a:cxn ang="0">
                    <a:pos x="9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8"/>
                  </a:cxn>
                  <a:cxn ang="0">
                    <a:pos x="27" y="8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8">
                    <a:moveTo>
                      <a:pt x="31" y="4"/>
                    </a:moveTo>
                    <a:lnTo>
                      <a:pt x="31" y="4"/>
                    </a:lnTo>
                    <a:lnTo>
                      <a:pt x="18" y="0"/>
                    </a:lnTo>
                    <a:lnTo>
                      <a:pt x="9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8"/>
                    </a:lnTo>
                    <a:lnTo>
                      <a:pt x="27" y="8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0" name="Freeform 1284"/>
              <p:cNvSpPr>
                <a:spLocks/>
              </p:cNvSpPr>
              <p:nvPr/>
            </p:nvSpPr>
            <p:spPr bwMode="auto">
              <a:xfrm>
                <a:off x="3681" y="2115"/>
                <a:ext cx="22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22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1" name="Freeform 1285"/>
              <p:cNvSpPr>
                <a:spLocks/>
              </p:cNvSpPr>
              <p:nvPr/>
            </p:nvSpPr>
            <p:spPr bwMode="auto">
              <a:xfrm>
                <a:off x="3641" y="2128"/>
                <a:ext cx="22" cy="8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5" y="8"/>
                  </a:cxn>
                  <a:cxn ang="0">
                    <a:pos x="14" y="4"/>
                  </a:cxn>
                  <a:cxn ang="0">
                    <a:pos x="22" y="8"/>
                  </a:cxn>
                  <a:cxn ang="0">
                    <a:pos x="22" y="8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</a:cxnLst>
                <a:rect l="0" t="0" r="r" b="b"/>
                <a:pathLst>
                  <a:path w="22" h="8">
                    <a:moveTo>
                      <a:pt x="5" y="8"/>
                    </a:moveTo>
                    <a:lnTo>
                      <a:pt x="5" y="8"/>
                    </a:lnTo>
                    <a:lnTo>
                      <a:pt x="14" y="4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2" name="Freeform 1286"/>
              <p:cNvSpPr>
                <a:spLocks/>
              </p:cNvSpPr>
              <p:nvPr/>
            </p:nvSpPr>
            <p:spPr bwMode="auto">
              <a:xfrm>
                <a:off x="3672" y="2128"/>
                <a:ext cx="31" cy="8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8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8">
                    <a:moveTo>
                      <a:pt x="31" y="4"/>
                    </a:moveTo>
                    <a:lnTo>
                      <a:pt x="31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8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3" name="Freeform 1287"/>
              <p:cNvSpPr>
                <a:spLocks/>
              </p:cNvSpPr>
              <p:nvPr/>
            </p:nvSpPr>
            <p:spPr bwMode="auto">
              <a:xfrm>
                <a:off x="3637" y="2141"/>
                <a:ext cx="22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9"/>
                  </a:cxn>
                  <a:cxn ang="0">
                    <a:pos x="18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9">
                    <a:moveTo>
                      <a:pt x="22" y="0"/>
                    </a:moveTo>
                    <a:lnTo>
                      <a:pt x="22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9"/>
                    </a:lnTo>
                    <a:lnTo>
                      <a:pt x="18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4" name="Freeform 1288"/>
              <p:cNvSpPr>
                <a:spLocks/>
              </p:cNvSpPr>
              <p:nvPr/>
            </p:nvSpPr>
            <p:spPr bwMode="auto">
              <a:xfrm>
                <a:off x="3672" y="2136"/>
                <a:ext cx="31" cy="14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4" y="14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14"/>
                  </a:cxn>
                  <a:cxn ang="0">
                    <a:pos x="4" y="14"/>
                  </a:cxn>
                </a:cxnLst>
                <a:rect l="0" t="0" r="r" b="b"/>
                <a:pathLst>
                  <a:path w="31" h="14">
                    <a:moveTo>
                      <a:pt x="4" y="14"/>
                    </a:moveTo>
                    <a:lnTo>
                      <a:pt x="4" y="14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14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5" name="Freeform 1289"/>
              <p:cNvSpPr>
                <a:spLocks/>
              </p:cNvSpPr>
              <p:nvPr/>
            </p:nvSpPr>
            <p:spPr bwMode="auto">
              <a:xfrm>
                <a:off x="3641" y="2150"/>
                <a:ext cx="3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8"/>
                  </a:cxn>
                  <a:cxn ang="0">
                    <a:pos x="9" y="8"/>
                  </a:cxn>
                  <a:cxn ang="0">
                    <a:pos x="18" y="8"/>
                  </a:cxn>
                  <a:cxn ang="0">
                    <a:pos x="31" y="8"/>
                  </a:cxn>
                  <a:cxn ang="0">
                    <a:pos x="31" y="8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1" h="8">
                    <a:moveTo>
                      <a:pt x="0" y="0"/>
                    </a:moveTo>
                    <a:lnTo>
                      <a:pt x="0" y="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8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4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6" name="Freeform 1290"/>
              <p:cNvSpPr>
                <a:spLocks/>
              </p:cNvSpPr>
              <p:nvPr/>
            </p:nvSpPr>
            <p:spPr bwMode="auto">
              <a:xfrm>
                <a:off x="3676" y="2163"/>
                <a:ext cx="27" cy="4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14" y="4"/>
                  </a:cxn>
                  <a:cxn ang="0">
                    <a:pos x="22" y="4"/>
                  </a:cxn>
                  <a:cxn ang="0">
                    <a:pos x="27" y="4"/>
                  </a:cxn>
                  <a:cxn ang="0">
                    <a:pos x="27" y="0"/>
                  </a:cxn>
                  <a:cxn ang="0">
                    <a:pos x="27" y="0"/>
                  </a:cxn>
                </a:cxnLst>
                <a:rect l="0" t="0" r="r" b="b"/>
                <a:pathLst>
                  <a:path w="27" h="4">
                    <a:moveTo>
                      <a:pt x="27" y="0"/>
                    </a:moveTo>
                    <a:lnTo>
                      <a:pt x="27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27" y="4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7" name="Freeform 1291"/>
              <p:cNvSpPr>
                <a:spLocks/>
              </p:cNvSpPr>
              <p:nvPr/>
            </p:nvSpPr>
            <p:spPr bwMode="auto">
              <a:xfrm>
                <a:off x="3646" y="2163"/>
                <a:ext cx="26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22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8" name="Freeform 1292"/>
              <p:cNvSpPr>
                <a:spLocks/>
              </p:cNvSpPr>
              <p:nvPr/>
            </p:nvSpPr>
            <p:spPr bwMode="auto">
              <a:xfrm>
                <a:off x="3681" y="2172"/>
                <a:ext cx="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9" y="8"/>
                  </a:cxn>
                  <a:cxn ang="0">
                    <a:pos x="17" y="8"/>
                  </a:cxn>
                  <a:cxn ang="0">
                    <a:pos x="26" y="8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31" h="8">
                    <a:moveTo>
                      <a:pt x="0" y="8"/>
                    </a:moveTo>
                    <a:lnTo>
                      <a:pt x="0" y="8"/>
                    </a:lnTo>
                    <a:lnTo>
                      <a:pt x="9" y="8"/>
                    </a:lnTo>
                    <a:lnTo>
                      <a:pt x="17" y="8"/>
                    </a:lnTo>
                    <a:lnTo>
                      <a:pt x="26" y="8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9" name="Freeform 1293"/>
              <p:cNvSpPr>
                <a:spLocks/>
              </p:cNvSpPr>
              <p:nvPr/>
            </p:nvSpPr>
            <p:spPr bwMode="auto">
              <a:xfrm>
                <a:off x="2756" y="2176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0" name="Freeform 1294"/>
              <p:cNvSpPr>
                <a:spLocks/>
              </p:cNvSpPr>
              <p:nvPr/>
            </p:nvSpPr>
            <p:spPr bwMode="auto">
              <a:xfrm>
                <a:off x="3641" y="2172"/>
                <a:ext cx="22" cy="8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22" y="8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14" y="0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8"/>
                  </a:cxn>
                  <a:cxn ang="0">
                    <a:pos x="14" y="8"/>
                  </a:cxn>
                  <a:cxn ang="0">
                    <a:pos x="18" y="8"/>
                  </a:cxn>
                  <a:cxn ang="0">
                    <a:pos x="22" y="8"/>
                  </a:cxn>
                  <a:cxn ang="0">
                    <a:pos x="22" y="8"/>
                  </a:cxn>
                </a:cxnLst>
                <a:rect l="0" t="0" r="r" b="b"/>
                <a:pathLst>
                  <a:path w="22" h="8">
                    <a:moveTo>
                      <a:pt x="22" y="8"/>
                    </a:moveTo>
                    <a:lnTo>
                      <a:pt x="22" y="8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14" y="0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8"/>
                    </a:lnTo>
                    <a:lnTo>
                      <a:pt x="14" y="8"/>
                    </a:lnTo>
                    <a:lnTo>
                      <a:pt x="18" y="8"/>
                    </a:lnTo>
                    <a:lnTo>
                      <a:pt x="22" y="8"/>
                    </a:lnTo>
                    <a:lnTo>
                      <a:pt x="22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1" name="Freeform 1295"/>
              <p:cNvSpPr>
                <a:spLocks/>
              </p:cNvSpPr>
              <p:nvPr/>
            </p:nvSpPr>
            <p:spPr bwMode="auto">
              <a:xfrm>
                <a:off x="3628" y="2185"/>
                <a:ext cx="44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22" y="8"/>
                  </a:cxn>
                  <a:cxn ang="0">
                    <a:pos x="35" y="8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18" y="0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44" h="8">
                    <a:moveTo>
                      <a:pt x="0" y="8"/>
                    </a:moveTo>
                    <a:lnTo>
                      <a:pt x="0" y="8"/>
                    </a:lnTo>
                    <a:lnTo>
                      <a:pt x="22" y="8"/>
                    </a:lnTo>
                    <a:lnTo>
                      <a:pt x="35" y="8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2" name="Freeform 1296"/>
              <p:cNvSpPr>
                <a:spLocks/>
              </p:cNvSpPr>
              <p:nvPr/>
            </p:nvSpPr>
            <p:spPr bwMode="auto">
              <a:xfrm>
                <a:off x="3672" y="2185"/>
                <a:ext cx="31" cy="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8" y="8"/>
                  </a:cxn>
                  <a:cxn ang="0">
                    <a:pos x="26" y="4"/>
                  </a:cxn>
                  <a:cxn ang="0">
                    <a:pos x="31" y="0"/>
                  </a:cxn>
                  <a:cxn ang="0">
                    <a:pos x="31" y="0"/>
                  </a:cxn>
                </a:cxnLst>
                <a:rect l="0" t="0" r="r" b="b"/>
                <a:pathLst>
                  <a:path w="31" h="8">
                    <a:moveTo>
                      <a:pt x="31" y="0"/>
                    </a:moveTo>
                    <a:lnTo>
                      <a:pt x="31" y="0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8" y="8"/>
                    </a:lnTo>
                    <a:lnTo>
                      <a:pt x="26" y="4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3" name="Freeform 1297"/>
              <p:cNvSpPr>
                <a:spLocks/>
              </p:cNvSpPr>
              <p:nvPr/>
            </p:nvSpPr>
            <p:spPr bwMode="auto">
              <a:xfrm>
                <a:off x="2611" y="2189"/>
                <a:ext cx="53" cy="9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22" y="0"/>
                  </a:cxn>
                  <a:cxn ang="0">
                    <a:pos x="9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31" y="9"/>
                  </a:cxn>
                  <a:cxn ang="0">
                    <a:pos x="44" y="9"/>
                  </a:cxn>
                  <a:cxn ang="0">
                    <a:pos x="53" y="4"/>
                  </a:cxn>
                  <a:cxn ang="0">
                    <a:pos x="53" y="0"/>
                  </a:cxn>
                  <a:cxn ang="0">
                    <a:pos x="53" y="0"/>
                  </a:cxn>
                </a:cxnLst>
                <a:rect l="0" t="0" r="r" b="b"/>
                <a:pathLst>
                  <a:path w="53" h="9">
                    <a:moveTo>
                      <a:pt x="53" y="0"/>
                    </a:moveTo>
                    <a:lnTo>
                      <a:pt x="53" y="0"/>
                    </a:lnTo>
                    <a:lnTo>
                      <a:pt x="22" y="0"/>
                    </a:lnTo>
                    <a:lnTo>
                      <a:pt x="9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1" y="9"/>
                    </a:lnTo>
                    <a:lnTo>
                      <a:pt x="44" y="9"/>
                    </a:lnTo>
                    <a:lnTo>
                      <a:pt x="53" y="4"/>
                    </a:lnTo>
                    <a:lnTo>
                      <a:pt x="5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4" name="Freeform 1298"/>
              <p:cNvSpPr>
                <a:spLocks/>
              </p:cNvSpPr>
              <p:nvPr/>
            </p:nvSpPr>
            <p:spPr bwMode="auto">
              <a:xfrm>
                <a:off x="3628" y="2198"/>
                <a:ext cx="44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3" y="4"/>
                  </a:cxn>
                  <a:cxn ang="0">
                    <a:pos x="27" y="4"/>
                  </a:cxn>
                  <a:cxn ang="0">
                    <a:pos x="35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4" h="4">
                    <a:moveTo>
                      <a:pt x="0" y="4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27" y="4"/>
                    </a:lnTo>
                    <a:lnTo>
                      <a:pt x="35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5" name="Freeform 1299"/>
              <p:cNvSpPr>
                <a:spLocks/>
              </p:cNvSpPr>
              <p:nvPr/>
            </p:nvSpPr>
            <p:spPr bwMode="auto">
              <a:xfrm>
                <a:off x="3681" y="2193"/>
                <a:ext cx="22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6" name="Freeform 1300"/>
              <p:cNvSpPr>
                <a:spLocks/>
              </p:cNvSpPr>
              <p:nvPr/>
            </p:nvSpPr>
            <p:spPr bwMode="auto">
              <a:xfrm>
                <a:off x="2598" y="2202"/>
                <a:ext cx="88" cy="9"/>
              </a:xfrm>
              <a:custGeom>
                <a:avLst/>
                <a:gdLst/>
                <a:ahLst/>
                <a:cxnLst>
                  <a:cxn ang="0">
                    <a:pos x="88" y="0"/>
                  </a:cxn>
                  <a:cxn ang="0">
                    <a:pos x="88" y="0"/>
                  </a:cxn>
                  <a:cxn ang="0">
                    <a:pos x="44" y="0"/>
                  </a:cxn>
                  <a:cxn ang="0">
                    <a:pos x="22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3" y="9"/>
                  </a:cxn>
                  <a:cxn ang="0">
                    <a:pos x="75" y="9"/>
                  </a:cxn>
                  <a:cxn ang="0">
                    <a:pos x="88" y="0"/>
                  </a:cxn>
                  <a:cxn ang="0">
                    <a:pos x="88" y="0"/>
                  </a:cxn>
                </a:cxnLst>
                <a:rect l="0" t="0" r="r" b="b"/>
                <a:pathLst>
                  <a:path w="88" h="9">
                    <a:moveTo>
                      <a:pt x="88" y="0"/>
                    </a:moveTo>
                    <a:lnTo>
                      <a:pt x="88" y="0"/>
                    </a:lnTo>
                    <a:lnTo>
                      <a:pt x="44" y="0"/>
                    </a:lnTo>
                    <a:lnTo>
                      <a:pt x="22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3" y="9"/>
                    </a:lnTo>
                    <a:lnTo>
                      <a:pt x="75" y="9"/>
                    </a:lnTo>
                    <a:lnTo>
                      <a:pt x="88" y="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7" name="Freeform 1301"/>
              <p:cNvSpPr>
                <a:spLocks/>
              </p:cNvSpPr>
              <p:nvPr/>
            </p:nvSpPr>
            <p:spPr bwMode="auto">
              <a:xfrm>
                <a:off x="2690" y="2202"/>
                <a:ext cx="9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8" name="Freeform 1302"/>
              <p:cNvSpPr>
                <a:spLocks/>
              </p:cNvSpPr>
              <p:nvPr/>
            </p:nvSpPr>
            <p:spPr bwMode="auto">
              <a:xfrm>
                <a:off x="2704" y="2202"/>
                <a:ext cx="35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17" y="9"/>
                  </a:cxn>
                  <a:cxn ang="0">
                    <a:pos x="26" y="9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17" y="9"/>
                    </a:lnTo>
                    <a:lnTo>
                      <a:pt x="26" y="9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9" name="Freeform 1303"/>
              <p:cNvSpPr>
                <a:spLocks/>
              </p:cNvSpPr>
              <p:nvPr/>
            </p:nvSpPr>
            <p:spPr bwMode="auto">
              <a:xfrm>
                <a:off x="2598" y="2215"/>
                <a:ext cx="88" cy="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88" y="5"/>
                  </a:cxn>
                  <a:cxn ang="0">
                    <a:pos x="70" y="0"/>
                  </a:cxn>
                  <a:cxn ang="0">
                    <a:pos x="44" y="0"/>
                  </a:cxn>
                  <a:cxn ang="0">
                    <a:pos x="22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9" y="5"/>
                  </a:cxn>
                  <a:cxn ang="0">
                    <a:pos x="88" y="5"/>
                  </a:cxn>
                  <a:cxn ang="0">
                    <a:pos x="88" y="5"/>
                  </a:cxn>
                </a:cxnLst>
                <a:rect l="0" t="0" r="r" b="b"/>
                <a:pathLst>
                  <a:path w="88" h="9">
                    <a:moveTo>
                      <a:pt x="88" y="5"/>
                    </a:moveTo>
                    <a:lnTo>
                      <a:pt x="88" y="5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22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9" y="5"/>
                    </a:lnTo>
                    <a:lnTo>
                      <a:pt x="88" y="5"/>
                    </a:lnTo>
                    <a:lnTo>
                      <a:pt x="88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0" name="Freeform 1304"/>
              <p:cNvSpPr>
                <a:spLocks/>
              </p:cNvSpPr>
              <p:nvPr/>
            </p:nvSpPr>
            <p:spPr bwMode="auto">
              <a:xfrm>
                <a:off x="2690" y="2215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1" name="Freeform 1305"/>
              <p:cNvSpPr>
                <a:spLocks/>
              </p:cNvSpPr>
              <p:nvPr/>
            </p:nvSpPr>
            <p:spPr bwMode="auto">
              <a:xfrm>
                <a:off x="2743" y="2215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2" name="Freeform 1306"/>
              <p:cNvSpPr>
                <a:spLocks/>
              </p:cNvSpPr>
              <p:nvPr/>
            </p:nvSpPr>
            <p:spPr bwMode="auto">
              <a:xfrm>
                <a:off x="3633" y="2220"/>
                <a:ext cx="39" cy="9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9" y="9"/>
                  </a:cxn>
                  <a:cxn ang="0">
                    <a:pos x="39" y="4"/>
                  </a:cxn>
                  <a:cxn ang="0">
                    <a:pos x="39" y="4"/>
                  </a:cxn>
                  <a:cxn ang="0">
                    <a:pos x="39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6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39" y="9"/>
                  </a:cxn>
                  <a:cxn ang="0">
                    <a:pos x="39" y="9"/>
                  </a:cxn>
                </a:cxnLst>
                <a:rect l="0" t="0" r="r" b="b"/>
                <a:pathLst>
                  <a:path w="39" h="9">
                    <a:moveTo>
                      <a:pt x="39" y="9"/>
                    </a:moveTo>
                    <a:lnTo>
                      <a:pt x="39" y="9"/>
                    </a:lnTo>
                    <a:lnTo>
                      <a:pt x="39" y="4"/>
                    </a:lnTo>
                    <a:lnTo>
                      <a:pt x="39" y="4"/>
                    </a:lnTo>
                    <a:lnTo>
                      <a:pt x="39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39" y="9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3" name="Freeform 1307"/>
              <p:cNvSpPr>
                <a:spLocks/>
              </p:cNvSpPr>
              <p:nvPr/>
            </p:nvSpPr>
            <p:spPr bwMode="auto">
              <a:xfrm>
                <a:off x="2756" y="2224"/>
                <a:ext cx="22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4" name="Freeform 1308"/>
              <p:cNvSpPr>
                <a:spLocks/>
              </p:cNvSpPr>
              <p:nvPr/>
            </p:nvSpPr>
            <p:spPr bwMode="auto">
              <a:xfrm>
                <a:off x="2782" y="2224"/>
                <a:ext cx="9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5" name="Freeform 1309"/>
              <p:cNvSpPr>
                <a:spLocks/>
              </p:cNvSpPr>
              <p:nvPr/>
            </p:nvSpPr>
            <p:spPr bwMode="auto">
              <a:xfrm>
                <a:off x="2796" y="2224"/>
                <a:ext cx="17" cy="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6" name="Freeform 1310"/>
              <p:cNvSpPr>
                <a:spLocks/>
              </p:cNvSpPr>
              <p:nvPr/>
            </p:nvSpPr>
            <p:spPr bwMode="auto">
              <a:xfrm>
                <a:off x="3637" y="2233"/>
                <a:ext cx="26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22" y="4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22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7" name="Freeform 1311"/>
              <p:cNvSpPr>
                <a:spLocks/>
              </p:cNvSpPr>
              <p:nvPr/>
            </p:nvSpPr>
            <p:spPr bwMode="auto">
              <a:xfrm>
                <a:off x="3681" y="2229"/>
                <a:ext cx="22" cy="8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22" y="8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7" y="8"/>
                  </a:cxn>
                  <a:cxn ang="0">
                    <a:pos x="22" y="8"/>
                  </a:cxn>
                  <a:cxn ang="0">
                    <a:pos x="22" y="8"/>
                  </a:cxn>
                </a:cxnLst>
                <a:rect l="0" t="0" r="r" b="b"/>
                <a:pathLst>
                  <a:path w="22" h="8">
                    <a:moveTo>
                      <a:pt x="22" y="8"/>
                    </a:moveTo>
                    <a:lnTo>
                      <a:pt x="22" y="8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7" y="8"/>
                    </a:lnTo>
                    <a:lnTo>
                      <a:pt x="22" y="8"/>
                    </a:lnTo>
                    <a:lnTo>
                      <a:pt x="22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8" name="Freeform 1312"/>
              <p:cNvSpPr>
                <a:spLocks/>
              </p:cNvSpPr>
              <p:nvPr/>
            </p:nvSpPr>
            <p:spPr bwMode="auto">
              <a:xfrm>
                <a:off x="3970" y="2242"/>
                <a:ext cx="9" cy="1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9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13">
                    <a:moveTo>
                      <a:pt x="0" y="8"/>
                    </a:moveTo>
                    <a:lnTo>
                      <a:pt x="0" y="8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9" name="Freeform 1313"/>
              <p:cNvSpPr>
                <a:spLocks/>
              </p:cNvSpPr>
              <p:nvPr/>
            </p:nvSpPr>
            <p:spPr bwMode="auto">
              <a:xfrm>
                <a:off x="3839" y="2250"/>
                <a:ext cx="8" cy="27"/>
              </a:xfrm>
              <a:custGeom>
                <a:avLst/>
                <a:gdLst/>
                <a:ahLst/>
                <a:cxnLst>
                  <a:cxn ang="0">
                    <a:pos x="8" y="27"/>
                  </a:cxn>
                  <a:cxn ang="0">
                    <a:pos x="8" y="27"/>
                  </a:cxn>
                  <a:cxn ang="0">
                    <a:pos x="8" y="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8" y="27"/>
                  </a:cxn>
                  <a:cxn ang="0">
                    <a:pos x="8" y="27"/>
                  </a:cxn>
                </a:cxnLst>
                <a:rect l="0" t="0" r="r" b="b"/>
                <a:pathLst>
                  <a:path w="8" h="27">
                    <a:moveTo>
                      <a:pt x="8" y="27"/>
                    </a:moveTo>
                    <a:lnTo>
                      <a:pt x="8" y="27"/>
                    </a:lnTo>
                    <a:lnTo>
                      <a:pt x="8" y="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8" y="27"/>
                    </a:ln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0" name="Freeform 1314"/>
              <p:cNvSpPr>
                <a:spLocks/>
              </p:cNvSpPr>
              <p:nvPr/>
            </p:nvSpPr>
            <p:spPr bwMode="auto">
              <a:xfrm>
                <a:off x="3633" y="2255"/>
                <a:ext cx="17" cy="4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8" y="4"/>
                  </a:cxn>
                  <a:cxn ang="0">
                    <a:pos x="13" y="4"/>
                  </a:cxn>
                  <a:cxn ang="0">
                    <a:pos x="17" y="4"/>
                  </a:cxn>
                  <a:cxn ang="0">
                    <a:pos x="17" y="4"/>
                  </a:cxn>
                </a:cxnLst>
                <a:rect l="0" t="0" r="r" b="b"/>
                <a:pathLst>
                  <a:path w="17" h="4">
                    <a:moveTo>
                      <a:pt x="17" y="4"/>
                    </a:moveTo>
                    <a:lnTo>
                      <a:pt x="17" y="4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8" y="4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1" name="Freeform 1315"/>
              <p:cNvSpPr>
                <a:spLocks/>
              </p:cNvSpPr>
              <p:nvPr/>
            </p:nvSpPr>
            <p:spPr bwMode="auto">
              <a:xfrm>
                <a:off x="3045" y="2259"/>
                <a:ext cx="18" cy="9"/>
              </a:xfrm>
              <a:custGeom>
                <a:avLst/>
                <a:gdLst/>
                <a:ahLst/>
                <a:cxnLst>
                  <a:cxn ang="0">
                    <a:pos x="18" y="9"/>
                  </a:cxn>
                  <a:cxn ang="0">
                    <a:pos x="18" y="9"/>
                  </a:cxn>
                  <a:cxn ang="0">
                    <a:pos x="18" y="5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14" y="9"/>
                  </a:cxn>
                  <a:cxn ang="0">
                    <a:pos x="18" y="9"/>
                  </a:cxn>
                  <a:cxn ang="0">
                    <a:pos x="18" y="9"/>
                  </a:cxn>
                </a:cxnLst>
                <a:rect l="0" t="0" r="r" b="b"/>
                <a:pathLst>
                  <a:path w="18" h="9">
                    <a:moveTo>
                      <a:pt x="18" y="9"/>
                    </a:moveTo>
                    <a:lnTo>
                      <a:pt x="18" y="9"/>
                    </a:lnTo>
                    <a:lnTo>
                      <a:pt x="18" y="5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14" y="9"/>
                    </a:lnTo>
                    <a:lnTo>
                      <a:pt x="18" y="9"/>
                    </a:lnTo>
                    <a:lnTo>
                      <a:pt x="18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2" name="Freeform 1316"/>
              <p:cNvSpPr>
                <a:spLocks/>
              </p:cNvSpPr>
              <p:nvPr/>
            </p:nvSpPr>
            <p:spPr bwMode="auto">
              <a:xfrm>
                <a:off x="3676" y="2264"/>
                <a:ext cx="18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9" y="8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8" h="8">
                    <a:moveTo>
                      <a:pt x="14" y="0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9" y="8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3" name="Freeform 1317"/>
              <p:cNvSpPr>
                <a:spLocks/>
              </p:cNvSpPr>
              <p:nvPr/>
            </p:nvSpPr>
            <p:spPr bwMode="auto">
              <a:xfrm>
                <a:off x="3251" y="2268"/>
                <a:ext cx="9" cy="22"/>
              </a:xfrm>
              <a:custGeom>
                <a:avLst/>
                <a:gdLst/>
                <a:ahLst/>
                <a:cxnLst>
                  <a:cxn ang="0">
                    <a:pos x="9" y="22"/>
                  </a:cxn>
                  <a:cxn ang="0">
                    <a:pos x="9" y="22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9" y="22"/>
                  </a:cxn>
                  <a:cxn ang="0">
                    <a:pos x="9" y="22"/>
                  </a:cxn>
                </a:cxnLst>
                <a:rect l="0" t="0" r="r" b="b"/>
                <a:pathLst>
                  <a:path w="9" h="22">
                    <a:moveTo>
                      <a:pt x="9" y="22"/>
                    </a:moveTo>
                    <a:lnTo>
                      <a:pt x="9" y="2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9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9" y="22"/>
                    </a:lnTo>
                    <a:lnTo>
                      <a:pt x="9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4" name="Freeform 1318"/>
              <p:cNvSpPr>
                <a:spLocks/>
              </p:cNvSpPr>
              <p:nvPr/>
            </p:nvSpPr>
            <p:spPr bwMode="auto">
              <a:xfrm>
                <a:off x="3506" y="2268"/>
                <a:ext cx="26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13"/>
                  </a:cxn>
                  <a:cxn ang="0">
                    <a:pos x="17" y="9"/>
                  </a:cxn>
                  <a:cxn ang="0">
                    <a:pos x="21" y="9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7" y="4"/>
                  </a:cxn>
                  <a:cxn ang="0">
                    <a:pos x="8" y="4"/>
                  </a:cxn>
                  <a:cxn ang="0">
                    <a:pos x="4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8" y="13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26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13" y="13"/>
                    </a:lnTo>
                    <a:lnTo>
                      <a:pt x="17" y="9"/>
                    </a:lnTo>
                    <a:lnTo>
                      <a:pt x="21" y="9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4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8" y="13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5" name="Freeform 1319"/>
              <p:cNvSpPr>
                <a:spLocks/>
              </p:cNvSpPr>
              <p:nvPr/>
            </p:nvSpPr>
            <p:spPr bwMode="auto">
              <a:xfrm>
                <a:off x="2585" y="2268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3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8" y="9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3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8" y="9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6" name="Freeform 1320"/>
              <p:cNvSpPr>
                <a:spLocks/>
              </p:cNvSpPr>
              <p:nvPr/>
            </p:nvSpPr>
            <p:spPr bwMode="auto">
              <a:xfrm>
                <a:off x="3023" y="2268"/>
                <a:ext cx="9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7" name="Freeform 1321"/>
              <p:cNvSpPr>
                <a:spLocks/>
              </p:cNvSpPr>
              <p:nvPr/>
            </p:nvSpPr>
            <p:spPr bwMode="auto">
              <a:xfrm>
                <a:off x="3054" y="2268"/>
                <a:ext cx="9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8" name="Freeform 1322"/>
              <p:cNvSpPr>
                <a:spLocks/>
              </p:cNvSpPr>
              <p:nvPr/>
            </p:nvSpPr>
            <p:spPr bwMode="auto">
              <a:xfrm>
                <a:off x="3229" y="2268"/>
                <a:ext cx="18" cy="1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5" y="13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5" y="13"/>
                  </a:cxn>
                </a:cxnLst>
                <a:rect l="0" t="0" r="r" b="b"/>
                <a:pathLst>
                  <a:path w="18" h="13">
                    <a:moveTo>
                      <a:pt x="5" y="13"/>
                    </a:moveTo>
                    <a:lnTo>
                      <a:pt x="5" y="13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5" y="13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9" name="Freeform 1323"/>
              <p:cNvSpPr>
                <a:spLocks/>
              </p:cNvSpPr>
              <p:nvPr/>
            </p:nvSpPr>
            <p:spPr bwMode="auto">
              <a:xfrm>
                <a:off x="3672" y="2277"/>
                <a:ext cx="22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2" h="4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0" name="Freeform 1324"/>
              <p:cNvSpPr>
                <a:spLocks/>
              </p:cNvSpPr>
              <p:nvPr/>
            </p:nvSpPr>
            <p:spPr bwMode="auto">
              <a:xfrm>
                <a:off x="2585" y="2281"/>
                <a:ext cx="83" cy="9"/>
              </a:xfrm>
              <a:custGeom>
                <a:avLst/>
                <a:gdLst/>
                <a:ahLst/>
                <a:cxnLst>
                  <a:cxn ang="0">
                    <a:pos x="83" y="5"/>
                  </a:cxn>
                  <a:cxn ang="0">
                    <a:pos x="83" y="5"/>
                  </a:cxn>
                  <a:cxn ang="0">
                    <a:pos x="75" y="0"/>
                  </a:cxn>
                  <a:cxn ang="0">
                    <a:pos x="66" y="0"/>
                  </a:cxn>
                  <a:cxn ang="0">
                    <a:pos x="44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9" y="5"/>
                  </a:cxn>
                  <a:cxn ang="0">
                    <a:pos x="18" y="9"/>
                  </a:cxn>
                  <a:cxn ang="0">
                    <a:pos x="40" y="5"/>
                  </a:cxn>
                  <a:cxn ang="0">
                    <a:pos x="62" y="5"/>
                  </a:cxn>
                  <a:cxn ang="0">
                    <a:pos x="83" y="5"/>
                  </a:cxn>
                  <a:cxn ang="0">
                    <a:pos x="83" y="5"/>
                  </a:cxn>
                </a:cxnLst>
                <a:rect l="0" t="0" r="r" b="b"/>
                <a:pathLst>
                  <a:path w="83" h="9">
                    <a:moveTo>
                      <a:pt x="83" y="5"/>
                    </a:moveTo>
                    <a:lnTo>
                      <a:pt x="83" y="5"/>
                    </a:lnTo>
                    <a:lnTo>
                      <a:pt x="75" y="0"/>
                    </a:lnTo>
                    <a:lnTo>
                      <a:pt x="66" y="0"/>
                    </a:lnTo>
                    <a:lnTo>
                      <a:pt x="44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9" y="5"/>
                    </a:lnTo>
                    <a:lnTo>
                      <a:pt x="18" y="9"/>
                    </a:lnTo>
                    <a:lnTo>
                      <a:pt x="40" y="5"/>
                    </a:lnTo>
                    <a:lnTo>
                      <a:pt x="62" y="5"/>
                    </a:lnTo>
                    <a:lnTo>
                      <a:pt x="83" y="5"/>
                    </a:lnTo>
                    <a:lnTo>
                      <a:pt x="83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1" name="Freeform 1325"/>
              <p:cNvSpPr>
                <a:spLocks/>
              </p:cNvSpPr>
              <p:nvPr/>
            </p:nvSpPr>
            <p:spPr bwMode="auto">
              <a:xfrm>
                <a:off x="3080" y="2277"/>
                <a:ext cx="40" cy="35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22"/>
                  </a:cxn>
                  <a:cxn ang="0">
                    <a:pos x="5" y="35"/>
                  </a:cxn>
                  <a:cxn ang="0">
                    <a:pos x="5" y="35"/>
                  </a:cxn>
                  <a:cxn ang="0">
                    <a:pos x="9" y="26"/>
                  </a:cxn>
                  <a:cxn ang="0">
                    <a:pos x="22" y="26"/>
                  </a:cxn>
                  <a:cxn ang="0">
                    <a:pos x="40" y="30"/>
                  </a:cxn>
                  <a:cxn ang="0">
                    <a:pos x="40" y="30"/>
                  </a:cxn>
                  <a:cxn ang="0">
                    <a:pos x="40" y="22"/>
                  </a:cxn>
                  <a:cxn ang="0">
                    <a:pos x="35" y="22"/>
                  </a:cxn>
                  <a:cxn ang="0">
                    <a:pos x="22" y="22"/>
                  </a:cxn>
                  <a:cxn ang="0">
                    <a:pos x="14" y="26"/>
                  </a:cxn>
                  <a:cxn ang="0">
                    <a:pos x="9" y="22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27" y="17"/>
                  </a:cxn>
                  <a:cxn ang="0">
                    <a:pos x="31" y="17"/>
                  </a:cxn>
                  <a:cxn ang="0">
                    <a:pos x="40" y="9"/>
                  </a:cxn>
                  <a:cxn ang="0">
                    <a:pos x="40" y="9"/>
                  </a:cxn>
                  <a:cxn ang="0">
                    <a:pos x="22" y="13"/>
                  </a:cxn>
                  <a:cxn ang="0">
                    <a:pos x="14" y="13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4" y="4"/>
                  </a:cxn>
                  <a:cxn ang="0">
                    <a:pos x="27" y="9"/>
                  </a:cxn>
                  <a:cxn ang="0">
                    <a:pos x="31" y="9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rect l="0" t="0" r="r" b="b"/>
                <a:pathLst>
                  <a:path w="40" h="35">
                    <a:moveTo>
                      <a:pt x="40" y="0"/>
                    </a:moveTo>
                    <a:lnTo>
                      <a:pt x="40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22"/>
                    </a:lnTo>
                    <a:lnTo>
                      <a:pt x="5" y="35"/>
                    </a:lnTo>
                    <a:lnTo>
                      <a:pt x="5" y="35"/>
                    </a:lnTo>
                    <a:lnTo>
                      <a:pt x="9" y="26"/>
                    </a:lnTo>
                    <a:lnTo>
                      <a:pt x="22" y="26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40" y="22"/>
                    </a:lnTo>
                    <a:lnTo>
                      <a:pt x="35" y="22"/>
                    </a:lnTo>
                    <a:lnTo>
                      <a:pt x="22" y="22"/>
                    </a:lnTo>
                    <a:lnTo>
                      <a:pt x="14" y="26"/>
                    </a:lnTo>
                    <a:lnTo>
                      <a:pt x="9" y="22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31" y="17"/>
                    </a:lnTo>
                    <a:lnTo>
                      <a:pt x="40" y="9"/>
                    </a:lnTo>
                    <a:lnTo>
                      <a:pt x="40" y="9"/>
                    </a:lnTo>
                    <a:lnTo>
                      <a:pt x="22" y="13"/>
                    </a:lnTo>
                    <a:lnTo>
                      <a:pt x="14" y="13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4" y="4"/>
                    </a:lnTo>
                    <a:lnTo>
                      <a:pt x="27" y="9"/>
                    </a:lnTo>
                    <a:lnTo>
                      <a:pt x="31" y="9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2" name="Freeform 1326"/>
              <p:cNvSpPr>
                <a:spLocks/>
              </p:cNvSpPr>
              <p:nvPr/>
            </p:nvSpPr>
            <p:spPr bwMode="auto">
              <a:xfrm>
                <a:off x="3023" y="2281"/>
                <a:ext cx="9" cy="1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13"/>
                  </a:cxn>
                  <a:cxn ang="0">
                    <a:pos x="5" y="13"/>
                  </a:cxn>
                  <a:cxn ang="0">
                    <a:pos x="0" y="1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8">
                    <a:moveTo>
                      <a:pt x="0" y="5"/>
                    </a:moveTo>
                    <a:lnTo>
                      <a:pt x="0" y="5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3" name="Freeform 1327"/>
              <p:cNvSpPr>
                <a:spLocks/>
              </p:cNvSpPr>
              <p:nvPr/>
            </p:nvSpPr>
            <p:spPr bwMode="auto">
              <a:xfrm>
                <a:off x="3037" y="2281"/>
                <a:ext cx="13" cy="18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8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13"/>
                  </a:cxn>
                  <a:cxn ang="0">
                    <a:pos x="8" y="13"/>
                  </a:cxn>
                  <a:cxn ang="0">
                    <a:pos x="4" y="13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13" h="18">
                    <a:moveTo>
                      <a:pt x="4" y="5"/>
                    </a:moveTo>
                    <a:lnTo>
                      <a:pt x="4" y="5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13"/>
                    </a:lnTo>
                    <a:lnTo>
                      <a:pt x="8" y="13"/>
                    </a:lnTo>
                    <a:lnTo>
                      <a:pt x="4" y="13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4" name="Freeform 1328"/>
              <p:cNvSpPr>
                <a:spLocks/>
              </p:cNvSpPr>
              <p:nvPr/>
            </p:nvSpPr>
            <p:spPr bwMode="auto">
              <a:xfrm>
                <a:off x="3054" y="2281"/>
                <a:ext cx="9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5" name="Freeform 1329"/>
              <p:cNvSpPr>
                <a:spLocks/>
              </p:cNvSpPr>
              <p:nvPr/>
            </p:nvSpPr>
            <p:spPr bwMode="auto">
              <a:xfrm>
                <a:off x="3067" y="2281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6" name="Freeform 1330"/>
              <p:cNvSpPr>
                <a:spLocks/>
              </p:cNvSpPr>
              <p:nvPr/>
            </p:nvSpPr>
            <p:spPr bwMode="auto">
              <a:xfrm>
                <a:off x="2585" y="2290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40" y="0"/>
                  </a:cxn>
                  <a:cxn ang="0">
                    <a:pos x="1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48" y="9"/>
                  </a:cxn>
                  <a:cxn ang="0">
                    <a:pos x="70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40" y="0"/>
                    </a:lnTo>
                    <a:lnTo>
                      <a:pt x="1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48" y="9"/>
                    </a:lnTo>
                    <a:lnTo>
                      <a:pt x="70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7" name="Freeform 1331"/>
              <p:cNvSpPr>
                <a:spLocks/>
              </p:cNvSpPr>
              <p:nvPr/>
            </p:nvSpPr>
            <p:spPr bwMode="auto">
              <a:xfrm>
                <a:off x="3238" y="2290"/>
                <a:ext cx="5" cy="44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5" y="35"/>
                  </a:cxn>
                  <a:cxn ang="0">
                    <a:pos x="5" y="22"/>
                  </a:cxn>
                  <a:cxn ang="0">
                    <a:pos x="5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2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w="5" h="44">
                    <a:moveTo>
                      <a:pt x="0" y="44"/>
                    </a:moveTo>
                    <a:lnTo>
                      <a:pt x="0" y="44"/>
                    </a:lnTo>
                    <a:lnTo>
                      <a:pt x="5" y="35"/>
                    </a:lnTo>
                    <a:lnTo>
                      <a:pt x="5" y="22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8" name="Freeform 1332"/>
              <p:cNvSpPr>
                <a:spLocks/>
              </p:cNvSpPr>
              <p:nvPr/>
            </p:nvSpPr>
            <p:spPr bwMode="auto">
              <a:xfrm>
                <a:off x="3256" y="2294"/>
                <a:ext cx="4" cy="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5"/>
                  </a:cxn>
                  <a:cxn ang="0">
                    <a:pos x="0" y="48"/>
                  </a:cxn>
                  <a:cxn ang="0">
                    <a:pos x="4" y="62"/>
                  </a:cxn>
                  <a:cxn ang="0">
                    <a:pos x="4" y="62"/>
                  </a:cxn>
                  <a:cxn ang="0">
                    <a:pos x="4" y="44"/>
                  </a:cxn>
                  <a:cxn ang="0">
                    <a:pos x="4" y="27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62">
                    <a:moveTo>
                      <a:pt x="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35"/>
                    </a:lnTo>
                    <a:lnTo>
                      <a:pt x="0" y="48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44"/>
                    </a:lnTo>
                    <a:lnTo>
                      <a:pt x="4" y="27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9" name="Freeform 1333"/>
              <p:cNvSpPr>
                <a:spLocks/>
              </p:cNvSpPr>
              <p:nvPr/>
            </p:nvSpPr>
            <p:spPr bwMode="auto">
              <a:xfrm>
                <a:off x="2585" y="2303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3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4"/>
                  </a:cxn>
                  <a:cxn ang="0">
                    <a:pos x="40" y="4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3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4"/>
                    </a:lnTo>
                    <a:lnTo>
                      <a:pt x="40" y="4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0" name="Freeform 1334"/>
              <p:cNvSpPr>
                <a:spLocks/>
              </p:cNvSpPr>
              <p:nvPr/>
            </p:nvSpPr>
            <p:spPr bwMode="auto">
              <a:xfrm>
                <a:off x="3023" y="2303"/>
                <a:ext cx="9" cy="9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9" h="9">
                    <a:moveTo>
                      <a:pt x="9" y="9"/>
                    </a:moveTo>
                    <a:lnTo>
                      <a:pt x="9" y="9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1" name="Freeform 1335"/>
              <p:cNvSpPr>
                <a:spLocks/>
              </p:cNvSpPr>
              <p:nvPr/>
            </p:nvSpPr>
            <p:spPr bwMode="auto">
              <a:xfrm>
                <a:off x="3037" y="2303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2" name="Freeform 1336"/>
              <p:cNvSpPr>
                <a:spLocks/>
              </p:cNvSpPr>
              <p:nvPr/>
            </p:nvSpPr>
            <p:spPr bwMode="auto">
              <a:xfrm>
                <a:off x="3054" y="2303"/>
                <a:ext cx="9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3" name="Freeform 1337"/>
              <p:cNvSpPr>
                <a:spLocks/>
              </p:cNvSpPr>
              <p:nvPr/>
            </p:nvSpPr>
            <p:spPr bwMode="auto">
              <a:xfrm>
                <a:off x="3067" y="2303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4" name="Freeform 1338"/>
              <p:cNvSpPr>
                <a:spLocks/>
              </p:cNvSpPr>
              <p:nvPr/>
            </p:nvSpPr>
            <p:spPr bwMode="auto">
              <a:xfrm>
                <a:off x="3080" y="2312"/>
                <a:ext cx="40" cy="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14" y="4"/>
                  </a:cxn>
                  <a:cxn ang="0">
                    <a:pos x="22" y="4"/>
                  </a:cxn>
                  <a:cxn ang="0">
                    <a:pos x="40" y="4"/>
                  </a:cxn>
                  <a:cxn ang="0">
                    <a:pos x="40" y="4"/>
                  </a:cxn>
                  <a:cxn ang="0">
                    <a:pos x="31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40" h="13">
                    <a:moveTo>
                      <a:pt x="0" y="9"/>
                    </a:moveTo>
                    <a:lnTo>
                      <a:pt x="0" y="9"/>
                    </a:lnTo>
                    <a:lnTo>
                      <a:pt x="5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1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5" name="Freeform 1339"/>
              <p:cNvSpPr>
                <a:spLocks/>
              </p:cNvSpPr>
              <p:nvPr/>
            </p:nvSpPr>
            <p:spPr bwMode="auto">
              <a:xfrm>
                <a:off x="3514" y="2312"/>
                <a:ext cx="9" cy="22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5" y="22"/>
                  </a:cxn>
                  <a:cxn ang="0">
                    <a:pos x="9" y="9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5" y="22"/>
                  </a:cxn>
                  <a:cxn ang="0">
                    <a:pos x="5" y="22"/>
                  </a:cxn>
                </a:cxnLst>
                <a:rect l="0" t="0" r="r" b="b"/>
                <a:pathLst>
                  <a:path w="9" h="22">
                    <a:moveTo>
                      <a:pt x="5" y="22"/>
                    </a:moveTo>
                    <a:lnTo>
                      <a:pt x="5" y="22"/>
                    </a:lnTo>
                    <a:lnTo>
                      <a:pt x="9" y="9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5" y="22"/>
                    </a:ln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6" name="Freeform 1340"/>
              <p:cNvSpPr>
                <a:spLocks/>
              </p:cNvSpPr>
              <p:nvPr/>
            </p:nvSpPr>
            <p:spPr bwMode="auto">
              <a:xfrm>
                <a:off x="2585" y="2316"/>
                <a:ext cx="79" cy="5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9" y="0"/>
                  </a:cxn>
                  <a:cxn ang="0">
                    <a:pos x="66" y="0"/>
                  </a:cxn>
                  <a:cxn ang="0">
                    <a:pos x="44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0" y="5"/>
                  </a:cxn>
                  <a:cxn ang="0">
                    <a:pos x="79" y="0"/>
                  </a:cxn>
                  <a:cxn ang="0">
                    <a:pos x="79" y="0"/>
                  </a:cxn>
                </a:cxnLst>
                <a:rect l="0" t="0" r="r" b="b"/>
                <a:pathLst>
                  <a:path w="79" h="5">
                    <a:moveTo>
                      <a:pt x="79" y="0"/>
                    </a:moveTo>
                    <a:lnTo>
                      <a:pt x="79" y="0"/>
                    </a:lnTo>
                    <a:lnTo>
                      <a:pt x="66" y="0"/>
                    </a:lnTo>
                    <a:lnTo>
                      <a:pt x="44" y="0"/>
                    </a:lnTo>
                    <a:lnTo>
                      <a:pt x="22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0" y="5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7" name="Freeform 1341"/>
              <p:cNvSpPr>
                <a:spLocks/>
              </p:cNvSpPr>
              <p:nvPr/>
            </p:nvSpPr>
            <p:spPr bwMode="auto">
              <a:xfrm>
                <a:off x="3054" y="2316"/>
                <a:ext cx="13" cy="26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9" y="26"/>
                  </a:cxn>
                  <a:cxn ang="0">
                    <a:pos x="9" y="26"/>
                  </a:cxn>
                  <a:cxn ang="0">
                    <a:pos x="13" y="18"/>
                  </a:cxn>
                  <a:cxn ang="0">
                    <a:pos x="9" y="1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3" h="26">
                    <a:moveTo>
                      <a:pt x="0" y="5"/>
                    </a:moveTo>
                    <a:lnTo>
                      <a:pt x="0" y="5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13" y="18"/>
                    </a:lnTo>
                    <a:lnTo>
                      <a:pt x="9" y="1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8" name="Freeform 1342"/>
              <p:cNvSpPr>
                <a:spLocks/>
              </p:cNvSpPr>
              <p:nvPr/>
            </p:nvSpPr>
            <p:spPr bwMode="auto">
              <a:xfrm>
                <a:off x="3067" y="2316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9" name="Freeform 1343"/>
              <p:cNvSpPr>
                <a:spLocks/>
              </p:cNvSpPr>
              <p:nvPr/>
            </p:nvSpPr>
            <p:spPr bwMode="auto">
              <a:xfrm>
                <a:off x="3067" y="2321"/>
                <a:ext cx="48" cy="35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13" y="4"/>
                  </a:cxn>
                  <a:cxn ang="0">
                    <a:pos x="18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9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5" y="21"/>
                  </a:cxn>
                  <a:cxn ang="0">
                    <a:pos x="9" y="21"/>
                  </a:cxn>
                  <a:cxn ang="0">
                    <a:pos x="13" y="21"/>
                  </a:cxn>
                  <a:cxn ang="0">
                    <a:pos x="18" y="21"/>
                  </a:cxn>
                  <a:cxn ang="0">
                    <a:pos x="18" y="21"/>
                  </a:cxn>
                  <a:cxn ang="0">
                    <a:pos x="13" y="30"/>
                  </a:cxn>
                  <a:cxn ang="0">
                    <a:pos x="13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22" y="30"/>
                  </a:cxn>
                  <a:cxn ang="0">
                    <a:pos x="22" y="26"/>
                  </a:cxn>
                  <a:cxn ang="0">
                    <a:pos x="27" y="30"/>
                  </a:cxn>
                  <a:cxn ang="0">
                    <a:pos x="35" y="30"/>
                  </a:cxn>
                  <a:cxn ang="0">
                    <a:pos x="35" y="30"/>
                  </a:cxn>
                  <a:cxn ang="0">
                    <a:pos x="35" y="26"/>
                  </a:cxn>
                  <a:cxn ang="0">
                    <a:pos x="31" y="26"/>
                  </a:cxn>
                  <a:cxn ang="0">
                    <a:pos x="27" y="26"/>
                  </a:cxn>
                  <a:cxn ang="0">
                    <a:pos x="22" y="21"/>
                  </a:cxn>
                  <a:cxn ang="0">
                    <a:pos x="22" y="21"/>
                  </a:cxn>
                  <a:cxn ang="0">
                    <a:pos x="22" y="17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5" y="13"/>
                  </a:cxn>
                  <a:cxn ang="0">
                    <a:pos x="35" y="13"/>
                  </a:cxn>
                  <a:cxn ang="0">
                    <a:pos x="31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27" y="8"/>
                  </a:cxn>
                  <a:cxn ang="0">
                    <a:pos x="40" y="8"/>
                  </a:cxn>
                  <a:cxn ang="0">
                    <a:pos x="48" y="4"/>
                  </a:cxn>
                  <a:cxn ang="0">
                    <a:pos x="48" y="4"/>
                  </a:cxn>
                  <a:cxn ang="0">
                    <a:pos x="48" y="0"/>
                  </a:cxn>
                  <a:cxn ang="0">
                    <a:pos x="48" y="0"/>
                  </a:cxn>
                  <a:cxn ang="0">
                    <a:pos x="44" y="0"/>
                  </a:cxn>
                  <a:cxn ang="0">
                    <a:pos x="35" y="4"/>
                  </a:cxn>
                  <a:cxn ang="0">
                    <a:pos x="13" y="4"/>
                  </a:cxn>
                  <a:cxn ang="0">
                    <a:pos x="13" y="4"/>
                  </a:cxn>
                </a:cxnLst>
                <a:rect l="0" t="0" r="r" b="b"/>
                <a:pathLst>
                  <a:path w="48" h="35">
                    <a:moveTo>
                      <a:pt x="13" y="4"/>
                    </a:moveTo>
                    <a:lnTo>
                      <a:pt x="13" y="4"/>
                    </a:lnTo>
                    <a:lnTo>
                      <a:pt x="18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9" y="13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5" y="21"/>
                    </a:lnTo>
                    <a:lnTo>
                      <a:pt x="9" y="21"/>
                    </a:lnTo>
                    <a:lnTo>
                      <a:pt x="13" y="21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3" y="30"/>
                    </a:lnTo>
                    <a:lnTo>
                      <a:pt x="13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22" y="30"/>
                    </a:lnTo>
                    <a:lnTo>
                      <a:pt x="22" y="26"/>
                    </a:lnTo>
                    <a:lnTo>
                      <a:pt x="27" y="30"/>
                    </a:lnTo>
                    <a:lnTo>
                      <a:pt x="35" y="30"/>
                    </a:lnTo>
                    <a:lnTo>
                      <a:pt x="35" y="30"/>
                    </a:lnTo>
                    <a:lnTo>
                      <a:pt x="35" y="26"/>
                    </a:lnTo>
                    <a:lnTo>
                      <a:pt x="31" y="26"/>
                    </a:lnTo>
                    <a:lnTo>
                      <a:pt x="27" y="26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5" y="13"/>
                    </a:lnTo>
                    <a:lnTo>
                      <a:pt x="35" y="13"/>
                    </a:lnTo>
                    <a:lnTo>
                      <a:pt x="31" y="13"/>
                    </a:lnTo>
                    <a:lnTo>
                      <a:pt x="27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7" y="8"/>
                    </a:lnTo>
                    <a:lnTo>
                      <a:pt x="40" y="8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35" y="4"/>
                    </a:lnTo>
                    <a:lnTo>
                      <a:pt x="13" y="4"/>
                    </a:lnTo>
                    <a:lnTo>
                      <a:pt x="13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0" name="Freeform 1344"/>
              <p:cNvSpPr>
                <a:spLocks/>
              </p:cNvSpPr>
              <p:nvPr/>
            </p:nvSpPr>
            <p:spPr bwMode="auto">
              <a:xfrm>
                <a:off x="3216" y="2329"/>
                <a:ext cx="13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13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1" name="Freeform 1345"/>
              <p:cNvSpPr>
                <a:spLocks/>
              </p:cNvSpPr>
              <p:nvPr/>
            </p:nvSpPr>
            <p:spPr bwMode="auto">
              <a:xfrm>
                <a:off x="2993" y="2334"/>
                <a:ext cx="13" cy="8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13" y="8"/>
                  </a:cxn>
                  <a:cxn ang="0">
                    <a:pos x="13" y="8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13" y="8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2" name="Freeform 1346"/>
              <p:cNvSpPr>
                <a:spLocks/>
              </p:cNvSpPr>
              <p:nvPr/>
            </p:nvSpPr>
            <p:spPr bwMode="auto">
              <a:xfrm>
                <a:off x="3006" y="2334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3" name="Freeform 1347"/>
              <p:cNvSpPr>
                <a:spLocks/>
              </p:cNvSpPr>
              <p:nvPr/>
            </p:nvSpPr>
            <p:spPr bwMode="auto">
              <a:xfrm>
                <a:off x="3037" y="2334"/>
                <a:ext cx="13" cy="8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13" y="4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</a:cxnLst>
                <a:rect l="0" t="0" r="r" b="b"/>
                <a:pathLst>
                  <a:path w="13" h="8">
                    <a:moveTo>
                      <a:pt x="13" y="4"/>
                    </a:moveTo>
                    <a:lnTo>
                      <a:pt x="13" y="4"/>
                    </a:lnTo>
                    <a:lnTo>
                      <a:pt x="8" y="0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4" name="Freeform 1348"/>
              <p:cNvSpPr>
                <a:spLocks/>
              </p:cNvSpPr>
              <p:nvPr/>
            </p:nvSpPr>
            <p:spPr bwMode="auto">
              <a:xfrm>
                <a:off x="3523" y="2334"/>
                <a:ext cx="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4" y="13"/>
                  </a:cxn>
                  <a:cxn ang="0">
                    <a:pos x="4" y="8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4" y="13"/>
                    </a:lnTo>
                    <a:lnTo>
                      <a:pt x="4" y="8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5" name="Freeform 1349"/>
              <p:cNvSpPr>
                <a:spLocks/>
              </p:cNvSpPr>
              <p:nvPr/>
            </p:nvSpPr>
            <p:spPr bwMode="auto">
              <a:xfrm>
                <a:off x="2717" y="2342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8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8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6" name="Freeform 1350"/>
              <p:cNvSpPr>
                <a:spLocks/>
              </p:cNvSpPr>
              <p:nvPr/>
            </p:nvSpPr>
            <p:spPr bwMode="auto">
              <a:xfrm>
                <a:off x="2519" y="2347"/>
                <a:ext cx="14" cy="13"/>
              </a:xfrm>
              <a:custGeom>
                <a:avLst/>
                <a:gdLst/>
                <a:ahLst/>
                <a:cxnLst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4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13"/>
                  </a:cxn>
                  <a:cxn ang="0">
                    <a:pos x="14" y="13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lnTo>
                      <a:pt x="14" y="13"/>
                    </a:lnTo>
                    <a:lnTo>
                      <a:pt x="14" y="4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13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7" name="Freeform 1351"/>
              <p:cNvSpPr>
                <a:spLocks/>
              </p:cNvSpPr>
              <p:nvPr/>
            </p:nvSpPr>
            <p:spPr bwMode="auto">
              <a:xfrm>
                <a:off x="3023" y="2347"/>
                <a:ext cx="9" cy="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17">
                    <a:moveTo>
                      <a:pt x="9" y="0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8" name="Freeform 1352"/>
              <p:cNvSpPr>
                <a:spLocks/>
              </p:cNvSpPr>
              <p:nvPr/>
            </p:nvSpPr>
            <p:spPr bwMode="auto">
              <a:xfrm>
                <a:off x="3037" y="2347"/>
                <a:ext cx="13" cy="1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8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7">
                    <a:moveTo>
                      <a:pt x="13" y="0"/>
                    </a:move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8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9" name="Freeform 1353"/>
              <p:cNvSpPr>
                <a:spLocks/>
              </p:cNvSpPr>
              <p:nvPr/>
            </p:nvSpPr>
            <p:spPr bwMode="auto">
              <a:xfrm>
                <a:off x="3054" y="2347"/>
                <a:ext cx="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5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5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0" name="Freeform 1354"/>
              <p:cNvSpPr>
                <a:spLocks/>
              </p:cNvSpPr>
              <p:nvPr/>
            </p:nvSpPr>
            <p:spPr bwMode="auto">
              <a:xfrm>
                <a:off x="3067" y="2347"/>
                <a:ext cx="13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5" y="13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3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1" name="Freeform 1355"/>
              <p:cNvSpPr>
                <a:spLocks/>
              </p:cNvSpPr>
              <p:nvPr/>
            </p:nvSpPr>
            <p:spPr bwMode="auto">
              <a:xfrm>
                <a:off x="3080" y="2356"/>
                <a:ext cx="22" cy="8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9" y="8"/>
                  </a:cxn>
                  <a:cxn ang="0">
                    <a:pos x="14" y="4"/>
                  </a:cxn>
                  <a:cxn ang="0">
                    <a:pos x="22" y="4"/>
                  </a:cxn>
                  <a:cxn ang="0">
                    <a:pos x="22" y="4"/>
                  </a:cxn>
                </a:cxnLst>
                <a:rect l="0" t="0" r="r" b="b"/>
                <a:pathLst>
                  <a:path w="22" h="8">
                    <a:moveTo>
                      <a:pt x="22" y="4"/>
                    </a:moveTo>
                    <a:lnTo>
                      <a:pt x="22" y="4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2" name="Freeform 1356"/>
              <p:cNvSpPr>
                <a:spLocks/>
              </p:cNvSpPr>
              <p:nvPr/>
            </p:nvSpPr>
            <p:spPr bwMode="auto">
              <a:xfrm>
                <a:off x="3229" y="2360"/>
                <a:ext cx="14" cy="3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5" y="22"/>
                  </a:cxn>
                  <a:cxn ang="0">
                    <a:pos x="5" y="18"/>
                  </a:cxn>
                  <a:cxn ang="0">
                    <a:pos x="9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35"/>
                  </a:cxn>
                  <a:cxn ang="0">
                    <a:pos x="14" y="26"/>
                  </a:cxn>
                  <a:cxn ang="0">
                    <a:pos x="14" y="9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35">
                    <a:moveTo>
                      <a:pt x="9" y="0"/>
                    </a:moveTo>
                    <a:lnTo>
                      <a:pt x="9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5" y="22"/>
                    </a:lnTo>
                    <a:lnTo>
                      <a:pt x="5" y="18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35"/>
                    </a:lnTo>
                    <a:lnTo>
                      <a:pt x="14" y="26"/>
                    </a:lnTo>
                    <a:lnTo>
                      <a:pt x="14" y="9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3" name="Freeform 1357"/>
              <p:cNvSpPr>
                <a:spLocks/>
              </p:cNvSpPr>
              <p:nvPr/>
            </p:nvSpPr>
            <p:spPr bwMode="auto">
              <a:xfrm>
                <a:off x="2528" y="2360"/>
                <a:ext cx="9" cy="22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5" y="18"/>
                  </a:cxn>
                  <a:cxn ang="0">
                    <a:pos x="9" y="13"/>
                  </a:cxn>
                  <a:cxn ang="0">
                    <a:pos x="5" y="4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9" h="22">
                    <a:moveTo>
                      <a:pt x="5" y="0"/>
                    </a:moveTo>
                    <a:lnTo>
                      <a:pt x="5" y="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5" y="18"/>
                    </a:lnTo>
                    <a:lnTo>
                      <a:pt x="9" y="13"/>
                    </a:lnTo>
                    <a:lnTo>
                      <a:pt x="5" y="4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4" name="Freeform 1358"/>
              <p:cNvSpPr>
                <a:spLocks/>
              </p:cNvSpPr>
              <p:nvPr/>
            </p:nvSpPr>
            <p:spPr bwMode="auto">
              <a:xfrm>
                <a:off x="2537" y="2360"/>
                <a:ext cx="9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8"/>
                  </a:cxn>
                  <a:cxn ang="0">
                    <a:pos x="9" y="9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22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8"/>
                    </a:lnTo>
                    <a:lnTo>
                      <a:pt x="9" y="9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5" name="Freeform 1359"/>
              <p:cNvSpPr>
                <a:spLocks/>
              </p:cNvSpPr>
              <p:nvPr/>
            </p:nvSpPr>
            <p:spPr bwMode="auto">
              <a:xfrm>
                <a:off x="4071" y="2360"/>
                <a:ext cx="22" cy="31"/>
              </a:xfrm>
              <a:custGeom>
                <a:avLst/>
                <a:gdLst/>
                <a:ahLst/>
                <a:cxnLst>
                  <a:cxn ang="0">
                    <a:pos x="22" y="31"/>
                  </a:cxn>
                  <a:cxn ang="0">
                    <a:pos x="22" y="31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9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9" y="18"/>
                  </a:cxn>
                  <a:cxn ang="0">
                    <a:pos x="17" y="22"/>
                  </a:cxn>
                  <a:cxn ang="0">
                    <a:pos x="22" y="31"/>
                  </a:cxn>
                  <a:cxn ang="0">
                    <a:pos x="22" y="31"/>
                  </a:cxn>
                </a:cxnLst>
                <a:rect l="0" t="0" r="r" b="b"/>
                <a:pathLst>
                  <a:path w="22" h="31">
                    <a:moveTo>
                      <a:pt x="22" y="31"/>
                    </a:moveTo>
                    <a:lnTo>
                      <a:pt x="22" y="31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9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9" y="18"/>
                    </a:lnTo>
                    <a:lnTo>
                      <a:pt x="17" y="22"/>
                    </a:lnTo>
                    <a:lnTo>
                      <a:pt x="22" y="31"/>
                    </a:lnTo>
                    <a:lnTo>
                      <a:pt x="22" y="31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6" name="Freeform 1360"/>
              <p:cNvSpPr>
                <a:spLocks/>
              </p:cNvSpPr>
              <p:nvPr/>
            </p:nvSpPr>
            <p:spPr bwMode="auto">
              <a:xfrm>
                <a:off x="3080" y="2369"/>
                <a:ext cx="22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4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9">
                    <a:moveTo>
                      <a:pt x="22" y="0"/>
                    </a:moveTo>
                    <a:lnTo>
                      <a:pt x="2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7" name="Freeform 1361"/>
              <p:cNvSpPr>
                <a:spLocks/>
              </p:cNvSpPr>
              <p:nvPr/>
            </p:nvSpPr>
            <p:spPr bwMode="auto">
              <a:xfrm>
                <a:off x="2993" y="2369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8" name="Freeform 1362"/>
              <p:cNvSpPr>
                <a:spLocks/>
              </p:cNvSpPr>
              <p:nvPr/>
            </p:nvSpPr>
            <p:spPr bwMode="auto">
              <a:xfrm>
                <a:off x="3006" y="2369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9" name="Freeform 1363"/>
              <p:cNvSpPr>
                <a:spLocks/>
              </p:cNvSpPr>
              <p:nvPr/>
            </p:nvSpPr>
            <p:spPr bwMode="auto">
              <a:xfrm>
                <a:off x="3023" y="2369"/>
                <a:ext cx="9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4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0" name="Freeform 1364"/>
              <p:cNvSpPr>
                <a:spLocks/>
              </p:cNvSpPr>
              <p:nvPr/>
            </p:nvSpPr>
            <p:spPr bwMode="auto">
              <a:xfrm>
                <a:off x="3037" y="2369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1" name="Freeform 1365"/>
              <p:cNvSpPr>
                <a:spLocks/>
              </p:cNvSpPr>
              <p:nvPr/>
            </p:nvSpPr>
            <p:spPr bwMode="auto">
              <a:xfrm>
                <a:off x="3050" y="2369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2" name="Freeform 1366"/>
              <p:cNvSpPr>
                <a:spLocks/>
              </p:cNvSpPr>
              <p:nvPr/>
            </p:nvSpPr>
            <p:spPr bwMode="auto">
              <a:xfrm>
                <a:off x="3067" y="2369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3" name="Freeform 1367"/>
              <p:cNvSpPr>
                <a:spLocks/>
              </p:cNvSpPr>
              <p:nvPr/>
            </p:nvSpPr>
            <p:spPr bwMode="auto">
              <a:xfrm>
                <a:off x="3085" y="2378"/>
                <a:ext cx="17" cy="13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7" y="8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8"/>
                  </a:cxn>
                  <a:cxn ang="0">
                    <a:pos x="9" y="4"/>
                  </a:cxn>
                  <a:cxn ang="0">
                    <a:pos x="17" y="8"/>
                  </a:cxn>
                  <a:cxn ang="0">
                    <a:pos x="17" y="8"/>
                  </a:cxn>
                </a:cxnLst>
                <a:rect l="0" t="0" r="r" b="b"/>
                <a:pathLst>
                  <a:path w="17" h="13">
                    <a:moveTo>
                      <a:pt x="17" y="8"/>
                    </a:moveTo>
                    <a:lnTo>
                      <a:pt x="17" y="8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8"/>
                    </a:lnTo>
                    <a:lnTo>
                      <a:pt x="9" y="4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4" name="Freeform 1368"/>
              <p:cNvSpPr>
                <a:spLocks/>
              </p:cNvSpPr>
              <p:nvPr/>
            </p:nvSpPr>
            <p:spPr bwMode="auto">
              <a:xfrm>
                <a:off x="2993" y="2382"/>
                <a:ext cx="13" cy="17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9"/>
                  </a:cxn>
                  <a:cxn ang="0">
                    <a:pos x="9" y="9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3" h="17">
                    <a:moveTo>
                      <a:pt x="4" y="4"/>
                    </a:moveTo>
                    <a:lnTo>
                      <a:pt x="4" y="4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9"/>
                    </a:lnTo>
                    <a:lnTo>
                      <a:pt x="9" y="9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5" name="Freeform 1369"/>
              <p:cNvSpPr>
                <a:spLocks/>
              </p:cNvSpPr>
              <p:nvPr/>
            </p:nvSpPr>
            <p:spPr bwMode="auto">
              <a:xfrm>
                <a:off x="3006" y="2382"/>
                <a:ext cx="13" cy="1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7">
                    <a:moveTo>
                      <a:pt x="0" y="13"/>
                    </a:moveTo>
                    <a:lnTo>
                      <a:pt x="0" y="13"/>
                    </a:lnTo>
                    <a:lnTo>
                      <a:pt x="4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6" name="Freeform 1370"/>
              <p:cNvSpPr>
                <a:spLocks/>
              </p:cNvSpPr>
              <p:nvPr/>
            </p:nvSpPr>
            <p:spPr bwMode="auto">
              <a:xfrm>
                <a:off x="3023" y="2382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4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7" name="Freeform 1371"/>
              <p:cNvSpPr>
                <a:spLocks/>
              </p:cNvSpPr>
              <p:nvPr/>
            </p:nvSpPr>
            <p:spPr bwMode="auto">
              <a:xfrm>
                <a:off x="3050" y="2378"/>
                <a:ext cx="13" cy="30"/>
              </a:xfrm>
              <a:custGeom>
                <a:avLst/>
                <a:gdLst/>
                <a:ahLst/>
                <a:cxnLst>
                  <a:cxn ang="0">
                    <a:pos x="13" y="13"/>
                  </a:cxn>
                  <a:cxn ang="0">
                    <a:pos x="13" y="13"/>
                  </a:cxn>
                  <a:cxn ang="0">
                    <a:pos x="4" y="13"/>
                  </a:cxn>
                  <a:cxn ang="0">
                    <a:pos x="4" y="17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13" y="30"/>
                  </a:cxn>
                  <a:cxn ang="0">
                    <a:pos x="13" y="30"/>
                  </a:cxn>
                  <a:cxn ang="0">
                    <a:pos x="13" y="26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13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13"/>
                  </a:cxn>
                  <a:cxn ang="0">
                    <a:pos x="13" y="13"/>
                  </a:cxn>
                </a:cxnLst>
                <a:rect l="0" t="0" r="r" b="b"/>
                <a:pathLst>
                  <a:path w="13" h="30">
                    <a:moveTo>
                      <a:pt x="13" y="13"/>
                    </a:moveTo>
                    <a:lnTo>
                      <a:pt x="13" y="13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26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3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13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" name="Freeform 1372"/>
              <p:cNvSpPr>
                <a:spLocks/>
              </p:cNvSpPr>
              <p:nvPr/>
            </p:nvSpPr>
            <p:spPr bwMode="auto">
              <a:xfrm>
                <a:off x="3067" y="2382"/>
                <a:ext cx="13" cy="2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17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26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9" y="17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9" name="Freeform 1373"/>
              <p:cNvSpPr>
                <a:spLocks/>
              </p:cNvSpPr>
              <p:nvPr/>
            </p:nvSpPr>
            <p:spPr bwMode="auto">
              <a:xfrm>
                <a:off x="3190" y="2386"/>
                <a:ext cx="9" cy="1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8">
                    <a:moveTo>
                      <a:pt x="0" y="5"/>
                    </a:moveTo>
                    <a:lnTo>
                      <a:pt x="0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0" name="Freeform 1374"/>
              <p:cNvSpPr>
                <a:spLocks/>
              </p:cNvSpPr>
              <p:nvPr/>
            </p:nvSpPr>
            <p:spPr bwMode="auto">
              <a:xfrm>
                <a:off x="2717" y="2391"/>
                <a:ext cx="13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8">
                    <a:moveTo>
                      <a:pt x="13" y="0"/>
                    </a:move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1" name="Freeform 1375"/>
              <p:cNvSpPr>
                <a:spLocks/>
              </p:cNvSpPr>
              <p:nvPr/>
            </p:nvSpPr>
            <p:spPr bwMode="auto">
              <a:xfrm>
                <a:off x="2756" y="2391"/>
                <a:ext cx="13" cy="8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2" name="Freeform 1376"/>
              <p:cNvSpPr>
                <a:spLocks/>
              </p:cNvSpPr>
              <p:nvPr/>
            </p:nvSpPr>
            <p:spPr bwMode="auto">
              <a:xfrm>
                <a:off x="2796" y="2399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3" name="Freeform 1377"/>
              <p:cNvSpPr>
                <a:spLocks/>
              </p:cNvSpPr>
              <p:nvPr/>
            </p:nvSpPr>
            <p:spPr bwMode="auto">
              <a:xfrm>
                <a:off x="2980" y="2399"/>
                <a:ext cx="8" cy="9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8" y="9"/>
                  </a:cxn>
                  <a:cxn ang="0">
                    <a:pos x="8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8" y="9"/>
                  </a:cxn>
                  <a:cxn ang="0">
                    <a:pos x="8" y="9"/>
                  </a:cxn>
                </a:cxnLst>
                <a:rect l="0" t="0" r="r" b="b"/>
                <a:pathLst>
                  <a:path w="8" h="9">
                    <a:moveTo>
                      <a:pt x="8" y="9"/>
                    </a:moveTo>
                    <a:lnTo>
                      <a:pt x="8" y="9"/>
                    </a:lnTo>
                    <a:lnTo>
                      <a:pt x="8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4" name="Freeform 1378"/>
              <p:cNvSpPr>
                <a:spLocks/>
              </p:cNvSpPr>
              <p:nvPr/>
            </p:nvSpPr>
            <p:spPr bwMode="auto">
              <a:xfrm>
                <a:off x="2993" y="2399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5" name="Freeform 1379"/>
              <p:cNvSpPr>
                <a:spLocks/>
              </p:cNvSpPr>
              <p:nvPr/>
            </p:nvSpPr>
            <p:spPr bwMode="auto">
              <a:xfrm>
                <a:off x="3006" y="2399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6" name="Freeform 1380"/>
              <p:cNvSpPr>
                <a:spLocks/>
              </p:cNvSpPr>
              <p:nvPr/>
            </p:nvSpPr>
            <p:spPr bwMode="auto">
              <a:xfrm>
                <a:off x="3023" y="2399"/>
                <a:ext cx="9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7" name="Freeform 1381"/>
              <p:cNvSpPr>
                <a:spLocks/>
              </p:cNvSpPr>
              <p:nvPr/>
            </p:nvSpPr>
            <p:spPr bwMode="auto">
              <a:xfrm>
                <a:off x="3037" y="2399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8" name="Freeform 1382"/>
              <p:cNvSpPr>
                <a:spLocks/>
              </p:cNvSpPr>
              <p:nvPr/>
            </p:nvSpPr>
            <p:spPr bwMode="auto">
              <a:xfrm>
                <a:off x="3199" y="2399"/>
                <a:ext cx="13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9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22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13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9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22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9" name="Freeform 1383"/>
              <p:cNvSpPr>
                <a:spLocks/>
              </p:cNvSpPr>
              <p:nvPr/>
            </p:nvSpPr>
            <p:spPr bwMode="auto">
              <a:xfrm>
                <a:off x="3238" y="2408"/>
                <a:ext cx="5" cy="62"/>
              </a:xfrm>
              <a:custGeom>
                <a:avLst/>
                <a:gdLst/>
                <a:ahLst/>
                <a:cxnLst>
                  <a:cxn ang="0">
                    <a:pos x="5" y="62"/>
                  </a:cxn>
                  <a:cxn ang="0">
                    <a:pos x="5" y="62"/>
                  </a:cxn>
                  <a:cxn ang="0">
                    <a:pos x="5" y="27"/>
                  </a:cxn>
                  <a:cxn ang="0">
                    <a:pos x="5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5" y="62"/>
                  </a:cxn>
                  <a:cxn ang="0">
                    <a:pos x="5" y="62"/>
                  </a:cxn>
                </a:cxnLst>
                <a:rect l="0" t="0" r="r" b="b"/>
                <a:pathLst>
                  <a:path w="5" h="62">
                    <a:moveTo>
                      <a:pt x="5" y="62"/>
                    </a:moveTo>
                    <a:lnTo>
                      <a:pt x="5" y="62"/>
                    </a:lnTo>
                    <a:lnTo>
                      <a:pt x="5" y="27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5" y="62"/>
                    </a:lnTo>
                    <a:lnTo>
                      <a:pt x="5" y="6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0" name="Freeform 1384"/>
              <p:cNvSpPr>
                <a:spLocks/>
              </p:cNvSpPr>
              <p:nvPr/>
            </p:nvSpPr>
            <p:spPr bwMode="auto">
              <a:xfrm>
                <a:off x="2975" y="2421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5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9" y="5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1" name="Freeform 1385"/>
              <p:cNvSpPr>
                <a:spLocks/>
              </p:cNvSpPr>
              <p:nvPr/>
            </p:nvSpPr>
            <p:spPr bwMode="auto">
              <a:xfrm>
                <a:off x="3541" y="2421"/>
                <a:ext cx="8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8" y="9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18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9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2" name="Freeform 1386"/>
              <p:cNvSpPr>
                <a:spLocks/>
              </p:cNvSpPr>
              <p:nvPr/>
            </p:nvSpPr>
            <p:spPr bwMode="auto">
              <a:xfrm>
                <a:off x="3137" y="2430"/>
                <a:ext cx="22" cy="9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9">
                    <a:moveTo>
                      <a:pt x="22" y="5"/>
                    </a:moveTo>
                    <a:lnTo>
                      <a:pt x="22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3" name="Freeform 1387"/>
              <p:cNvSpPr>
                <a:spLocks/>
              </p:cNvSpPr>
              <p:nvPr/>
            </p:nvSpPr>
            <p:spPr bwMode="auto">
              <a:xfrm>
                <a:off x="3164" y="2430"/>
                <a:ext cx="17" cy="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8" y="9"/>
                  </a:cxn>
                  <a:cxn ang="0">
                    <a:pos x="13" y="5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7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3" y="5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4" name="Freeform 1388"/>
              <p:cNvSpPr>
                <a:spLocks/>
              </p:cNvSpPr>
              <p:nvPr/>
            </p:nvSpPr>
            <p:spPr bwMode="auto">
              <a:xfrm>
                <a:off x="2660" y="2435"/>
                <a:ext cx="13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8">
                    <a:moveTo>
                      <a:pt x="0" y="4"/>
                    </a:moveTo>
                    <a:lnTo>
                      <a:pt x="0" y="4"/>
                    </a:lnTo>
                    <a:lnTo>
                      <a:pt x="4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5" name="Freeform 1389"/>
              <p:cNvSpPr>
                <a:spLocks/>
              </p:cNvSpPr>
              <p:nvPr/>
            </p:nvSpPr>
            <p:spPr bwMode="auto">
              <a:xfrm>
                <a:off x="2782" y="2435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6" name="Freeform 1390"/>
              <p:cNvSpPr>
                <a:spLocks/>
              </p:cNvSpPr>
              <p:nvPr/>
            </p:nvSpPr>
            <p:spPr bwMode="auto">
              <a:xfrm>
                <a:off x="3094" y="2443"/>
                <a:ext cx="21" cy="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1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21" y="0"/>
                  </a:cxn>
                  <a:cxn ang="0">
                    <a:pos x="21" y="0"/>
                  </a:cxn>
                </a:cxnLst>
                <a:rect l="0" t="0" r="r" b="b"/>
                <a:pathLst>
                  <a:path w="21" h="5">
                    <a:moveTo>
                      <a:pt x="21" y="0"/>
                    </a:moveTo>
                    <a:lnTo>
                      <a:pt x="21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7" name="Freeform 1391"/>
              <p:cNvSpPr>
                <a:spLocks/>
              </p:cNvSpPr>
              <p:nvPr/>
            </p:nvSpPr>
            <p:spPr bwMode="auto">
              <a:xfrm>
                <a:off x="3142" y="2456"/>
                <a:ext cx="17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7" y="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8" name="Freeform 1392"/>
              <p:cNvSpPr>
                <a:spLocks/>
              </p:cNvSpPr>
              <p:nvPr/>
            </p:nvSpPr>
            <p:spPr bwMode="auto">
              <a:xfrm>
                <a:off x="2782" y="2465"/>
                <a:ext cx="14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9" name="Freeform 1393"/>
              <p:cNvSpPr>
                <a:spLocks/>
              </p:cNvSpPr>
              <p:nvPr/>
            </p:nvSpPr>
            <p:spPr bwMode="auto">
              <a:xfrm>
                <a:off x="2796" y="2465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491" name="Freeform 1395"/>
            <p:cNvSpPr>
              <a:spLocks/>
            </p:cNvSpPr>
            <p:nvPr/>
          </p:nvSpPr>
          <p:spPr bwMode="auto">
            <a:xfrm>
              <a:off x="3085" y="2465"/>
              <a:ext cx="30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9" y="5"/>
                </a:cxn>
                <a:cxn ang="0">
                  <a:pos x="17" y="9"/>
                </a:cxn>
                <a:cxn ang="0">
                  <a:pos x="22" y="5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3" y="0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0" h="9">
                  <a:moveTo>
                    <a:pt x="0" y="9"/>
                  </a:moveTo>
                  <a:lnTo>
                    <a:pt x="0" y="9"/>
                  </a:lnTo>
                  <a:lnTo>
                    <a:pt x="9" y="5"/>
                  </a:lnTo>
                  <a:lnTo>
                    <a:pt x="17" y="9"/>
                  </a:lnTo>
                  <a:lnTo>
                    <a:pt x="22" y="5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2" name="Freeform 1396"/>
            <p:cNvSpPr>
              <a:spLocks/>
            </p:cNvSpPr>
            <p:nvPr/>
          </p:nvSpPr>
          <p:spPr bwMode="auto">
            <a:xfrm>
              <a:off x="3137" y="2465"/>
              <a:ext cx="22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5" y="5"/>
                </a:cxn>
                <a:cxn ang="0">
                  <a:pos x="14" y="5"/>
                </a:cxn>
                <a:cxn ang="0">
                  <a:pos x="18" y="5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22" h="9">
                  <a:moveTo>
                    <a:pt x="0" y="9"/>
                  </a:moveTo>
                  <a:lnTo>
                    <a:pt x="0" y="9"/>
                  </a:lnTo>
                  <a:lnTo>
                    <a:pt x="5" y="5"/>
                  </a:lnTo>
                  <a:lnTo>
                    <a:pt x="14" y="5"/>
                  </a:lnTo>
                  <a:lnTo>
                    <a:pt x="18" y="5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3" name="Freeform 1397"/>
            <p:cNvSpPr>
              <a:spLocks/>
            </p:cNvSpPr>
            <p:nvPr/>
          </p:nvSpPr>
          <p:spPr bwMode="auto">
            <a:xfrm>
              <a:off x="3129" y="2474"/>
              <a:ext cx="30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17" y="9"/>
                </a:cxn>
                <a:cxn ang="0">
                  <a:pos x="26" y="9"/>
                </a:cxn>
                <a:cxn ang="0">
                  <a:pos x="30" y="4"/>
                </a:cxn>
                <a:cxn ang="0">
                  <a:pos x="30" y="4"/>
                </a:cxn>
                <a:cxn ang="0">
                  <a:pos x="17" y="0"/>
                </a:cxn>
                <a:cxn ang="0">
                  <a:pos x="8" y="4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0" h="9">
                  <a:moveTo>
                    <a:pt x="0" y="9"/>
                  </a:moveTo>
                  <a:lnTo>
                    <a:pt x="0" y="9"/>
                  </a:lnTo>
                  <a:lnTo>
                    <a:pt x="17" y="9"/>
                  </a:lnTo>
                  <a:lnTo>
                    <a:pt x="26" y="9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17" y="0"/>
                  </a:lnTo>
                  <a:lnTo>
                    <a:pt x="8" y="4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4" name="Freeform 1398"/>
            <p:cNvSpPr>
              <a:spLocks/>
            </p:cNvSpPr>
            <p:nvPr/>
          </p:nvSpPr>
          <p:spPr bwMode="auto">
            <a:xfrm>
              <a:off x="3238" y="2474"/>
              <a:ext cx="5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5" y="31"/>
                </a:cxn>
                <a:cxn ang="0">
                  <a:pos x="5" y="31"/>
                </a:cxn>
                <a:cxn ang="0">
                  <a:pos x="5" y="13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31">
                  <a:moveTo>
                    <a:pt x="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13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5" name="Freeform 1399"/>
            <p:cNvSpPr>
              <a:spLocks/>
            </p:cNvSpPr>
            <p:nvPr/>
          </p:nvSpPr>
          <p:spPr bwMode="auto">
            <a:xfrm>
              <a:off x="2730" y="2478"/>
              <a:ext cx="9" cy="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4" y="5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5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6" name="Freeform 1400"/>
            <p:cNvSpPr>
              <a:spLocks/>
            </p:cNvSpPr>
            <p:nvPr/>
          </p:nvSpPr>
          <p:spPr bwMode="auto">
            <a:xfrm>
              <a:off x="2796" y="2478"/>
              <a:ext cx="13" cy="9"/>
            </a:xfrm>
            <a:custGeom>
              <a:avLst/>
              <a:gdLst/>
              <a:ahLst/>
              <a:cxnLst>
                <a:cxn ang="0">
                  <a:pos x="4" y="9"/>
                </a:cxn>
                <a:cxn ang="0">
                  <a:pos x="4" y="9"/>
                </a:cxn>
                <a:cxn ang="0">
                  <a:pos x="8" y="5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3" y="5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lnTo>
                    <a:pt x="4" y="9"/>
                  </a:lnTo>
                  <a:lnTo>
                    <a:pt x="8" y="5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5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7" name="Freeform 1401"/>
            <p:cNvSpPr>
              <a:spLocks/>
            </p:cNvSpPr>
            <p:nvPr/>
          </p:nvSpPr>
          <p:spPr bwMode="auto">
            <a:xfrm>
              <a:off x="3085" y="2478"/>
              <a:ext cx="26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5"/>
                </a:cxn>
                <a:cxn ang="0">
                  <a:pos x="13" y="5"/>
                </a:cxn>
                <a:cxn ang="0">
                  <a:pos x="17" y="5"/>
                </a:cxn>
                <a:cxn ang="0">
                  <a:pos x="26" y="5"/>
                </a:cxn>
                <a:cxn ang="0">
                  <a:pos x="26" y="5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5">
                  <a:moveTo>
                    <a:pt x="0" y="0"/>
                  </a:moveTo>
                  <a:lnTo>
                    <a:pt x="0" y="0"/>
                  </a:lnTo>
                  <a:lnTo>
                    <a:pt x="4" y="5"/>
                  </a:lnTo>
                  <a:lnTo>
                    <a:pt x="13" y="5"/>
                  </a:lnTo>
                  <a:lnTo>
                    <a:pt x="17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8" name="Freeform 1402"/>
            <p:cNvSpPr>
              <a:spLocks/>
            </p:cNvSpPr>
            <p:nvPr/>
          </p:nvSpPr>
          <p:spPr bwMode="auto">
            <a:xfrm>
              <a:off x="3216" y="2478"/>
              <a:ext cx="13" cy="22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5" y="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5" y="14"/>
                </a:cxn>
                <a:cxn ang="0">
                  <a:pos x="13" y="22"/>
                </a:cxn>
                <a:cxn ang="0">
                  <a:pos x="13" y="22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13" h="22">
                  <a:moveTo>
                    <a:pt x="0" y="14"/>
                  </a:moveTo>
                  <a:lnTo>
                    <a:pt x="0" y="14"/>
                  </a:lnTo>
                  <a:lnTo>
                    <a:pt x="5" y="9"/>
                  </a:lnTo>
                  <a:lnTo>
                    <a:pt x="9" y="5"/>
                  </a:lnTo>
                  <a:lnTo>
                    <a:pt x="9" y="5"/>
                  </a:lnTo>
                  <a:lnTo>
                    <a:pt x="5" y="14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9" name="Freeform 1403"/>
            <p:cNvSpPr>
              <a:spLocks/>
            </p:cNvSpPr>
            <p:nvPr/>
          </p:nvSpPr>
          <p:spPr bwMode="auto">
            <a:xfrm>
              <a:off x="3085" y="2487"/>
              <a:ext cx="22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17" y="5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13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22" h="5">
                  <a:moveTo>
                    <a:pt x="0" y="5"/>
                  </a:moveTo>
                  <a:lnTo>
                    <a:pt x="0" y="5"/>
                  </a:lnTo>
                  <a:lnTo>
                    <a:pt x="17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13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0" name="Freeform 1404"/>
            <p:cNvSpPr>
              <a:spLocks noEditPoints="1"/>
            </p:cNvSpPr>
            <p:nvPr/>
          </p:nvSpPr>
          <p:spPr bwMode="auto">
            <a:xfrm>
              <a:off x="2458" y="1944"/>
              <a:ext cx="1740" cy="732"/>
            </a:xfrm>
            <a:custGeom>
              <a:avLst/>
              <a:gdLst/>
              <a:ahLst/>
              <a:cxnLst>
                <a:cxn ang="0">
                  <a:pos x="956" y="644"/>
                </a:cxn>
                <a:cxn ang="0">
                  <a:pos x="1245" y="587"/>
                </a:cxn>
                <a:cxn ang="0">
                  <a:pos x="1613" y="600"/>
                </a:cxn>
                <a:cxn ang="0">
                  <a:pos x="1552" y="280"/>
                </a:cxn>
                <a:cxn ang="0">
                  <a:pos x="1630" y="342"/>
                </a:cxn>
                <a:cxn ang="0">
                  <a:pos x="1683" y="333"/>
                </a:cxn>
                <a:cxn ang="0">
                  <a:pos x="1503" y="355"/>
                </a:cxn>
                <a:cxn ang="0">
                  <a:pos x="1495" y="197"/>
                </a:cxn>
                <a:cxn ang="0">
                  <a:pos x="1460" y="416"/>
                </a:cxn>
                <a:cxn ang="0">
                  <a:pos x="1205" y="140"/>
                </a:cxn>
                <a:cxn ang="0">
                  <a:pos x="1262" y="258"/>
                </a:cxn>
                <a:cxn ang="0">
                  <a:pos x="1262" y="416"/>
                </a:cxn>
                <a:cxn ang="0">
                  <a:pos x="1113" y="363"/>
                </a:cxn>
                <a:cxn ang="0">
                  <a:pos x="1030" y="491"/>
                </a:cxn>
                <a:cxn ang="0">
                  <a:pos x="807" y="65"/>
                </a:cxn>
                <a:cxn ang="0">
                  <a:pos x="736" y="298"/>
                </a:cxn>
                <a:cxn ang="0">
                  <a:pos x="723" y="556"/>
                </a:cxn>
                <a:cxn ang="0">
                  <a:pos x="544" y="477"/>
                </a:cxn>
                <a:cxn ang="0">
                  <a:pos x="526" y="390"/>
                </a:cxn>
                <a:cxn ang="0">
                  <a:pos x="644" y="315"/>
                </a:cxn>
                <a:cxn ang="0">
                  <a:pos x="649" y="228"/>
                </a:cxn>
                <a:cxn ang="0">
                  <a:pos x="605" y="118"/>
                </a:cxn>
                <a:cxn ang="0">
                  <a:pos x="535" y="65"/>
                </a:cxn>
                <a:cxn ang="0">
                  <a:pos x="526" y="17"/>
                </a:cxn>
                <a:cxn ang="0">
                  <a:pos x="456" y="114"/>
                </a:cxn>
                <a:cxn ang="0">
                  <a:pos x="487" y="179"/>
                </a:cxn>
                <a:cxn ang="0">
                  <a:pos x="421" y="298"/>
                </a:cxn>
                <a:cxn ang="0">
                  <a:pos x="473" y="381"/>
                </a:cxn>
                <a:cxn ang="0">
                  <a:pos x="491" y="499"/>
                </a:cxn>
                <a:cxn ang="0">
                  <a:pos x="473" y="486"/>
                </a:cxn>
                <a:cxn ang="0">
                  <a:pos x="425" y="403"/>
                </a:cxn>
                <a:cxn ang="0">
                  <a:pos x="381" y="377"/>
                </a:cxn>
                <a:cxn ang="0">
                  <a:pos x="329" y="298"/>
                </a:cxn>
                <a:cxn ang="0">
                  <a:pos x="298" y="363"/>
                </a:cxn>
                <a:cxn ang="0">
                  <a:pos x="250" y="556"/>
                </a:cxn>
                <a:cxn ang="0">
                  <a:pos x="162" y="508"/>
                </a:cxn>
                <a:cxn ang="0">
                  <a:pos x="184" y="429"/>
                </a:cxn>
                <a:cxn ang="0">
                  <a:pos x="105" y="403"/>
                </a:cxn>
                <a:cxn ang="0">
                  <a:pos x="13" y="666"/>
                </a:cxn>
                <a:cxn ang="0">
                  <a:pos x="1354" y="416"/>
                </a:cxn>
                <a:cxn ang="0">
                  <a:pos x="1341" y="451"/>
                </a:cxn>
                <a:cxn ang="0">
                  <a:pos x="1381" y="442"/>
                </a:cxn>
                <a:cxn ang="0">
                  <a:pos x="1337" y="455"/>
                </a:cxn>
                <a:cxn ang="0">
                  <a:pos x="1170" y="425"/>
                </a:cxn>
                <a:cxn ang="0">
                  <a:pos x="1214" y="517"/>
                </a:cxn>
                <a:cxn ang="0">
                  <a:pos x="1144" y="416"/>
                </a:cxn>
                <a:cxn ang="0">
                  <a:pos x="1144" y="469"/>
                </a:cxn>
                <a:cxn ang="0">
                  <a:pos x="899" y="385"/>
                </a:cxn>
                <a:cxn ang="0">
                  <a:pos x="877" y="136"/>
                </a:cxn>
                <a:cxn ang="0">
                  <a:pos x="736" y="100"/>
                </a:cxn>
                <a:cxn ang="0">
                  <a:pos x="964" y="324"/>
                </a:cxn>
                <a:cxn ang="0">
                  <a:pos x="1030" y="534"/>
                </a:cxn>
                <a:cxn ang="0">
                  <a:pos x="579" y="192"/>
                </a:cxn>
                <a:cxn ang="0">
                  <a:pos x="609" y="175"/>
                </a:cxn>
                <a:cxn ang="0">
                  <a:pos x="482" y="26"/>
                </a:cxn>
                <a:cxn ang="0">
                  <a:pos x="434" y="258"/>
                </a:cxn>
                <a:cxn ang="0">
                  <a:pos x="390" y="407"/>
                </a:cxn>
                <a:cxn ang="0">
                  <a:pos x="189" y="596"/>
                </a:cxn>
                <a:cxn ang="0">
                  <a:pos x="355" y="609"/>
                </a:cxn>
                <a:cxn ang="0">
                  <a:pos x="522" y="574"/>
                </a:cxn>
                <a:cxn ang="0">
                  <a:pos x="570" y="640"/>
                </a:cxn>
                <a:cxn ang="0">
                  <a:pos x="1122" y="697"/>
                </a:cxn>
                <a:cxn ang="0">
                  <a:pos x="1495" y="697"/>
                </a:cxn>
              </a:cxnLst>
              <a:rect l="0" t="0" r="r" b="b"/>
              <a:pathLst>
                <a:path w="1740" h="732">
                  <a:moveTo>
                    <a:pt x="1740" y="640"/>
                  </a:moveTo>
                  <a:lnTo>
                    <a:pt x="1740" y="640"/>
                  </a:lnTo>
                  <a:lnTo>
                    <a:pt x="1714" y="635"/>
                  </a:lnTo>
                  <a:lnTo>
                    <a:pt x="1705" y="635"/>
                  </a:lnTo>
                  <a:lnTo>
                    <a:pt x="1696" y="640"/>
                  </a:lnTo>
                  <a:lnTo>
                    <a:pt x="1696" y="640"/>
                  </a:lnTo>
                  <a:lnTo>
                    <a:pt x="1696" y="644"/>
                  </a:lnTo>
                  <a:lnTo>
                    <a:pt x="1696" y="644"/>
                  </a:lnTo>
                  <a:lnTo>
                    <a:pt x="1701" y="648"/>
                  </a:lnTo>
                  <a:lnTo>
                    <a:pt x="1701" y="648"/>
                  </a:lnTo>
                  <a:lnTo>
                    <a:pt x="1705" y="644"/>
                  </a:lnTo>
                  <a:lnTo>
                    <a:pt x="1709" y="644"/>
                  </a:lnTo>
                  <a:lnTo>
                    <a:pt x="1718" y="644"/>
                  </a:lnTo>
                  <a:lnTo>
                    <a:pt x="1727" y="653"/>
                  </a:lnTo>
                  <a:lnTo>
                    <a:pt x="1736" y="661"/>
                  </a:lnTo>
                  <a:lnTo>
                    <a:pt x="1736" y="661"/>
                  </a:lnTo>
                  <a:lnTo>
                    <a:pt x="1718" y="661"/>
                  </a:lnTo>
                  <a:lnTo>
                    <a:pt x="1709" y="661"/>
                  </a:lnTo>
                  <a:lnTo>
                    <a:pt x="1696" y="661"/>
                  </a:lnTo>
                  <a:lnTo>
                    <a:pt x="1679" y="661"/>
                  </a:lnTo>
                  <a:lnTo>
                    <a:pt x="1679" y="661"/>
                  </a:lnTo>
                  <a:lnTo>
                    <a:pt x="1679" y="640"/>
                  </a:lnTo>
                  <a:lnTo>
                    <a:pt x="1679" y="640"/>
                  </a:lnTo>
                  <a:lnTo>
                    <a:pt x="1587" y="640"/>
                  </a:lnTo>
                  <a:lnTo>
                    <a:pt x="1543" y="640"/>
                  </a:lnTo>
                  <a:lnTo>
                    <a:pt x="1503" y="640"/>
                  </a:lnTo>
                  <a:lnTo>
                    <a:pt x="1503" y="640"/>
                  </a:lnTo>
                  <a:lnTo>
                    <a:pt x="1516" y="648"/>
                  </a:lnTo>
                  <a:lnTo>
                    <a:pt x="1521" y="653"/>
                  </a:lnTo>
                  <a:lnTo>
                    <a:pt x="1521" y="657"/>
                  </a:lnTo>
                  <a:lnTo>
                    <a:pt x="1521" y="657"/>
                  </a:lnTo>
                  <a:lnTo>
                    <a:pt x="1477" y="657"/>
                  </a:lnTo>
                  <a:lnTo>
                    <a:pt x="1477" y="657"/>
                  </a:lnTo>
                  <a:lnTo>
                    <a:pt x="1477" y="640"/>
                  </a:lnTo>
                  <a:lnTo>
                    <a:pt x="1477" y="640"/>
                  </a:lnTo>
                  <a:lnTo>
                    <a:pt x="1394" y="635"/>
                  </a:lnTo>
                  <a:lnTo>
                    <a:pt x="1311" y="635"/>
                  </a:lnTo>
                  <a:lnTo>
                    <a:pt x="1311" y="635"/>
                  </a:lnTo>
                  <a:lnTo>
                    <a:pt x="1315" y="640"/>
                  </a:lnTo>
                  <a:lnTo>
                    <a:pt x="1324" y="648"/>
                  </a:lnTo>
                  <a:lnTo>
                    <a:pt x="1332" y="653"/>
                  </a:lnTo>
                  <a:lnTo>
                    <a:pt x="1332" y="657"/>
                  </a:lnTo>
                  <a:lnTo>
                    <a:pt x="1332" y="657"/>
                  </a:lnTo>
                  <a:lnTo>
                    <a:pt x="1280" y="657"/>
                  </a:lnTo>
                  <a:lnTo>
                    <a:pt x="1280" y="657"/>
                  </a:lnTo>
                  <a:lnTo>
                    <a:pt x="1280" y="644"/>
                  </a:lnTo>
                  <a:lnTo>
                    <a:pt x="1280" y="635"/>
                  </a:lnTo>
                  <a:lnTo>
                    <a:pt x="1280" y="635"/>
                  </a:lnTo>
                  <a:lnTo>
                    <a:pt x="1201" y="635"/>
                  </a:lnTo>
                  <a:lnTo>
                    <a:pt x="1162" y="635"/>
                  </a:lnTo>
                  <a:lnTo>
                    <a:pt x="1126" y="640"/>
                  </a:lnTo>
                  <a:lnTo>
                    <a:pt x="1126" y="640"/>
                  </a:lnTo>
                  <a:lnTo>
                    <a:pt x="1140" y="648"/>
                  </a:lnTo>
                  <a:lnTo>
                    <a:pt x="1144" y="653"/>
                  </a:lnTo>
                  <a:lnTo>
                    <a:pt x="1144" y="657"/>
                  </a:lnTo>
                  <a:lnTo>
                    <a:pt x="1144" y="657"/>
                  </a:lnTo>
                  <a:lnTo>
                    <a:pt x="1135" y="657"/>
                  </a:lnTo>
                  <a:lnTo>
                    <a:pt x="1126" y="657"/>
                  </a:lnTo>
                  <a:lnTo>
                    <a:pt x="1113" y="661"/>
                  </a:lnTo>
                  <a:lnTo>
                    <a:pt x="1113" y="661"/>
                  </a:lnTo>
                  <a:lnTo>
                    <a:pt x="1105" y="653"/>
                  </a:lnTo>
                  <a:lnTo>
                    <a:pt x="1105" y="640"/>
                  </a:lnTo>
                  <a:lnTo>
                    <a:pt x="1105" y="640"/>
                  </a:lnTo>
                  <a:lnTo>
                    <a:pt x="1030" y="635"/>
                  </a:lnTo>
                  <a:lnTo>
                    <a:pt x="951" y="640"/>
                  </a:lnTo>
                  <a:lnTo>
                    <a:pt x="951" y="640"/>
                  </a:lnTo>
                  <a:lnTo>
                    <a:pt x="956" y="640"/>
                  </a:lnTo>
                  <a:lnTo>
                    <a:pt x="956" y="644"/>
                  </a:lnTo>
                  <a:lnTo>
                    <a:pt x="956" y="648"/>
                  </a:lnTo>
                  <a:lnTo>
                    <a:pt x="956" y="648"/>
                  </a:lnTo>
                  <a:lnTo>
                    <a:pt x="956" y="648"/>
                  </a:lnTo>
                  <a:lnTo>
                    <a:pt x="956" y="644"/>
                  </a:lnTo>
                  <a:lnTo>
                    <a:pt x="964" y="640"/>
                  </a:lnTo>
                  <a:lnTo>
                    <a:pt x="964" y="640"/>
                  </a:lnTo>
                  <a:lnTo>
                    <a:pt x="977" y="648"/>
                  </a:lnTo>
                  <a:lnTo>
                    <a:pt x="982" y="653"/>
                  </a:lnTo>
                  <a:lnTo>
                    <a:pt x="982" y="657"/>
                  </a:lnTo>
                  <a:lnTo>
                    <a:pt x="982" y="657"/>
                  </a:lnTo>
                  <a:lnTo>
                    <a:pt x="956" y="657"/>
                  </a:lnTo>
                  <a:lnTo>
                    <a:pt x="947" y="657"/>
                  </a:lnTo>
                  <a:lnTo>
                    <a:pt x="938" y="653"/>
                  </a:lnTo>
                  <a:lnTo>
                    <a:pt x="938" y="653"/>
                  </a:lnTo>
                  <a:lnTo>
                    <a:pt x="938" y="644"/>
                  </a:lnTo>
                  <a:lnTo>
                    <a:pt x="942" y="635"/>
                  </a:lnTo>
                  <a:lnTo>
                    <a:pt x="942" y="635"/>
                  </a:lnTo>
                  <a:lnTo>
                    <a:pt x="881" y="635"/>
                  </a:lnTo>
                  <a:lnTo>
                    <a:pt x="824" y="635"/>
                  </a:lnTo>
                  <a:lnTo>
                    <a:pt x="776" y="635"/>
                  </a:lnTo>
                  <a:lnTo>
                    <a:pt x="754" y="635"/>
                  </a:lnTo>
                  <a:lnTo>
                    <a:pt x="736" y="631"/>
                  </a:lnTo>
                  <a:lnTo>
                    <a:pt x="736" y="631"/>
                  </a:lnTo>
                  <a:lnTo>
                    <a:pt x="741" y="626"/>
                  </a:lnTo>
                  <a:lnTo>
                    <a:pt x="741" y="622"/>
                  </a:lnTo>
                  <a:lnTo>
                    <a:pt x="741" y="618"/>
                  </a:lnTo>
                  <a:lnTo>
                    <a:pt x="741" y="618"/>
                  </a:lnTo>
                  <a:lnTo>
                    <a:pt x="741" y="618"/>
                  </a:lnTo>
                  <a:lnTo>
                    <a:pt x="877" y="604"/>
                  </a:lnTo>
                  <a:lnTo>
                    <a:pt x="877" y="604"/>
                  </a:lnTo>
                  <a:lnTo>
                    <a:pt x="881" y="609"/>
                  </a:lnTo>
                  <a:lnTo>
                    <a:pt x="890" y="609"/>
                  </a:lnTo>
                  <a:lnTo>
                    <a:pt x="899" y="609"/>
                  </a:lnTo>
                  <a:lnTo>
                    <a:pt x="899" y="604"/>
                  </a:lnTo>
                  <a:lnTo>
                    <a:pt x="899" y="604"/>
                  </a:lnTo>
                  <a:lnTo>
                    <a:pt x="920" y="604"/>
                  </a:lnTo>
                  <a:lnTo>
                    <a:pt x="942" y="609"/>
                  </a:lnTo>
                  <a:lnTo>
                    <a:pt x="995" y="609"/>
                  </a:lnTo>
                  <a:lnTo>
                    <a:pt x="1048" y="609"/>
                  </a:lnTo>
                  <a:lnTo>
                    <a:pt x="1087" y="609"/>
                  </a:lnTo>
                  <a:lnTo>
                    <a:pt x="1087" y="609"/>
                  </a:lnTo>
                  <a:lnTo>
                    <a:pt x="1087" y="604"/>
                  </a:lnTo>
                  <a:lnTo>
                    <a:pt x="1091" y="600"/>
                  </a:lnTo>
                  <a:lnTo>
                    <a:pt x="1091" y="600"/>
                  </a:lnTo>
                  <a:lnTo>
                    <a:pt x="1091" y="609"/>
                  </a:lnTo>
                  <a:lnTo>
                    <a:pt x="1091" y="609"/>
                  </a:lnTo>
                  <a:lnTo>
                    <a:pt x="1126" y="604"/>
                  </a:lnTo>
                  <a:lnTo>
                    <a:pt x="1140" y="604"/>
                  </a:lnTo>
                  <a:lnTo>
                    <a:pt x="1153" y="609"/>
                  </a:lnTo>
                  <a:lnTo>
                    <a:pt x="1153" y="609"/>
                  </a:lnTo>
                  <a:lnTo>
                    <a:pt x="1153" y="604"/>
                  </a:lnTo>
                  <a:lnTo>
                    <a:pt x="1157" y="604"/>
                  </a:lnTo>
                  <a:lnTo>
                    <a:pt x="1157" y="604"/>
                  </a:lnTo>
                  <a:lnTo>
                    <a:pt x="1162" y="604"/>
                  </a:lnTo>
                  <a:lnTo>
                    <a:pt x="1162" y="604"/>
                  </a:lnTo>
                  <a:lnTo>
                    <a:pt x="1162" y="596"/>
                  </a:lnTo>
                  <a:lnTo>
                    <a:pt x="1162" y="591"/>
                  </a:lnTo>
                  <a:lnTo>
                    <a:pt x="1166" y="591"/>
                  </a:lnTo>
                  <a:lnTo>
                    <a:pt x="1166" y="591"/>
                  </a:lnTo>
                  <a:lnTo>
                    <a:pt x="1166" y="600"/>
                  </a:lnTo>
                  <a:lnTo>
                    <a:pt x="1170" y="596"/>
                  </a:lnTo>
                  <a:lnTo>
                    <a:pt x="1175" y="587"/>
                  </a:lnTo>
                  <a:lnTo>
                    <a:pt x="1175" y="587"/>
                  </a:lnTo>
                  <a:lnTo>
                    <a:pt x="1175" y="600"/>
                  </a:lnTo>
                  <a:lnTo>
                    <a:pt x="1179" y="604"/>
                  </a:lnTo>
                  <a:lnTo>
                    <a:pt x="1179" y="604"/>
                  </a:lnTo>
                  <a:lnTo>
                    <a:pt x="1197" y="604"/>
                  </a:lnTo>
                  <a:lnTo>
                    <a:pt x="1214" y="609"/>
                  </a:lnTo>
                  <a:lnTo>
                    <a:pt x="1214" y="609"/>
                  </a:lnTo>
                  <a:lnTo>
                    <a:pt x="1214" y="604"/>
                  </a:lnTo>
                  <a:lnTo>
                    <a:pt x="1214" y="600"/>
                  </a:lnTo>
                  <a:lnTo>
                    <a:pt x="1214" y="591"/>
                  </a:lnTo>
                  <a:lnTo>
                    <a:pt x="1214" y="587"/>
                  </a:lnTo>
                  <a:lnTo>
                    <a:pt x="1214" y="587"/>
                  </a:lnTo>
                  <a:lnTo>
                    <a:pt x="1232" y="587"/>
                  </a:lnTo>
                  <a:lnTo>
                    <a:pt x="1245" y="587"/>
                  </a:lnTo>
                  <a:lnTo>
                    <a:pt x="1245" y="587"/>
                  </a:lnTo>
                  <a:lnTo>
                    <a:pt x="1240" y="591"/>
                  </a:lnTo>
                  <a:lnTo>
                    <a:pt x="1240" y="596"/>
                  </a:lnTo>
                  <a:lnTo>
                    <a:pt x="1236" y="600"/>
                  </a:lnTo>
                  <a:lnTo>
                    <a:pt x="1232" y="604"/>
                  </a:lnTo>
                  <a:lnTo>
                    <a:pt x="1232" y="604"/>
                  </a:lnTo>
                  <a:lnTo>
                    <a:pt x="1232" y="596"/>
                  </a:lnTo>
                  <a:lnTo>
                    <a:pt x="1227" y="591"/>
                  </a:lnTo>
                  <a:lnTo>
                    <a:pt x="1227" y="591"/>
                  </a:lnTo>
                  <a:lnTo>
                    <a:pt x="1227" y="600"/>
                  </a:lnTo>
                  <a:lnTo>
                    <a:pt x="1232" y="604"/>
                  </a:lnTo>
                  <a:lnTo>
                    <a:pt x="1232" y="604"/>
                  </a:lnTo>
                  <a:lnTo>
                    <a:pt x="1315" y="604"/>
                  </a:lnTo>
                  <a:lnTo>
                    <a:pt x="1315" y="604"/>
                  </a:lnTo>
                  <a:lnTo>
                    <a:pt x="1315" y="591"/>
                  </a:lnTo>
                  <a:lnTo>
                    <a:pt x="1319" y="587"/>
                  </a:lnTo>
                  <a:lnTo>
                    <a:pt x="1324" y="587"/>
                  </a:lnTo>
                  <a:lnTo>
                    <a:pt x="1324" y="587"/>
                  </a:lnTo>
                  <a:lnTo>
                    <a:pt x="1319" y="596"/>
                  </a:lnTo>
                  <a:lnTo>
                    <a:pt x="1319" y="609"/>
                  </a:lnTo>
                  <a:lnTo>
                    <a:pt x="1319" y="609"/>
                  </a:lnTo>
                  <a:lnTo>
                    <a:pt x="1438" y="604"/>
                  </a:lnTo>
                  <a:lnTo>
                    <a:pt x="1547" y="609"/>
                  </a:lnTo>
                  <a:lnTo>
                    <a:pt x="1547" y="609"/>
                  </a:lnTo>
                  <a:lnTo>
                    <a:pt x="1547" y="600"/>
                  </a:lnTo>
                  <a:lnTo>
                    <a:pt x="1552" y="596"/>
                  </a:lnTo>
                  <a:lnTo>
                    <a:pt x="1547" y="587"/>
                  </a:lnTo>
                  <a:lnTo>
                    <a:pt x="1547" y="587"/>
                  </a:lnTo>
                  <a:lnTo>
                    <a:pt x="1552" y="587"/>
                  </a:lnTo>
                  <a:lnTo>
                    <a:pt x="1552" y="587"/>
                  </a:lnTo>
                  <a:lnTo>
                    <a:pt x="1556" y="596"/>
                  </a:lnTo>
                  <a:lnTo>
                    <a:pt x="1556" y="604"/>
                  </a:lnTo>
                  <a:lnTo>
                    <a:pt x="1560" y="604"/>
                  </a:lnTo>
                  <a:lnTo>
                    <a:pt x="1560" y="604"/>
                  </a:lnTo>
                  <a:lnTo>
                    <a:pt x="1560" y="604"/>
                  </a:lnTo>
                  <a:lnTo>
                    <a:pt x="1560" y="600"/>
                  </a:lnTo>
                  <a:lnTo>
                    <a:pt x="1565" y="600"/>
                  </a:lnTo>
                  <a:lnTo>
                    <a:pt x="1569" y="604"/>
                  </a:lnTo>
                  <a:lnTo>
                    <a:pt x="1569" y="604"/>
                  </a:lnTo>
                  <a:lnTo>
                    <a:pt x="1569" y="591"/>
                  </a:lnTo>
                  <a:lnTo>
                    <a:pt x="1573" y="587"/>
                  </a:lnTo>
                  <a:lnTo>
                    <a:pt x="1578" y="583"/>
                  </a:lnTo>
                  <a:lnTo>
                    <a:pt x="1578" y="583"/>
                  </a:lnTo>
                  <a:lnTo>
                    <a:pt x="1582" y="587"/>
                  </a:lnTo>
                  <a:lnTo>
                    <a:pt x="1587" y="596"/>
                  </a:lnTo>
                  <a:lnTo>
                    <a:pt x="1587" y="609"/>
                  </a:lnTo>
                  <a:lnTo>
                    <a:pt x="1587" y="609"/>
                  </a:lnTo>
                  <a:lnTo>
                    <a:pt x="1591" y="609"/>
                  </a:lnTo>
                  <a:lnTo>
                    <a:pt x="1595" y="609"/>
                  </a:lnTo>
                  <a:lnTo>
                    <a:pt x="1604" y="604"/>
                  </a:lnTo>
                  <a:lnTo>
                    <a:pt x="1604" y="604"/>
                  </a:lnTo>
                  <a:lnTo>
                    <a:pt x="1604" y="600"/>
                  </a:lnTo>
                  <a:lnTo>
                    <a:pt x="1604" y="591"/>
                  </a:lnTo>
                  <a:lnTo>
                    <a:pt x="1600" y="587"/>
                  </a:lnTo>
                  <a:lnTo>
                    <a:pt x="1600" y="583"/>
                  </a:lnTo>
                  <a:lnTo>
                    <a:pt x="1600" y="583"/>
                  </a:lnTo>
                  <a:lnTo>
                    <a:pt x="1604" y="583"/>
                  </a:lnTo>
                  <a:lnTo>
                    <a:pt x="1604" y="578"/>
                  </a:lnTo>
                  <a:lnTo>
                    <a:pt x="1609" y="578"/>
                  </a:lnTo>
                  <a:lnTo>
                    <a:pt x="1613" y="583"/>
                  </a:lnTo>
                  <a:lnTo>
                    <a:pt x="1613" y="583"/>
                  </a:lnTo>
                  <a:lnTo>
                    <a:pt x="1613" y="587"/>
                  </a:lnTo>
                  <a:lnTo>
                    <a:pt x="1613" y="587"/>
                  </a:lnTo>
                  <a:lnTo>
                    <a:pt x="1609" y="587"/>
                  </a:lnTo>
                  <a:lnTo>
                    <a:pt x="1604" y="591"/>
                  </a:lnTo>
                  <a:lnTo>
                    <a:pt x="1604" y="591"/>
                  </a:lnTo>
                  <a:lnTo>
                    <a:pt x="1609" y="591"/>
                  </a:lnTo>
                  <a:lnTo>
                    <a:pt x="1609" y="596"/>
                  </a:lnTo>
                  <a:lnTo>
                    <a:pt x="1609" y="596"/>
                  </a:lnTo>
                  <a:lnTo>
                    <a:pt x="1613" y="596"/>
                  </a:lnTo>
                  <a:lnTo>
                    <a:pt x="1613" y="600"/>
                  </a:lnTo>
                  <a:lnTo>
                    <a:pt x="1613" y="600"/>
                  </a:lnTo>
                  <a:lnTo>
                    <a:pt x="1617" y="591"/>
                  </a:lnTo>
                  <a:lnTo>
                    <a:pt x="1626" y="587"/>
                  </a:lnTo>
                  <a:lnTo>
                    <a:pt x="1648" y="591"/>
                  </a:lnTo>
                  <a:lnTo>
                    <a:pt x="1648" y="591"/>
                  </a:lnTo>
                  <a:lnTo>
                    <a:pt x="1644" y="600"/>
                  </a:lnTo>
                  <a:lnTo>
                    <a:pt x="1648" y="609"/>
                  </a:lnTo>
                  <a:lnTo>
                    <a:pt x="1648" y="609"/>
                  </a:lnTo>
                  <a:lnTo>
                    <a:pt x="1661" y="604"/>
                  </a:lnTo>
                  <a:lnTo>
                    <a:pt x="1674" y="604"/>
                  </a:lnTo>
                  <a:lnTo>
                    <a:pt x="1696" y="609"/>
                  </a:lnTo>
                  <a:lnTo>
                    <a:pt x="1696" y="609"/>
                  </a:lnTo>
                  <a:lnTo>
                    <a:pt x="1701" y="600"/>
                  </a:lnTo>
                  <a:lnTo>
                    <a:pt x="1705" y="596"/>
                  </a:lnTo>
                  <a:lnTo>
                    <a:pt x="1705" y="596"/>
                  </a:lnTo>
                  <a:lnTo>
                    <a:pt x="1705" y="609"/>
                  </a:lnTo>
                  <a:lnTo>
                    <a:pt x="1705" y="609"/>
                  </a:lnTo>
                  <a:lnTo>
                    <a:pt x="1722" y="604"/>
                  </a:lnTo>
                  <a:lnTo>
                    <a:pt x="1740" y="604"/>
                  </a:lnTo>
                  <a:lnTo>
                    <a:pt x="1740" y="241"/>
                  </a:lnTo>
                  <a:lnTo>
                    <a:pt x="1740" y="241"/>
                  </a:lnTo>
                  <a:lnTo>
                    <a:pt x="1736" y="254"/>
                  </a:lnTo>
                  <a:lnTo>
                    <a:pt x="1736" y="254"/>
                  </a:lnTo>
                  <a:lnTo>
                    <a:pt x="1736" y="100"/>
                  </a:lnTo>
                  <a:lnTo>
                    <a:pt x="1736" y="100"/>
                  </a:lnTo>
                  <a:lnTo>
                    <a:pt x="1687" y="100"/>
                  </a:lnTo>
                  <a:lnTo>
                    <a:pt x="1644" y="100"/>
                  </a:lnTo>
                  <a:lnTo>
                    <a:pt x="1644" y="100"/>
                  </a:lnTo>
                  <a:lnTo>
                    <a:pt x="1639" y="149"/>
                  </a:lnTo>
                  <a:lnTo>
                    <a:pt x="1639" y="188"/>
                  </a:lnTo>
                  <a:lnTo>
                    <a:pt x="1639" y="223"/>
                  </a:lnTo>
                  <a:lnTo>
                    <a:pt x="1639" y="263"/>
                  </a:lnTo>
                  <a:lnTo>
                    <a:pt x="1639" y="263"/>
                  </a:lnTo>
                  <a:lnTo>
                    <a:pt x="1635" y="263"/>
                  </a:lnTo>
                  <a:lnTo>
                    <a:pt x="1630" y="258"/>
                  </a:lnTo>
                  <a:lnTo>
                    <a:pt x="1635" y="245"/>
                  </a:lnTo>
                  <a:lnTo>
                    <a:pt x="1635" y="245"/>
                  </a:lnTo>
                  <a:lnTo>
                    <a:pt x="1630" y="245"/>
                  </a:lnTo>
                  <a:lnTo>
                    <a:pt x="1626" y="249"/>
                  </a:lnTo>
                  <a:lnTo>
                    <a:pt x="1626" y="249"/>
                  </a:lnTo>
                  <a:lnTo>
                    <a:pt x="1622" y="254"/>
                  </a:lnTo>
                  <a:lnTo>
                    <a:pt x="1622" y="263"/>
                  </a:lnTo>
                  <a:lnTo>
                    <a:pt x="1622" y="271"/>
                  </a:lnTo>
                  <a:lnTo>
                    <a:pt x="1617" y="276"/>
                  </a:lnTo>
                  <a:lnTo>
                    <a:pt x="1617" y="276"/>
                  </a:lnTo>
                  <a:lnTo>
                    <a:pt x="1617" y="267"/>
                  </a:lnTo>
                  <a:lnTo>
                    <a:pt x="1617" y="258"/>
                  </a:lnTo>
                  <a:lnTo>
                    <a:pt x="1617" y="258"/>
                  </a:lnTo>
                  <a:lnTo>
                    <a:pt x="1613" y="263"/>
                  </a:lnTo>
                  <a:lnTo>
                    <a:pt x="1609" y="258"/>
                  </a:lnTo>
                  <a:lnTo>
                    <a:pt x="1604" y="258"/>
                  </a:lnTo>
                  <a:lnTo>
                    <a:pt x="1604" y="258"/>
                  </a:lnTo>
                  <a:lnTo>
                    <a:pt x="1604" y="258"/>
                  </a:lnTo>
                  <a:lnTo>
                    <a:pt x="1600" y="245"/>
                  </a:lnTo>
                  <a:lnTo>
                    <a:pt x="1600" y="232"/>
                  </a:lnTo>
                  <a:lnTo>
                    <a:pt x="1600" y="201"/>
                  </a:lnTo>
                  <a:lnTo>
                    <a:pt x="1600" y="188"/>
                  </a:lnTo>
                  <a:lnTo>
                    <a:pt x="1595" y="175"/>
                  </a:lnTo>
                  <a:lnTo>
                    <a:pt x="1591" y="166"/>
                  </a:lnTo>
                  <a:lnTo>
                    <a:pt x="1582" y="162"/>
                  </a:lnTo>
                  <a:lnTo>
                    <a:pt x="1582" y="162"/>
                  </a:lnTo>
                  <a:lnTo>
                    <a:pt x="1582" y="149"/>
                  </a:lnTo>
                  <a:lnTo>
                    <a:pt x="1582" y="149"/>
                  </a:lnTo>
                  <a:lnTo>
                    <a:pt x="1578" y="175"/>
                  </a:lnTo>
                  <a:lnTo>
                    <a:pt x="1573" y="206"/>
                  </a:lnTo>
                  <a:lnTo>
                    <a:pt x="1578" y="236"/>
                  </a:lnTo>
                  <a:lnTo>
                    <a:pt x="1578" y="271"/>
                  </a:lnTo>
                  <a:lnTo>
                    <a:pt x="1578" y="271"/>
                  </a:lnTo>
                  <a:lnTo>
                    <a:pt x="1565" y="271"/>
                  </a:lnTo>
                  <a:lnTo>
                    <a:pt x="1560" y="276"/>
                  </a:lnTo>
                  <a:lnTo>
                    <a:pt x="1560" y="280"/>
                  </a:lnTo>
                  <a:lnTo>
                    <a:pt x="1552" y="280"/>
                  </a:lnTo>
                  <a:lnTo>
                    <a:pt x="1552" y="280"/>
                  </a:lnTo>
                  <a:lnTo>
                    <a:pt x="1560" y="285"/>
                  </a:lnTo>
                  <a:lnTo>
                    <a:pt x="1560" y="289"/>
                  </a:lnTo>
                  <a:lnTo>
                    <a:pt x="1565" y="289"/>
                  </a:lnTo>
                  <a:lnTo>
                    <a:pt x="1569" y="293"/>
                  </a:lnTo>
                  <a:lnTo>
                    <a:pt x="1569" y="293"/>
                  </a:lnTo>
                  <a:lnTo>
                    <a:pt x="1565" y="298"/>
                  </a:lnTo>
                  <a:lnTo>
                    <a:pt x="1560" y="302"/>
                  </a:lnTo>
                  <a:lnTo>
                    <a:pt x="1560" y="306"/>
                  </a:lnTo>
                  <a:lnTo>
                    <a:pt x="1560" y="306"/>
                  </a:lnTo>
                  <a:lnTo>
                    <a:pt x="1560" y="311"/>
                  </a:lnTo>
                  <a:lnTo>
                    <a:pt x="1565" y="311"/>
                  </a:lnTo>
                  <a:lnTo>
                    <a:pt x="1565" y="306"/>
                  </a:lnTo>
                  <a:lnTo>
                    <a:pt x="1569" y="311"/>
                  </a:lnTo>
                  <a:lnTo>
                    <a:pt x="1569" y="311"/>
                  </a:lnTo>
                  <a:lnTo>
                    <a:pt x="1573" y="306"/>
                  </a:lnTo>
                  <a:lnTo>
                    <a:pt x="1573" y="302"/>
                  </a:lnTo>
                  <a:lnTo>
                    <a:pt x="1573" y="302"/>
                  </a:lnTo>
                  <a:lnTo>
                    <a:pt x="1573" y="298"/>
                  </a:lnTo>
                  <a:lnTo>
                    <a:pt x="1578" y="302"/>
                  </a:lnTo>
                  <a:lnTo>
                    <a:pt x="1578" y="315"/>
                  </a:lnTo>
                  <a:lnTo>
                    <a:pt x="1578" y="315"/>
                  </a:lnTo>
                  <a:lnTo>
                    <a:pt x="1582" y="315"/>
                  </a:lnTo>
                  <a:lnTo>
                    <a:pt x="1591" y="315"/>
                  </a:lnTo>
                  <a:lnTo>
                    <a:pt x="1609" y="315"/>
                  </a:lnTo>
                  <a:lnTo>
                    <a:pt x="1609" y="315"/>
                  </a:lnTo>
                  <a:lnTo>
                    <a:pt x="1595" y="324"/>
                  </a:lnTo>
                  <a:lnTo>
                    <a:pt x="1587" y="324"/>
                  </a:lnTo>
                  <a:lnTo>
                    <a:pt x="1573" y="324"/>
                  </a:lnTo>
                  <a:lnTo>
                    <a:pt x="1556" y="324"/>
                  </a:lnTo>
                  <a:lnTo>
                    <a:pt x="1556" y="324"/>
                  </a:lnTo>
                  <a:lnTo>
                    <a:pt x="1556" y="320"/>
                  </a:lnTo>
                  <a:lnTo>
                    <a:pt x="1560" y="320"/>
                  </a:lnTo>
                  <a:lnTo>
                    <a:pt x="1569" y="320"/>
                  </a:lnTo>
                  <a:lnTo>
                    <a:pt x="1573" y="315"/>
                  </a:lnTo>
                  <a:lnTo>
                    <a:pt x="1573" y="315"/>
                  </a:lnTo>
                  <a:lnTo>
                    <a:pt x="1569" y="315"/>
                  </a:lnTo>
                  <a:lnTo>
                    <a:pt x="1565" y="315"/>
                  </a:lnTo>
                  <a:lnTo>
                    <a:pt x="1560" y="315"/>
                  </a:lnTo>
                  <a:lnTo>
                    <a:pt x="1556" y="315"/>
                  </a:lnTo>
                  <a:lnTo>
                    <a:pt x="1556" y="315"/>
                  </a:lnTo>
                  <a:lnTo>
                    <a:pt x="1552" y="320"/>
                  </a:lnTo>
                  <a:lnTo>
                    <a:pt x="1552" y="324"/>
                  </a:lnTo>
                  <a:lnTo>
                    <a:pt x="1552" y="324"/>
                  </a:lnTo>
                  <a:lnTo>
                    <a:pt x="1547" y="324"/>
                  </a:lnTo>
                  <a:lnTo>
                    <a:pt x="1538" y="324"/>
                  </a:lnTo>
                  <a:lnTo>
                    <a:pt x="1534" y="324"/>
                  </a:lnTo>
                  <a:lnTo>
                    <a:pt x="1530" y="320"/>
                  </a:lnTo>
                  <a:lnTo>
                    <a:pt x="1530" y="320"/>
                  </a:lnTo>
                  <a:lnTo>
                    <a:pt x="1525" y="324"/>
                  </a:lnTo>
                  <a:lnTo>
                    <a:pt x="1525" y="328"/>
                  </a:lnTo>
                  <a:lnTo>
                    <a:pt x="1521" y="337"/>
                  </a:lnTo>
                  <a:lnTo>
                    <a:pt x="1512" y="337"/>
                  </a:lnTo>
                  <a:lnTo>
                    <a:pt x="1512" y="337"/>
                  </a:lnTo>
                  <a:lnTo>
                    <a:pt x="1516" y="342"/>
                  </a:lnTo>
                  <a:lnTo>
                    <a:pt x="1516" y="346"/>
                  </a:lnTo>
                  <a:lnTo>
                    <a:pt x="1512" y="355"/>
                  </a:lnTo>
                  <a:lnTo>
                    <a:pt x="1521" y="363"/>
                  </a:lnTo>
                  <a:lnTo>
                    <a:pt x="1521" y="363"/>
                  </a:lnTo>
                  <a:lnTo>
                    <a:pt x="1521" y="359"/>
                  </a:lnTo>
                  <a:lnTo>
                    <a:pt x="1521" y="359"/>
                  </a:lnTo>
                  <a:lnTo>
                    <a:pt x="1521" y="355"/>
                  </a:lnTo>
                  <a:lnTo>
                    <a:pt x="1521" y="355"/>
                  </a:lnTo>
                  <a:lnTo>
                    <a:pt x="1538" y="355"/>
                  </a:lnTo>
                  <a:lnTo>
                    <a:pt x="1560" y="355"/>
                  </a:lnTo>
                  <a:lnTo>
                    <a:pt x="1582" y="355"/>
                  </a:lnTo>
                  <a:lnTo>
                    <a:pt x="1604" y="359"/>
                  </a:lnTo>
                  <a:lnTo>
                    <a:pt x="1604" y="359"/>
                  </a:lnTo>
                  <a:lnTo>
                    <a:pt x="1609" y="355"/>
                  </a:lnTo>
                  <a:lnTo>
                    <a:pt x="1609" y="350"/>
                  </a:lnTo>
                  <a:lnTo>
                    <a:pt x="1609" y="342"/>
                  </a:lnTo>
                  <a:lnTo>
                    <a:pt x="1609" y="342"/>
                  </a:lnTo>
                  <a:lnTo>
                    <a:pt x="1630" y="342"/>
                  </a:lnTo>
                  <a:lnTo>
                    <a:pt x="1630" y="342"/>
                  </a:lnTo>
                  <a:lnTo>
                    <a:pt x="1626" y="337"/>
                  </a:lnTo>
                  <a:lnTo>
                    <a:pt x="1617" y="337"/>
                  </a:lnTo>
                  <a:lnTo>
                    <a:pt x="1604" y="337"/>
                  </a:lnTo>
                  <a:lnTo>
                    <a:pt x="1604" y="337"/>
                  </a:lnTo>
                  <a:lnTo>
                    <a:pt x="1617" y="328"/>
                  </a:lnTo>
                  <a:lnTo>
                    <a:pt x="1630" y="315"/>
                  </a:lnTo>
                  <a:lnTo>
                    <a:pt x="1639" y="302"/>
                  </a:lnTo>
                  <a:lnTo>
                    <a:pt x="1639" y="293"/>
                  </a:lnTo>
                  <a:lnTo>
                    <a:pt x="1639" y="280"/>
                  </a:lnTo>
                  <a:lnTo>
                    <a:pt x="1639" y="280"/>
                  </a:lnTo>
                  <a:lnTo>
                    <a:pt x="1648" y="276"/>
                  </a:lnTo>
                  <a:lnTo>
                    <a:pt x="1661" y="263"/>
                  </a:lnTo>
                  <a:lnTo>
                    <a:pt x="1670" y="258"/>
                  </a:lnTo>
                  <a:lnTo>
                    <a:pt x="1683" y="249"/>
                  </a:lnTo>
                  <a:lnTo>
                    <a:pt x="1683" y="249"/>
                  </a:lnTo>
                  <a:lnTo>
                    <a:pt x="1692" y="254"/>
                  </a:lnTo>
                  <a:lnTo>
                    <a:pt x="1696" y="263"/>
                  </a:lnTo>
                  <a:lnTo>
                    <a:pt x="1705" y="267"/>
                  </a:lnTo>
                  <a:lnTo>
                    <a:pt x="1714" y="263"/>
                  </a:lnTo>
                  <a:lnTo>
                    <a:pt x="1714" y="263"/>
                  </a:lnTo>
                  <a:lnTo>
                    <a:pt x="1709" y="267"/>
                  </a:lnTo>
                  <a:lnTo>
                    <a:pt x="1709" y="271"/>
                  </a:lnTo>
                  <a:lnTo>
                    <a:pt x="1709" y="276"/>
                  </a:lnTo>
                  <a:lnTo>
                    <a:pt x="1709" y="276"/>
                  </a:lnTo>
                  <a:lnTo>
                    <a:pt x="1718" y="263"/>
                  </a:lnTo>
                  <a:lnTo>
                    <a:pt x="1722" y="263"/>
                  </a:lnTo>
                  <a:lnTo>
                    <a:pt x="1736" y="263"/>
                  </a:lnTo>
                  <a:lnTo>
                    <a:pt x="1736" y="263"/>
                  </a:lnTo>
                  <a:lnTo>
                    <a:pt x="1731" y="271"/>
                  </a:lnTo>
                  <a:lnTo>
                    <a:pt x="1736" y="276"/>
                  </a:lnTo>
                  <a:lnTo>
                    <a:pt x="1736" y="276"/>
                  </a:lnTo>
                  <a:lnTo>
                    <a:pt x="1731" y="280"/>
                  </a:lnTo>
                  <a:lnTo>
                    <a:pt x="1727" y="280"/>
                  </a:lnTo>
                  <a:lnTo>
                    <a:pt x="1718" y="276"/>
                  </a:lnTo>
                  <a:lnTo>
                    <a:pt x="1718" y="276"/>
                  </a:lnTo>
                  <a:lnTo>
                    <a:pt x="1718" y="438"/>
                  </a:lnTo>
                  <a:lnTo>
                    <a:pt x="1718" y="438"/>
                  </a:lnTo>
                  <a:lnTo>
                    <a:pt x="1714" y="434"/>
                  </a:lnTo>
                  <a:lnTo>
                    <a:pt x="1714" y="434"/>
                  </a:lnTo>
                  <a:lnTo>
                    <a:pt x="1714" y="429"/>
                  </a:lnTo>
                  <a:lnTo>
                    <a:pt x="1714" y="425"/>
                  </a:lnTo>
                  <a:lnTo>
                    <a:pt x="1714" y="425"/>
                  </a:lnTo>
                  <a:lnTo>
                    <a:pt x="1709" y="434"/>
                  </a:lnTo>
                  <a:lnTo>
                    <a:pt x="1709" y="438"/>
                  </a:lnTo>
                  <a:lnTo>
                    <a:pt x="1709" y="442"/>
                  </a:lnTo>
                  <a:lnTo>
                    <a:pt x="1709" y="451"/>
                  </a:lnTo>
                  <a:lnTo>
                    <a:pt x="1709" y="451"/>
                  </a:lnTo>
                  <a:lnTo>
                    <a:pt x="1705" y="451"/>
                  </a:lnTo>
                  <a:lnTo>
                    <a:pt x="1701" y="455"/>
                  </a:lnTo>
                  <a:lnTo>
                    <a:pt x="1701" y="455"/>
                  </a:lnTo>
                  <a:lnTo>
                    <a:pt x="1696" y="451"/>
                  </a:lnTo>
                  <a:lnTo>
                    <a:pt x="1701" y="447"/>
                  </a:lnTo>
                  <a:lnTo>
                    <a:pt x="1705" y="442"/>
                  </a:lnTo>
                  <a:lnTo>
                    <a:pt x="1709" y="447"/>
                  </a:lnTo>
                  <a:lnTo>
                    <a:pt x="1709" y="447"/>
                  </a:lnTo>
                  <a:lnTo>
                    <a:pt x="1705" y="442"/>
                  </a:lnTo>
                  <a:lnTo>
                    <a:pt x="1701" y="442"/>
                  </a:lnTo>
                  <a:lnTo>
                    <a:pt x="1701" y="442"/>
                  </a:lnTo>
                  <a:lnTo>
                    <a:pt x="1705" y="403"/>
                  </a:lnTo>
                  <a:lnTo>
                    <a:pt x="1705" y="363"/>
                  </a:lnTo>
                  <a:lnTo>
                    <a:pt x="1705" y="324"/>
                  </a:lnTo>
                  <a:lnTo>
                    <a:pt x="1705" y="289"/>
                  </a:lnTo>
                  <a:lnTo>
                    <a:pt x="1705" y="289"/>
                  </a:lnTo>
                  <a:lnTo>
                    <a:pt x="1679" y="289"/>
                  </a:lnTo>
                  <a:lnTo>
                    <a:pt x="1661" y="289"/>
                  </a:lnTo>
                  <a:lnTo>
                    <a:pt x="1652" y="289"/>
                  </a:lnTo>
                  <a:lnTo>
                    <a:pt x="1652" y="289"/>
                  </a:lnTo>
                  <a:lnTo>
                    <a:pt x="1652" y="306"/>
                  </a:lnTo>
                  <a:lnTo>
                    <a:pt x="1661" y="320"/>
                  </a:lnTo>
                  <a:lnTo>
                    <a:pt x="1683" y="333"/>
                  </a:lnTo>
                  <a:lnTo>
                    <a:pt x="1683" y="333"/>
                  </a:lnTo>
                  <a:lnTo>
                    <a:pt x="1674" y="337"/>
                  </a:lnTo>
                  <a:lnTo>
                    <a:pt x="1666" y="337"/>
                  </a:lnTo>
                  <a:lnTo>
                    <a:pt x="1644" y="337"/>
                  </a:lnTo>
                  <a:lnTo>
                    <a:pt x="1644" y="337"/>
                  </a:lnTo>
                  <a:lnTo>
                    <a:pt x="1648" y="342"/>
                  </a:lnTo>
                  <a:lnTo>
                    <a:pt x="1657" y="342"/>
                  </a:lnTo>
                  <a:lnTo>
                    <a:pt x="1674" y="342"/>
                  </a:lnTo>
                  <a:lnTo>
                    <a:pt x="1674" y="342"/>
                  </a:lnTo>
                  <a:lnTo>
                    <a:pt x="1679" y="355"/>
                  </a:lnTo>
                  <a:lnTo>
                    <a:pt x="1679" y="372"/>
                  </a:lnTo>
                  <a:lnTo>
                    <a:pt x="1679" y="390"/>
                  </a:lnTo>
                  <a:lnTo>
                    <a:pt x="1679" y="403"/>
                  </a:lnTo>
                  <a:lnTo>
                    <a:pt x="1679" y="403"/>
                  </a:lnTo>
                  <a:lnTo>
                    <a:pt x="1639" y="403"/>
                  </a:lnTo>
                  <a:lnTo>
                    <a:pt x="1639" y="403"/>
                  </a:lnTo>
                  <a:lnTo>
                    <a:pt x="1657" y="407"/>
                  </a:lnTo>
                  <a:lnTo>
                    <a:pt x="1679" y="407"/>
                  </a:lnTo>
                  <a:lnTo>
                    <a:pt x="1679" y="407"/>
                  </a:lnTo>
                  <a:lnTo>
                    <a:pt x="1679" y="438"/>
                  </a:lnTo>
                  <a:lnTo>
                    <a:pt x="1679" y="464"/>
                  </a:lnTo>
                  <a:lnTo>
                    <a:pt x="1679" y="464"/>
                  </a:lnTo>
                  <a:lnTo>
                    <a:pt x="1674" y="455"/>
                  </a:lnTo>
                  <a:lnTo>
                    <a:pt x="1674" y="442"/>
                  </a:lnTo>
                  <a:lnTo>
                    <a:pt x="1674" y="429"/>
                  </a:lnTo>
                  <a:lnTo>
                    <a:pt x="1670" y="416"/>
                  </a:lnTo>
                  <a:lnTo>
                    <a:pt x="1670" y="416"/>
                  </a:lnTo>
                  <a:lnTo>
                    <a:pt x="1657" y="429"/>
                  </a:lnTo>
                  <a:lnTo>
                    <a:pt x="1648" y="429"/>
                  </a:lnTo>
                  <a:lnTo>
                    <a:pt x="1639" y="425"/>
                  </a:lnTo>
                  <a:lnTo>
                    <a:pt x="1639" y="425"/>
                  </a:lnTo>
                  <a:lnTo>
                    <a:pt x="1639" y="429"/>
                  </a:lnTo>
                  <a:lnTo>
                    <a:pt x="1639" y="438"/>
                  </a:lnTo>
                  <a:lnTo>
                    <a:pt x="1644" y="455"/>
                  </a:lnTo>
                  <a:lnTo>
                    <a:pt x="1644" y="455"/>
                  </a:lnTo>
                  <a:lnTo>
                    <a:pt x="1648" y="451"/>
                  </a:lnTo>
                  <a:lnTo>
                    <a:pt x="1652" y="447"/>
                  </a:lnTo>
                  <a:lnTo>
                    <a:pt x="1652" y="447"/>
                  </a:lnTo>
                  <a:lnTo>
                    <a:pt x="1644" y="455"/>
                  </a:lnTo>
                  <a:lnTo>
                    <a:pt x="1630" y="464"/>
                  </a:lnTo>
                  <a:lnTo>
                    <a:pt x="1600" y="477"/>
                  </a:lnTo>
                  <a:lnTo>
                    <a:pt x="1600" y="477"/>
                  </a:lnTo>
                  <a:lnTo>
                    <a:pt x="1604" y="447"/>
                  </a:lnTo>
                  <a:lnTo>
                    <a:pt x="1604" y="412"/>
                  </a:lnTo>
                  <a:lnTo>
                    <a:pt x="1604" y="412"/>
                  </a:lnTo>
                  <a:lnTo>
                    <a:pt x="1617" y="407"/>
                  </a:lnTo>
                  <a:lnTo>
                    <a:pt x="1635" y="407"/>
                  </a:lnTo>
                  <a:lnTo>
                    <a:pt x="1635" y="407"/>
                  </a:lnTo>
                  <a:lnTo>
                    <a:pt x="1609" y="403"/>
                  </a:lnTo>
                  <a:lnTo>
                    <a:pt x="1582" y="398"/>
                  </a:lnTo>
                  <a:lnTo>
                    <a:pt x="1582" y="398"/>
                  </a:lnTo>
                  <a:lnTo>
                    <a:pt x="1582" y="390"/>
                  </a:lnTo>
                  <a:lnTo>
                    <a:pt x="1578" y="381"/>
                  </a:lnTo>
                  <a:lnTo>
                    <a:pt x="1578" y="381"/>
                  </a:lnTo>
                  <a:lnTo>
                    <a:pt x="1552" y="385"/>
                  </a:lnTo>
                  <a:lnTo>
                    <a:pt x="1521" y="381"/>
                  </a:lnTo>
                  <a:lnTo>
                    <a:pt x="1521" y="381"/>
                  </a:lnTo>
                  <a:lnTo>
                    <a:pt x="1516" y="385"/>
                  </a:lnTo>
                  <a:lnTo>
                    <a:pt x="1512" y="390"/>
                  </a:lnTo>
                  <a:lnTo>
                    <a:pt x="1512" y="403"/>
                  </a:lnTo>
                  <a:lnTo>
                    <a:pt x="1512" y="403"/>
                  </a:lnTo>
                  <a:lnTo>
                    <a:pt x="1503" y="403"/>
                  </a:lnTo>
                  <a:lnTo>
                    <a:pt x="1495" y="398"/>
                  </a:lnTo>
                  <a:lnTo>
                    <a:pt x="1495" y="398"/>
                  </a:lnTo>
                  <a:lnTo>
                    <a:pt x="1495" y="381"/>
                  </a:lnTo>
                  <a:lnTo>
                    <a:pt x="1495" y="368"/>
                  </a:lnTo>
                  <a:lnTo>
                    <a:pt x="1495" y="363"/>
                  </a:lnTo>
                  <a:lnTo>
                    <a:pt x="1495" y="363"/>
                  </a:lnTo>
                  <a:lnTo>
                    <a:pt x="1495" y="355"/>
                  </a:lnTo>
                  <a:lnTo>
                    <a:pt x="1495" y="355"/>
                  </a:lnTo>
                  <a:lnTo>
                    <a:pt x="1499" y="359"/>
                  </a:lnTo>
                  <a:lnTo>
                    <a:pt x="1503" y="355"/>
                  </a:lnTo>
                  <a:lnTo>
                    <a:pt x="1503" y="355"/>
                  </a:lnTo>
                  <a:lnTo>
                    <a:pt x="1499" y="355"/>
                  </a:lnTo>
                  <a:lnTo>
                    <a:pt x="1495" y="355"/>
                  </a:lnTo>
                  <a:lnTo>
                    <a:pt x="1495" y="355"/>
                  </a:lnTo>
                  <a:lnTo>
                    <a:pt x="1495" y="350"/>
                  </a:lnTo>
                  <a:lnTo>
                    <a:pt x="1503" y="350"/>
                  </a:lnTo>
                  <a:lnTo>
                    <a:pt x="1503" y="350"/>
                  </a:lnTo>
                  <a:lnTo>
                    <a:pt x="1499" y="346"/>
                  </a:lnTo>
                  <a:lnTo>
                    <a:pt x="1495" y="346"/>
                  </a:lnTo>
                  <a:lnTo>
                    <a:pt x="1495" y="342"/>
                  </a:lnTo>
                  <a:lnTo>
                    <a:pt x="1503" y="342"/>
                  </a:lnTo>
                  <a:lnTo>
                    <a:pt x="1503" y="342"/>
                  </a:lnTo>
                  <a:lnTo>
                    <a:pt x="1495" y="337"/>
                  </a:lnTo>
                  <a:lnTo>
                    <a:pt x="1495" y="333"/>
                  </a:lnTo>
                  <a:lnTo>
                    <a:pt x="1495" y="328"/>
                  </a:lnTo>
                  <a:lnTo>
                    <a:pt x="1503" y="324"/>
                  </a:lnTo>
                  <a:lnTo>
                    <a:pt x="1503" y="324"/>
                  </a:lnTo>
                  <a:lnTo>
                    <a:pt x="1499" y="324"/>
                  </a:lnTo>
                  <a:lnTo>
                    <a:pt x="1495" y="324"/>
                  </a:lnTo>
                  <a:lnTo>
                    <a:pt x="1495" y="324"/>
                  </a:lnTo>
                  <a:lnTo>
                    <a:pt x="1495" y="315"/>
                  </a:lnTo>
                  <a:lnTo>
                    <a:pt x="1495" y="306"/>
                  </a:lnTo>
                  <a:lnTo>
                    <a:pt x="1495" y="306"/>
                  </a:lnTo>
                  <a:lnTo>
                    <a:pt x="1499" y="311"/>
                  </a:lnTo>
                  <a:lnTo>
                    <a:pt x="1499" y="311"/>
                  </a:lnTo>
                  <a:lnTo>
                    <a:pt x="1499" y="306"/>
                  </a:lnTo>
                  <a:lnTo>
                    <a:pt x="1495" y="306"/>
                  </a:lnTo>
                  <a:lnTo>
                    <a:pt x="1490" y="302"/>
                  </a:lnTo>
                  <a:lnTo>
                    <a:pt x="1495" y="298"/>
                  </a:lnTo>
                  <a:lnTo>
                    <a:pt x="1495" y="298"/>
                  </a:lnTo>
                  <a:lnTo>
                    <a:pt x="1499" y="302"/>
                  </a:lnTo>
                  <a:lnTo>
                    <a:pt x="1503" y="298"/>
                  </a:lnTo>
                  <a:lnTo>
                    <a:pt x="1503" y="298"/>
                  </a:lnTo>
                  <a:lnTo>
                    <a:pt x="1495" y="293"/>
                  </a:lnTo>
                  <a:lnTo>
                    <a:pt x="1495" y="289"/>
                  </a:lnTo>
                  <a:lnTo>
                    <a:pt x="1495" y="285"/>
                  </a:lnTo>
                  <a:lnTo>
                    <a:pt x="1503" y="285"/>
                  </a:lnTo>
                  <a:lnTo>
                    <a:pt x="1503" y="285"/>
                  </a:lnTo>
                  <a:lnTo>
                    <a:pt x="1499" y="280"/>
                  </a:lnTo>
                  <a:lnTo>
                    <a:pt x="1495" y="280"/>
                  </a:lnTo>
                  <a:lnTo>
                    <a:pt x="1495" y="280"/>
                  </a:lnTo>
                  <a:lnTo>
                    <a:pt x="1495" y="276"/>
                  </a:lnTo>
                  <a:lnTo>
                    <a:pt x="1495" y="276"/>
                  </a:lnTo>
                  <a:lnTo>
                    <a:pt x="1503" y="276"/>
                  </a:lnTo>
                  <a:lnTo>
                    <a:pt x="1503" y="276"/>
                  </a:lnTo>
                  <a:lnTo>
                    <a:pt x="1495" y="271"/>
                  </a:lnTo>
                  <a:lnTo>
                    <a:pt x="1495" y="267"/>
                  </a:lnTo>
                  <a:lnTo>
                    <a:pt x="1495" y="263"/>
                  </a:lnTo>
                  <a:lnTo>
                    <a:pt x="1503" y="258"/>
                  </a:lnTo>
                  <a:lnTo>
                    <a:pt x="1503" y="258"/>
                  </a:lnTo>
                  <a:lnTo>
                    <a:pt x="1499" y="258"/>
                  </a:lnTo>
                  <a:lnTo>
                    <a:pt x="1495" y="258"/>
                  </a:lnTo>
                  <a:lnTo>
                    <a:pt x="1495" y="258"/>
                  </a:lnTo>
                  <a:lnTo>
                    <a:pt x="1495" y="254"/>
                  </a:lnTo>
                  <a:lnTo>
                    <a:pt x="1495" y="254"/>
                  </a:lnTo>
                  <a:lnTo>
                    <a:pt x="1503" y="249"/>
                  </a:lnTo>
                  <a:lnTo>
                    <a:pt x="1503" y="249"/>
                  </a:lnTo>
                  <a:lnTo>
                    <a:pt x="1499" y="249"/>
                  </a:lnTo>
                  <a:lnTo>
                    <a:pt x="1495" y="249"/>
                  </a:lnTo>
                  <a:lnTo>
                    <a:pt x="1495" y="249"/>
                  </a:lnTo>
                  <a:lnTo>
                    <a:pt x="1495" y="232"/>
                  </a:lnTo>
                  <a:lnTo>
                    <a:pt x="1495" y="228"/>
                  </a:lnTo>
                  <a:lnTo>
                    <a:pt x="1499" y="223"/>
                  </a:lnTo>
                  <a:lnTo>
                    <a:pt x="1499" y="223"/>
                  </a:lnTo>
                  <a:lnTo>
                    <a:pt x="1495" y="223"/>
                  </a:lnTo>
                  <a:lnTo>
                    <a:pt x="1495" y="214"/>
                  </a:lnTo>
                  <a:lnTo>
                    <a:pt x="1495" y="206"/>
                  </a:lnTo>
                  <a:lnTo>
                    <a:pt x="1495" y="201"/>
                  </a:lnTo>
                  <a:lnTo>
                    <a:pt x="1495" y="201"/>
                  </a:lnTo>
                  <a:lnTo>
                    <a:pt x="1499" y="201"/>
                  </a:lnTo>
                  <a:lnTo>
                    <a:pt x="1503" y="201"/>
                  </a:lnTo>
                  <a:lnTo>
                    <a:pt x="1503" y="201"/>
                  </a:lnTo>
                  <a:lnTo>
                    <a:pt x="1495" y="197"/>
                  </a:lnTo>
                  <a:lnTo>
                    <a:pt x="1495" y="192"/>
                  </a:lnTo>
                  <a:lnTo>
                    <a:pt x="1495" y="188"/>
                  </a:lnTo>
                  <a:lnTo>
                    <a:pt x="1503" y="184"/>
                  </a:lnTo>
                  <a:lnTo>
                    <a:pt x="1503" y="184"/>
                  </a:lnTo>
                  <a:lnTo>
                    <a:pt x="1495" y="184"/>
                  </a:lnTo>
                  <a:lnTo>
                    <a:pt x="1495" y="179"/>
                  </a:lnTo>
                  <a:lnTo>
                    <a:pt x="1495" y="162"/>
                  </a:lnTo>
                  <a:lnTo>
                    <a:pt x="1495" y="162"/>
                  </a:lnTo>
                  <a:lnTo>
                    <a:pt x="1503" y="162"/>
                  </a:lnTo>
                  <a:lnTo>
                    <a:pt x="1503" y="162"/>
                  </a:lnTo>
                  <a:lnTo>
                    <a:pt x="1499" y="157"/>
                  </a:lnTo>
                  <a:lnTo>
                    <a:pt x="1495" y="157"/>
                  </a:lnTo>
                  <a:lnTo>
                    <a:pt x="1495" y="157"/>
                  </a:lnTo>
                  <a:lnTo>
                    <a:pt x="1499" y="144"/>
                  </a:lnTo>
                  <a:lnTo>
                    <a:pt x="1499" y="122"/>
                  </a:lnTo>
                  <a:lnTo>
                    <a:pt x="1495" y="83"/>
                  </a:lnTo>
                  <a:lnTo>
                    <a:pt x="1495" y="83"/>
                  </a:lnTo>
                  <a:lnTo>
                    <a:pt x="1481" y="100"/>
                  </a:lnTo>
                  <a:lnTo>
                    <a:pt x="1477" y="118"/>
                  </a:lnTo>
                  <a:lnTo>
                    <a:pt x="1477" y="136"/>
                  </a:lnTo>
                  <a:lnTo>
                    <a:pt x="1486" y="149"/>
                  </a:lnTo>
                  <a:lnTo>
                    <a:pt x="1486" y="149"/>
                  </a:lnTo>
                  <a:lnTo>
                    <a:pt x="1486" y="342"/>
                  </a:lnTo>
                  <a:lnTo>
                    <a:pt x="1486" y="342"/>
                  </a:lnTo>
                  <a:lnTo>
                    <a:pt x="1486" y="385"/>
                  </a:lnTo>
                  <a:lnTo>
                    <a:pt x="1486" y="385"/>
                  </a:lnTo>
                  <a:lnTo>
                    <a:pt x="1486" y="398"/>
                  </a:lnTo>
                  <a:lnTo>
                    <a:pt x="1486" y="398"/>
                  </a:lnTo>
                  <a:lnTo>
                    <a:pt x="1481" y="381"/>
                  </a:lnTo>
                  <a:lnTo>
                    <a:pt x="1481" y="381"/>
                  </a:lnTo>
                  <a:lnTo>
                    <a:pt x="1481" y="197"/>
                  </a:lnTo>
                  <a:lnTo>
                    <a:pt x="1481" y="197"/>
                  </a:lnTo>
                  <a:lnTo>
                    <a:pt x="1473" y="197"/>
                  </a:lnTo>
                  <a:lnTo>
                    <a:pt x="1473" y="197"/>
                  </a:lnTo>
                  <a:lnTo>
                    <a:pt x="1477" y="210"/>
                  </a:lnTo>
                  <a:lnTo>
                    <a:pt x="1473" y="223"/>
                  </a:lnTo>
                  <a:lnTo>
                    <a:pt x="1473" y="236"/>
                  </a:lnTo>
                  <a:lnTo>
                    <a:pt x="1481" y="245"/>
                  </a:lnTo>
                  <a:lnTo>
                    <a:pt x="1481" y="245"/>
                  </a:lnTo>
                  <a:lnTo>
                    <a:pt x="1477" y="249"/>
                  </a:lnTo>
                  <a:lnTo>
                    <a:pt x="1473" y="249"/>
                  </a:lnTo>
                  <a:lnTo>
                    <a:pt x="1473" y="249"/>
                  </a:lnTo>
                  <a:lnTo>
                    <a:pt x="1473" y="276"/>
                  </a:lnTo>
                  <a:lnTo>
                    <a:pt x="1473" y="306"/>
                  </a:lnTo>
                  <a:lnTo>
                    <a:pt x="1473" y="342"/>
                  </a:lnTo>
                  <a:lnTo>
                    <a:pt x="1473" y="385"/>
                  </a:lnTo>
                  <a:lnTo>
                    <a:pt x="1473" y="385"/>
                  </a:lnTo>
                  <a:lnTo>
                    <a:pt x="1464" y="385"/>
                  </a:lnTo>
                  <a:lnTo>
                    <a:pt x="1460" y="385"/>
                  </a:lnTo>
                  <a:lnTo>
                    <a:pt x="1460" y="390"/>
                  </a:lnTo>
                  <a:lnTo>
                    <a:pt x="1460" y="390"/>
                  </a:lnTo>
                  <a:lnTo>
                    <a:pt x="1464" y="390"/>
                  </a:lnTo>
                  <a:lnTo>
                    <a:pt x="1468" y="390"/>
                  </a:lnTo>
                  <a:lnTo>
                    <a:pt x="1473" y="390"/>
                  </a:lnTo>
                  <a:lnTo>
                    <a:pt x="1477" y="390"/>
                  </a:lnTo>
                  <a:lnTo>
                    <a:pt x="1477" y="390"/>
                  </a:lnTo>
                  <a:lnTo>
                    <a:pt x="1477" y="429"/>
                  </a:lnTo>
                  <a:lnTo>
                    <a:pt x="1481" y="455"/>
                  </a:lnTo>
                  <a:lnTo>
                    <a:pt x="1481" y="455"/>
                  </a:lnTo>
                  <a:lnTo>
                    <a:pt x="1477" y="464"/>
                  </a:lnTo>
                  <a:lnTo>
                    <a:pt x="1473" y="464"/>
                  </a:lnTo>
                  <a:lnTo>
                    <a:pt x="1464" y="464"/>
                  </a:lnTo>
                  <a:lnTo>
                    <a:pt x="1464" y="464"/>
                  </a:lnTo>
                  <a:lnTo>
                    <a:pt x="1468" y="469"/>
                  </a:lnTo>
                  <a:lnTo>
                    <a:pt x="1473" y="469"/>
                  </a:lnTo>
                  <a:lnTo>
                    <a:pt x="1477" y="469"/>
                  </a:lnTo>
                  <a:lnTo>
                    <a:pt x="1473" y="473"/>
                  </a:lnTo>
                  <a:lnTo>
                    <a:pt x="1473" y="473"/>
                  </a:lnTo>
                  <a:lnTo>
                    <a:pt x="1464" y="469"/>
                  </a:lnTo>
                  <a:lnTo>
                    <a:pt x="1460" y="464"/>
                  </a:lnTo>
                  <a:lnTo>
                    <a:pt x="1460" y="442"/>
                  </a:lnTo>
                  <a:lnTo>
                    <a:pt x="1460" y="416"/>
                  </a:lnTo>
                  <a:lnTo>
                    <a:pt x="1460" y="398"/>
                  </a:lnTo>
                  <a:lnTo>
                    <a:pt x="1460" y="398"/>
                  </a:lnTo>
                  <a:lnTo>
                    <a:pt x="1451" y="403"/>
                  </a:lnTo>
                  <a:lnTo>
                    <a:pt x="1446" y="403"/>
                  </a:lnTo>
                  <a:lnTo>
                    <a:pt x="1438" y="398"/>
                  </a:lnTo>
                  <a:lnTo>
                    <a:pt x="1438" y="398"/>
                  </a:lnTo>
                  <a:lnTo>
                    <a:pt x="1438" y="342"/>
                  </a:lnTo>
                  <a:lnTo>
                    <a:pt x="1442" y="311"/>
                  </a:lnTo>
                  <a:lnTo>
                    <a:pt x="1446" y="289"/>
                  </a:lnTo>
                  <a:lnTo>
                    <a:pt x="1446" y="289"/>
                  </a:lnTo>
                  <a:lnTo>
                    <a:pt x="1442" y="285"/>
                  </a:lnTo>
                  <a:lnTo>
                    <a:pt x="1438" y="285"/>
                  </a:lnTo>
                  <a:lnTo>
                    <a:pt x="1424" y="285"/>
                  </a:lnTo>
                  <a:lnTo>
                    <a:pt x="1424" y="285"/>
                  </a:lnTo>
                  <a:lnTo>
                    <a:pt x="1424" y="320"/>
                  </a:lnTo>
                  <a:lnTo>
                    <a:pt x="1424" y="320"/>
                  </a:lnTo>
                  <a:lnTo>
                    <a:pt x="1420" y="320"/>
                  </a:lnTo>
                  <a:lnTo>
                    <a:pt x="1416" y="315"/>
                  </a:lnTo>
                  <a:lnTo>
                    <a:pt x="1416" y="315"/>
                  </a:lnTo>
                  <a:lnTo>
                    <a:pt x="1416" y="337"/>
                  </a:lnTo>
                  <a:lnTo>
                    <a:pt x="1416" y="363"/>
                  </a:lnTo>
                  <a:lnTo>
                    <a:pt x="1416" y="363"/>
                  </a:lnTo>
                  <a:lnTo>
                    <a:pt x="1376" y="363"/>
                  </a:lnTo>
                  <a:lnTo>
                    <a:pt x="1341" y="363"/>
                  </a:lnTo>
                  <a:lnTo>
                    <a:pt x="1341" y="363"/>
                  </a:lnTo>
                  <a:lnTo>
                    <a:pt x="1341" y="359"/>
                  </a:lnTo>
                  <a:lnTo>
                    <a:pt x="1350" y="359"/>
                  </a:lnTo>
                  <a:lnTo>
                    <a:pt x="1354" y="359"/>
                  </a:lnTo>
                  <a:lnTo>
                    <a:pt x="1363" y="359"/>
                  </a:lnTo>
                  <a:lnTo>
                    <a:pt x="1363" y="359"/>
                  </a:lnTo>
                  <a:lnTo>
                    <a:pt x="1367" y="276"/>
                  </a:lnTo>
                  <a:lnTo>
                    <a:pt x="1372" y="228"/>
                  </a:lnTo>
                  <a:lnTo>
                    <a:pt x="1372" y="175"/>
                  </a:lnTo>
                  <a:lnTo>
                    <a:pt x="1372" y="175"/>
                  </a:lnTo>
                  <a:lnTo>
                    <a:pt x="1367" y="171"/>
                  </a:lnTo>
                  <a:lnTo>
                    <a:pt x="1363" y="166"/>
                  </a:lnTo>
                  <a:lnTo>
                    <a:pt x="1354" y="166"/>
                  </a:lnTo>
                  <a:lnTo>
                    <a:pt x="1354" y="166"/>
                  </a:lnTo>
                  <a:lnTo>
                    <a:pt x="1354" y="144"/>
                  </a:lnTo>
                  <a:lnTo>
                    <a:pt x="1354" y="144"/>
                  </a:lnTo>
                  <a:lnTo>
                    <a:pt x="1350" y="144"/>
                  </a:lnTo>
                  <a:lnTo>
                    <a:pt x="1346" y="144"/>
                  </a:lnTo>
                  <a:lnTo>
                    <a:pt x="1341" y="144"/>
                  </a:lnTo>
                  <a:lnTo>
                    <a:pt x="1337" y="140"/>
                  </a:lnTo>
                  <a:lnTo>
                    <a:pt x="1337" y="140"/>
                  </a:lnTo>
                  <a:lnTo>
                    <a:pt x="1346" y="136"/>
                  </a:lnTo>
                  <a:lnTo>
                    <a:pt x="1354" y="140"/>
                  </a:lnTo>
                  <a:lnTo>
                    <a:pt x="1354" y="140"/>
                  </a:lnTo>
                  <a:lnTo>
                    <a:pt x="1354" y="127"/>
                  </a:lnTo>
                  <a:lnTo>
                    <a:pt x="1354" y="127"/>
                  </a:lnTo>
                  <a:lnTo>
                    <a:pt x="1346" y="122"/>
                  </a:lnTo>
                  <a:lnTo>
                    <a:pt x="1341" y="114"/>
                  </a:lnTo>
                  <a:lnTo>
                    <a:pt x="1346" y="105"/>
                  </a:lnTo>
                  <a:lnTo>
                    <a:pt x="1346" y="105"/>
                  </a:lnTo>
                  <a:lnTo>
                    <a:pt x="1306" y="105"/>
                  </a:lnTo>
                  <a:lnTo>
                    <a:pt x="1271" y="105"/>
                  </a:lnTo>
                  <a:lnTo>
                    <a:pt x="1197" y="109"/>
                  </a:lnTo>
                  <a:lnTo>
                    <a:pt x="1197" y="109"/>
                  </a:lnTo>
                  <a:lnTo>
                    <a:pt x="1205" y="114"/>
                  </a:lnTo>
                  <a:lnTo>
                    <a:pt x="1214" y="114"/>
                  </a:lnTo>
                  <a:lnTo>
                    <a:pt x="1236" y="114"/>
                  </a:lnTo>
                  <a:lnTo>
                    <a:pt x="1258" y="109"/>
                  </a:lnTo>
                  <a:lnTo>
                    <a:pt x="1267" y="114"/>
                  </a:lnTo>
                  <a:lnTo>
                    <a:pt x="1271" y="122"/>
                  </a:lnTo>
                  <a:lnTo>
                    <a:pt x="1271" y="122"/>
                  </a:lnTo>
                  <a:lnTo>
                    <a:pt x="1232" y="122"/>
                  </a:lnTo>
                  <a:lnTo>
                    <a:pt x="1192" y="122"/>
                  </a:lnTo>
                  <a:lnTo>
                    <a:pt x="1192" y="122"/>
                  </a:lnTo>
                  <a:lnTo>
                    <a:pt x="1188" y="127"/>
                  </a:lnTo>
                  <a:lnTo>
                    <a:pt x="1188" y="136"/>
                  </a:lnTo>
                  <a:lnTo>
                    <a:pt x="1188" y="136"/>
                  </a:lnTo>
                  <a:lnTo>
                    <a:pt x="1205" y="140"/>
                  </a:lnTo>
                  <a:lnTo>
                    <a:pt x="1223" y="136"/>
                  </a:lnTo>
                  <a:lnTo>
                    <a:pt x="1245" y="136"/>
                  </a:lnTo>
                  <a:lnTo>
                    <a:pt x="1262" y="140"/>
                  </a:lnTo>
                  <a:lnTo>
                    <a:pt x="1262" y="140"/>
                  </a:lnTo>
                  <a:lnTo>
                    <a:pt x="1258" y="144"/>
                  </a:lnTo>
                  <a:lnTo>
                    <a:pt x="1254" y="149"/>
                  </a:lnTo>
                  <a:lnTo>
                    <a:pt x="1254" y="162"/>
                  </a:lnTo>
                  <a:lnTo>
                    <a:pt x="1254" y="162"/>
                  </a:lnTo>
                  <a:lnTo>
                    <a:pt x="1258" y="166"/>
                  </a:lnTo>
                  <a:lnTo>
                    <a:pt x="1262" y="162"/>
                  </a:lnTo>
                  <a:lnTo>
                    <a:pt x="1267" y="162"/>
                  </a:lnTo>
                  <a:lnTo>
                    <a:pt x="1271" y="166"/>
                  </a:lnTo>
                  <a:lnTo>
                    <a:pt x="1271" y="166"/>
                  </a:lnTo>
                  <a:lnTo>
                    <a:pt x="1271" y="171"/>
                  </a:lnTo>
                  <a:lnTo>
                    <a:pt x="1267" y="171"/>
                  </a:lnTo>
                  <a:lnTo>
                    <a:pt x="1262" y="171"/>
                  </a:lnTo>
                  <a:lnTo>
                    <a:pt x="1262" y="171"/>
                  </a:lnTo>
                  <a:lnTo>
                    <a:pt x="1262" y="171"/>
                  </a:lnTo>
                  <a:lnTo>
                    <a:pt x="1262" y="175"/>
                  </a:lnTo>
                  <a:lnTo>
                    <a:pt x="1262" y="175"/>
                  </a:lnTo>
                  <a:lnTo>
                    <a:pt x="1267" y="175"/>
                  </a:lnTo>
                  <a:lnTo>
                    <a:pt x="1271" y="175"/>
                  </a:lnTo>
                  <a:lnTo>
                    <a:pt x="1271" y="175"/>
                  </a:lnTo>
                  <a:lnTo>
                    <a:pt x="1267" y="179"/>
                  </a:lnTo>
                  <a:lnTo>
                    <a:pt x="1262" y="179"/>
                  </a:lnTo>
                  <a:lnTo>
                    <a:pt x="1258" y="179"/>
                  </a:lnTo>
                  <a:lnTo>
                    <a:pt x="1254" y="184"/>
                  </a:lnTo>
                  <a:lnTo>
                    <a:pt x="1254" y="184"/>
                  </a:lnTo>
                  <a:lnTo>
                    <a:pt x="1254" y="188"/>
                  </a:lnTo>
                  <a:lnTo>
                    <a:pt x="1258" y="188"/>
                  </a:lnTo>
                  <a:lnTo>
                    <a:pt x="1271" y="188"/>
                  </a:lnTo>
                  <a:lnTo>
                    <a:pt x="1271" y="188"/>
                  </a:lnTo>
                  <a:lnTo>
                    <a:pt x="1262" y="197"/>
                  </a:lnTo>
                  <a:lnTo>
                    <a:pt x="1262" y="197"/>
                  </a:lnTo>
                  <a:lnTo>
                    <a:pt x="1271" y="201"/>
                  </a:lnTo>
                  <a:lnTo>
                    <a:pt x="1271" y="201"/>
                  </a:lnTo>
                  <a:lnTo>
                    <a:pt x="1267" y="206"/>
                  </a:lnTo>
                  <a:lnTo>
                    <a:pt x="1262" y="206"/>
                  </a:lnTo>
                  <a:lnTo>
                    <a:pt x="1258" y="206"/>
                  </a:lnTo>
                  <a:lnTo>
                    <a:pt x="1254" y="206"/>
                  </a:lnTo>
                  <a:lnTo>
                    <a:pt x="1254" y="206"/>
                  </a:lnTo>
                  <a:lnTo>
                    <a:pt x="1258" y="210"/>
                  </a:lnTo>
                  <a:lnTo>
                    <a:pt x="1258" y="210"/>
                  </a:lnTo>
                  <a:lnTo>
                    <a:pt x="1271" y="210"/>
                  </a:lnTo>
                  <a:lnTo>
                    <a:pt x="1271" y="210"/>
                  </a:lnTo>
                  <a:lnTo>
                    <a:pt x="1267" y="214"/>
                  </a:lnTo>
                  <a:lnTo>
                    <a:pt x="1262" y="219"/>
                  </a:lnTo>
                  <a:lnTo>
                    <a:pt x="1258" y="219"/>
                  </a:lnTo>
                  <a:lnTo>
                    <a:pt x="1254" y="219"/>
                  </a:lnTo>
                  <a:lnTo>
                    <a:pt x="1254" y="219"/>
                  </a:lnTo>
                  <a:lnTo>
                    <a:pt x="1258" y="223"/>
                  </a:lnTo>
                  <a:lnTo>
                    <a:pt x="1258" y="223"/>
                  </a:lnTo>
                  <a:lnTo>
                    <a:pt x="1271" y="223"/>
                  </a:lnTo>
                  <a:lnTo>
                    <a:pt x="1271" y="223"/>
                  </a:lnTo>
                  <a:lnTo>
                    <a:pt x="1271" y="228"/>
                  </a:lnTo>
                  <a:lnTo>
                    <a:pt x="1262" y="228"/>
                  </a:lnTo>
                  <a:lnTo>
                    <a:pt x="1258" y="228"/>
                  </a:lnTo>
                  <a:lnTo>
                    <a:pt x="1254" y="232"/>
                  </a:lnTo>
                  <a:lnTo>
                    <a:pt x="1254" y="232"/>
                  </a:lnTo>
                  <a:lnTo>
                    <a:pt x="1258" y="236"/>
                  </a:lnTo>
                  <a:lnTo>
                    <a:pt x="1258" y="236"/>
                  </a:lnTo>
                  <a:lnTo>
                    <a:pt x="1271" y="232"/>
                  </a:lnTo>
                  <a:lnTo>
                    <a:pt x="1271" y="232"/>
                  </a:lnTo>
                  <a:lnTo>
                    <a:pt x="1262" y="241"/>
                  </a:lnTo>
                  <a:lnTo>
                    <a:pt x="1271" y="245"/>
                  </a:lnTo>
                  <a:lnTo>
                    <a:pt x="1271" y="245"/>
                  </a:lnTo>
                  <a:lnTo>
                    <a:pt x="1271" y="249"/>
                  </a:lnTo>
                  <a:lnTo>
                    <a:pt x="1267" y="254"/>
                  </a:lnTo>
                  <a:lnTo>
                    <a:pt x="1254" y="249"/>
                  </a:lnTo>
                  <a:lnTo>
                    <a:pt x="1254" y="249"/>
                  </a:lnTo>
                  <a:lnTo>
                    <a:pt x="1254" y="258"/>
                  </a:lnTo>
                  <a:lnTo>
                    <a:pt x="1262" y="258"/>
                  </a:lnTo>
                  <a:lnTo>
                    <a:pt x="1267" y="258"/>
                  </a:lnTo>
                  <a:lnTo>
                    <a:pt x="1271" y="263"/>
                  </a:lnTo>
                  <a:lnTo>
                    <a:pt x="1271" y="263"/>
                  </a:lnTo>
                  <a:lnTo>
                    <a:pt x="1214" y="263"/>
                  </a:lnTo>
                  <a:lnTo>
                    <a:pt x="1197" y="267"/>
                  </a:lnTo>
                  <a:lnTo>
                    <a:pt x="1170" y="271"/>
                  </a:lnTo>
                  <a:lnTo>
                    <a:pt x="1170" y="271"/>
                  </a:lnTo>
                  <a:lnTo>
                    <a:pt x="1183" y="271"/>
                  </a:lnTo>
                  <a:lnTo>
                    <a:pt x="1197" y="271"/>
                  </a:lnTo>
                  <a:lnTo>
                    <a:pt x="1223" y="271"/>
                  </a:lnTo>
                  <a:lnTo>
                    <a:pt x="1249" y="267"/>
                  </a:lnTo>
                  <a:lnTo>
                    <a:pt x="1258" y="271"/>
                  </a:lnTo>
                  <a:lnTo>
                    <a:pt x="1271" y="276"/>
                  </a:lnTo>
                  <a:lnTo>
                    <a:pt x="1271" y="276"/>
                  </a:lnTo>
                  <a:lnTo>
                    <a:pt x="1254" y="276"/>
                  </a:lnTo>
                  <a:lnTo>
                    <a:pt x="1236" y="276"/>
                  </a:lnTo>
                  <a:lnTo>
                    <a:pt x="1223" y="276"/>
                  </a:lnTo>
                  <a:lnTo>
                    <a:pt x="1218" y="280"/>
                  </a:lnTo>
                  <a:lnTo>
                    <a:pt x="1214" y="285"/>
                  </a:lnTo>
                  <a:lnTo>
                    <a:pt x="1214" y="285"/>
                  </a:lnTo>
                  <a:lnTo>
                    <a:pt x="1240" y="280"/>
                  </a:lnTo>
                  <a:lnTo>
                    <a:pt x="1271" y="280"/>
                  </a:lnTo>
                  <a:lnTo>
                    <a:pt x="1271" y="280"/>
                  </a:lnTo>
                  <a:lnTo>
                    <a:pt x="1271" y="285"/>
                  </a:lnTo>
                  <a:lnTo>
                    <a:pt x="1262" y="289"/>
                  </a:lnTo>
                  <a:lnTo>
                    <a:pt x="1258" y="289"/>
                  </a:lnTo>
                  <a:lnTo>
                    <a:pt x="1254" y="289"/>
                  </a:lnTo>
                  <a:lnTo>
                    <a:pt x="1254" y="289"/>
                  </a:lnTo>
                  <a:lnTo>
                    <a:pt x="1258" y="293"/>
                  </a:lnTo>
                  <a:lnTo>
                    <a:pt x="1267" y="289"/>
                  </a:lnTo>
                  <a:lnTo>
                    <a:pt x="1267" y="289"/>
                  </a:lnTo>
                  <a:lnTo>
                    <a:pt x="1271" y="306"/>
                  </a:lnTo>
                  <a:lnTo>
                    <a:pt x="1271" y="328"/>
                  </a:lnTo>
                  <a:lnTo>
                    <a:pt x="1271" y="390"/>
                  </a:lnTo>
                  <a:lnTo>
                    <a:pt x="1271" y="390"/>
                  </a:lnTo>
                  <a:lnTo>
                    <a:pt x="1275" y="425"/>
                  </a:lnTo>
                  <a:lnTo>
                    <a:pt x="1275" y="438"/>
                  </a:lnTo>
                  <a:lnTo>
                    <a:pt x="1271" y="451"/>
                  </a:lnTo>
                  <a:lnTo>
                    <a:pt x="1271" y="451"/>
                  </a:lnTo>
                  <a:lnTo>
                    <a:pt x="1267" y="451"/>
                  </a:lnTo>
                  <a:lnTo>
                    <a:pt x="1267" y="451"/>
                  </a:lnTo>
                  <a:lnTo>
                    <a:pt x="1262" y="455"/>
                  </a:lnTo>
                  <a:lnTo>
                    <a:pt x="1262" y="455"/>
                  </a:lnTo>
                  <a:lnTo>
                    <a:pt x="1262" y="451"/>
                  </a:lnTo>
                  <a:lnTo>
                    <a:pt x="1267" y="451"/>
                  </a:lnTo>
                  <a:lnTo>
                    <a:pt x="1267" y="451"/>
                  </a:lnTo>
                  <a:lnTo>
                    <a:pt x="1271" y="451"/>
                  </a:lnTo>
                  <a:lnTo>
                    <a:pt x="1271" y="451"/>
                  </a:lnTo>
                  <a:lnTo>
                    <a:pt x="1271" y="447"/>
                  </a:lnTo>
                  <a:lnTo>
                    <a:pt x="1271" y="447"/>
                  </a:lnTo>
                  <a:lnTo>
                    <a:pt x="1267" y="447"/>
                  </a:lnTo>
                  <a:lnTo>
                    <a:pt x="1267" y="447"/>
                  </a:lnTo>
                  <a:lnTo>
                    <a:pt x="1262" y="447"/>
                  </a:lnTo>
                  <a:lnTo>
                    <a:pt x="1262" y="447"/>
                  </a:lnTo>
                  <a:lnTo>
                    <a:pt x="1262" y="442"/>
                  </a:lnTo>
                  <a:lnTo>
                    <a:pt x="1262" y="442"/>
                  </a:lnTo>
                  <a:lnTo>
                    <a:pt x="1267" y="442"/>
                  </a:lnTo>
                  <a:lnTo>
                    <a:pt x="1271" y="438"/>
                  </a:lnTo>
                  <a:lnTo>
                    <a:pt x="1271" y="438"/>
                  </a:lnTo>
                  <a:lnTo>
                    <a:pt x="1271" y="434"/>
                  </a:lnTo>
                  <a:lnTo>
                    <a:pt x="1267" y="434"/>
                  </a:lnTo>
                  <a:lnTo>
                    <a:pt x="1262" y="438"/>
                  </a:lnTo>
                  <a:lnTo>
                    <a:pt x="1262" y="434"/>
                  </a:lnTo>
                  <a:lnTo>
                    <a:pt x="1262" y="434"/>
                  </a:lnTo>
                  <a:lnTo>
                    <a:pt x="1262" y="429"/>
                  </a:lnTo>
                  <a:lnTo>
                    <a:pt x="1262" y="429"/>
                  </a:lnTo>
                  <a:lnTo>
                    <a:pt x="1271" y="429"/>
                  </a:lnTo>
                  <a:lnTo>
                    <a:pt x="1271" y="429"/>
                  </a:lnTo>
                  <a:lnTo>
                    <a:pt x="1271" y="425"/>
                  </a:lnTo>
                  <a:lnTo>
                    <a:pt x="1267" y="425"/>
                  </a:lnTo>
                  <a:lnTo>
                    <a:pt x="1262" y="425"/>
                  </a:lnTo>
                  <a:lnTo>
                    <a:pt x="1262" y="416"/>
                  </a:lnTo>
                  <a:lnTo>
                    <a:pt x="1262" y="416"/>
                  </a:lnTo>
                  <a:lnTo>
                    <a:pt x="1267" y="416"/>
                  </a:lnTo>
                  <a:lnTo>
                    <a:pt x="1271" y="416"/>
                  </a:lnTo>
                  <a:lnTo>
                    <a:pt x="1271" y="416"/>
                  </a:lnTo>
                  <a:lnTo>
                    <a:pt x="1267" y="412"/>
                  </a:lnTo>
                  <a:lnTo>
                    <a:pt x="1262" y="412"/>
                  </a:lnTo>
                  <a:lnTo>
                    <a:pt x="1262" y="412"/>
                  </a:lnTo>
                  <a:lnTo>
                    <a:pt x="1262" y="407"/>
                  </a:lnTo>
                  <a:lnTo>
                    <a:pt x="1262" y="407"/>
                  </a:lnTo>
                  <a:lnTo>
                    <a:pt x="1271" y="407"/>
                  </a:lnTo>
                  <a:lnTo>
                    <a:pt x="1271" y="407"/>
                  </a:lnTo>
                  <a:lnTo>
                    <a:pt x="1271" y="403"/>
                  </a:lnTo>
                  <a:lnTo>
                    <a:pt x="1267" y="403"/>
                  </a:lnTo>
                  <a:lnTo>
                    <a:pt x="1262" y="398"/>
                  </a:lnTo>
                  <a:lnTo>
                    <a:pt x="1262" y="398"/>
                  </a:lnTo>
                  <a:lnTo>
                    <a:pt x="1258" y="394"/>
                  </a:lnTo>
                  <a:lnTo>
                    <a:pt x="1262" y="394"/>
                  </a:lnTo>
                  <a:lnTo>
                    <a:pt x="1267" y="394"/>
                  </a:lnTo>
                  <a:lnTo>
                    <a:pt x="1271" y="390"/>
                  </a:lnTo>
                  <a:lnTo>
                    <a:pt x="1271" y="390"/>
                  </a:lnTo>
                  <a:lnTo>
                    <a:pt x="1267" y="390"/>
                  </a:lnTo>
                  <a:lnTo>
                    <a:pt x="1262" y="390"/>
                  </a:lnTo>
                  <a:lnTo>
                    <a:pt x="1262" y="390"/>
                  </a:lnTo>
                  <a:lnTo>
                    <a:pt x="1262" y="381"/>
                  </a:lnTo>
                  <a:lnTo>
                    <a:pt x="1262" y="372"/>
                  </a:lnTo>
                  <a:lnTo>
                    <a:pt x="1262" y="372"/>
                  </a:lnTo>
                  <a:lnTo>
                    <a:pt x="1267" y="372"/>
                  </a:lnTo>
                  <a:lnTo>
                    <a:pt x="1271" y="368"/>
                  </a:lnTo>
                  <a:lnTo>
                    <a:pt x="1271" y="368"/>
                  </a:lnTo>
                  <a:lnTo>
                    <a:pt x="1262" y="368"/>
                  </a:lnTo>
                  <a:lnTo>
                    <a:pt x="1262" y="359"/>
                  </a:lnTo>
                  <a:lnTo>
                    <a:pt x="1254" y="342"/>
                  </a:lnTo>
                  <a:lnTo>
                    <a:pt x="1254" y="342"/>
                  </a:lnTo>
                  <a:lnTo>
                    <a:pt x="1254" y="350"/>
                  </a:lnTo>
                  <a:lnTo>
                    <a:pt x="1245" y="350"/>
                  </a:lnTo>
                  <a:lnTo>
                    <a:pt x="1236" y="346"/>
                  </a:lnTo>
                  <a:lnTo>
                    <a:pt x="1223" y="342"/>
                  </a:lnTo>
                  <a:lnTo>
                    <a:pt x="1218" y="346"/>
                  </a:lnTo>
                  <a:lnTo>
                    <a:pt x="1214" y="355"/>
                  </a:lnTo>
                  <a:lnTo>
                    <a:pt x="1214" y="355"/>
                  </a:lnTo>
                  <a:lnTo>
                    <a:pt x="1205" y="337"/>
                  </a:lnTo>
                  <a:lnTo>
                    <a:pt x="1201" y="333"/>
                  </a:lnTo>
                  <a:lnTo>
                    <a:pt x="1188" y="333"/>
                  </a:lnTo>
                  <a:lnTo>
                    <a:pt x="1188" y="333"/>
                  </a:lnTo>
                  <a:lnTo>
                    <a:pt x="1188" y="337"/>
                  </a:lnTo>
                  <a:lnTo>
                    <a:pt x="1188" y="342"/>
                  </a:lnTo>
                  <a:lnTo>
                    <a:pt x="1188" y="350"/>
                  </a:lnTo>
                  <a:lnTo>
                    <a:pt x="1183" y="355"/>
                  </a:lnTo>
                  <a:lnTo>
                    <a:pt x="1183" y="355"/>
                  </a:lnTo>
                  <a:lnTo>
                    <a:pt x="1179" y="350"/>
                  </a:lnTo>
                  <a:lnTo>
                    <a:pt x="1175" y="350"/>
                  </a:lnTo>
                  <a:lnTo>
                    <a:pt x="1179" y="342"/>
                  </a:lnTo>
                  <a:lnTo>
                    <a:pt x="1179" y="333"/>
                  </a:lnTo>
                  <a:lnTo>
                    <a:pt x="1179" y="333"/>
                  </a:lnTo>
                  <a:lnTo>
                    <a:pt x="1179" y="333"/>
                  </a:lnTo>
                  <a:lnTo>
                    <a:pt x="1183" y="328"/>
                  </a:lnTo>
                  <a:lnTo>
                    <a:pt x="1188" y="328"/>
                  </a:lnTo>
                  <a:lnTo>
                    <a:pt x="1197" y="328"/>
                  </a:lnTo>
                  <a:lnTo>
                    <a:pt x="1197" y="324"/>
                  </a:lnTo>
                  <a:lnTo>
                    <a:pt x="1197" y="324"/>
                  </a:lnTo>
                  <a:lnTo>
                    <a:pt x="1166" y="320"/>
                  </a:lnTo>
                  <a:lnTo>
                    <a:pt x="1118" y="320"/>
                  </a:lnTo>
                  <a:lnTo>
                    <a:pt x="1118" y="320"/>
                  </a:lnTo>
                  <a:lnTo>
                    <a:pt x="1113" y="333"/>
                  </a:lnTo>
                  <a:lnTo>
                    <a:pt x="1100" y="333"/>
                  </a:lnTo>
                  <a:lnTo>
                    <a:pt x="1100" y="333"/>
                  </a:lnTo>
                  <a:lnTo>
                    <a:pt x="1096" y="337"/>
                  </a:lnTo>
                  <a:lnTo>
                    <a:pt x="1096" y="342"/>
                  </a:lnTo>
                  <a:lnTo>
                    <a:pt x="1100" y="350"/>
                  </a:lnTo>
                  <a:lnTo>
                    <a:pt x="1113" y="355"/>
                  </a:lnTo>
                  <a:lnTo>
                    <a:pt x="1113" y="355"/>
                  </a:lnTo>
                  <a:lnTo>
                    <a:pt x="1113" y="363"/>
                  </a:lnTo>
                  <a:lnTo>
                    <a:pt x="1109" y="363"/>
                  </a:lnTo>
                  <a:lnTo>
                    <a:pt x="1105" y="355"/>
                  </a:lnTo>
                  <a:lnTo>
                    <a:pt x="1105" y="355"/>
                  </a:lnTo>
                  <a:lnTo>
                    <a:pt x="1100" y="359"/>
                  </a:lnTo>
                  <a:lnTo>
                    <a:pt x="1100" y="359"/>
                  </a:lnTo>
                  <a:lnTo>
                    <a:pt x="1096" y="363"/>
                  </a:lnTo>
                  <a:lnTo>
                    <a:pt x="1096" y="377"/>
                  </a:lnTo>
                  <a:lnTo>
                    <a:pt x="1100" y="403"/>
                  </a:lnTo>
                  <a:lnTo>
                    <a:pt x="1100" y="434"/>
                  </a:lnTo>
                  <a:lnTo>
                    <a:pt x="1100" y="447"/>
                  </a:lnTo>
                  <a:lnTo>
                    <a:pt x="1096" y="460"/>
                  </a:lnTo>
                  <a:lnTo>
                    <a:pt x="1096" y="460"/>
                  </a:lnTo>
                  <a:lnTo>
                    <a:pt x="1100" y="455"/>
                  </a:lnTo>
                  <a:lnTo>
                    <a:pt x="1100" y="455"/>
                  </a:lnTo>
                  <a:lnTo>
                    <a:pt x="1100" y="451"/>
                  </a:lnTo>
                  <a:lnTo>
                    <a:pt x="1109" y="451"/>
                  </a:lnTo>
                  <a:lnTo>
                    <a:pt x="1109" y="451"/>
                  </a:lnTo>
                  <a:lnTo>
                    <a:pt x="1109" y="455"/>
                  </a:lnTo>
                  <a:lnTo>
                    <a:pt x="1109" y="455"/>
                  </a:lnTo>
                  <a:lnTo>
                    <a:pt x="1109" y="455"/>
                  </a:lnTo>
                  <a:lnTo>
                    <a:pt x="1109" y="477"/>
                  </a:lnTo>
                  <a:lnTo>
                    <a:pt x="1109" y="508"/>
                  </a:lnTo>
                  <a:lnTo>
                    <a:pt x="1109" y="508"/>
                  </a:lnTo>
                  <a:lnTo>
                    <a:pt x="1105" y="508"/>
                  </a:lnTo>
                  <a:lnTo>
                    <a:pt x="1105" y="504"/>
                  </a:lnTo>
                  <a:lnTo>
                    <a:pt x="1105" y="499"/>
                  </a:lnTo>
                  <a:lnTo>
                    <a:pt x="1105" y="495"/>
                  </a:lnTo>
                  <a:lnTo>
                    <a:pt x="1105" y="495"/>
                  </a:lnTo>
                  <a:lnTo>
                    <a:pt x="1100" y="499"/>
                  </a:lnTo>
                  <a:lnTo>
                    <a:pt x="1100" y="504"/>
                  </a:lnTo>
                  <a:lnTo>
                    <a:pt x="1100" y="504"/>
                  </a:lnTo>
                  <a:lnTo>
                    <a:pt x="1100" y="512"/>
                  </a:lnTo>
                  <a:lnTo>
                    <a:pt x="1100" y="512"/>
                  </a:lnTo>
                  <a:lnTo>
                    <a:pt x="1096" y="504"/>
                  </a:lnTo>
                  <a:lnTo>
                    <a:pt x="1091" y="508"/>
                  </a:lnTo>
                  <a:lnTo>
                    <a:pt x="1091" y="517"/>
                  </a:lnTo>
                  <a:lnTo>
                    <a:pt x="1091" y="521"/>
                  </a:lnTo>
                  <a:lnTo>
                    <a:pt x="1091" y="521"/>
                  </a:lnTo>
                  <a:lnTo>
                    <a:pt x="1087" y="521"/>
                  </a:lnTo>
                  <a:lnTo>
                    <a:pt x="1087" y="512"/>
                  </a:lnTo>
                  <a:lnTo>
                    <a:pt x="1087" y="508"/>
                  </a:lnTo>
                  <a:lnTo>
                    <a:pt x="1087" y="504"/>
                  </a:lnTo>
                  <a:lnTo>
                    <a:pt x="1087" y="504"/>
                  </a:lnTo>
                  <a:lnTo>
                    <a:pt x="1083" y="508"/>
                  </a:lnTo>
                  <a:lnTo>
                    <a:pt x="1083" y="517"/>
                  </a:lnTo>
                  <a:lnTo>
                    <a:pt x="1083" y="521"/>
                  </a:lnTo>
                  <a:lnTo>
                    <a:pt x="1083" y="530"/>
                  </a:lnTo>
                  <a:lnTo>
                    <a:pt x="1083" y="530"/>
                  </a:lnTo>
                  <a:lnTo>
                    <a:pt x="1078" y="530"/>
                  </a:lnTo>
                  <a:lnTo>
                    <a:pt x="1074" y="530"/>
                  </a:lnTo>
                  <a:lnTo>
                    <a:pt x="1065" y="530"/>
                  </a:lnTo>
                  <a:lnTo>
                    <a:pt x="1065" y="534"/>
                  </a:lnTo>
                  <a:lnTo>
                    <a:pt x="1065" y="534"/>
                  </a:lnTo>
                  <a:lnTo>
                    <a:pt x="1061" y="530"/>
                  </a:lnTo>
                  <a:lnTo>
                    <a:pt x="1061" y="521"/>
                  </a:lnTo>
                  <a:lnTo>
                    <a:pt x="1061" y="521"/>
                  </a:lnTo>
                  <a:lnTo>
                    <a:pt x="1052" y="526"/>
                  </a:lnTo>
                  <a:lnTo>
                    <a:pt x="1039" y="526"/>
                  </a:lnTo>
                  <a:lnTo>
                    <a:pt x="1039" y="526"/>
                  </a:lnTo>
                  <a:lnTo>
                    <a:pt x="1043" y="534"/>
                  </a:lnTo>
                  <a:lnTo>
                    <a:pt x="1048" y="543"/>
                  </a:lnTo>
                  <a:lnTo>
                    <a:pt x="1048" y="543"/>
                  </a:lnTo>
                  <a:lnTo>
                    <a:pt x="1039" y="543"/>
                  </a:lnTo>
                  <a:lnTo>
                    <a:pt x="1034" y="539"/>
                  </a:lnTo>
                  <a:lnTo>
                    <a:pt x="1039" y="521"/>
                  </a:lnTo>
                  <a:lnTo>
                    <a:pt x="1039" y="521"/>
                  </a:lnTo>
                  <a:lnTo>
                    <a:pt x="1034" y="517"/>
                  </a:lnTo>
                  <a:lnTo>
                    <a:pt x="1034" y="517"/>
                  </a:lnTo>
                  <a:lnTo>
                    <a:pt x="1030" y="521"/>
                  </a:lnTo>
                  <a:lnTo>
                    <a:pt x="1030" y="521"/>
                  </a:lnTo>
                  <a:lnTo>
                    <a:pt x="1030" y="504"/>
                  </a:lnTo>
                  <a:lnTo>
                    <a:pt x="1030" y="491"/>
                  </a:lnTo>
                  <a:lnTo>
                    <a:pt x="1030" y="482"/>
                  </a:lnTo>
                  <a:lnTo>
                    <a:pt x="1034" y="473"/>
                  </a:lnTo>
                  <a:lnTo>
                    <a:pt x="1034" y="473"/>
                  </a:lnTo>
                  <a:lnTo>
                    <a:pt x="1030" y="469"/>
                  </a:lnTo>
                  <a:lnTo>
                    <a:pt x="1030" y="464"/>
                  </a:lnTo>
                  <a:lnTo>
                    <a:pt x="1030" y="464"/>
                  </a:lnTo>
                  <a:lnTo>
                    <a:pt x="1017" y="464"/>
                  </a:lnTo>
                  <a:lnTo>
                    <a:pt x="1004" y="464"/>
                  </a:lnTo>
                  <a:lnTo>
                    <a:pt x="1004" y="464"/>
                  </a:lnTo>
                  <a:lnTo>
                    <a:pt x="1004" y="442"/>
                  </a:lnTo>
                  <a:lnTo>
                    <a:pt x="1004" y="442"/>
                  </a:lnTo>
                  <a:lnTo>
                    <a:pt x="1017" y="442"/>
                  </a:lnTo>
                  <a:lnTo>
                    <a:pt x="1030" y="447"/>
                  </a:lnTo>
                  <a:lnTo>
                    <a:pt x="1030" y="447"/>
                  </a:lnTo>
                  <a:lnTo>
                    <a:pt x="1030" y="30"/>
                  </a:lnTo>
                  <a:lnTo>
                    <a:pt x="1030" y="30"/>
                  </a:lnTo>
                  <a:lnTo>
                    <a:pt x="1026" y="26"/>
                  </a:lnTo>
                  <a:lnTo>
                    <a:pt x="1021" y="26"/>
                  </a:lnTo>
                  <a:lnTo>
                    <a:pt x="1017" y="26"/>
                  </a:lnTo>
                  <a:lnTo>
                    <a:pt x="1012" y="26"/>
                  </a:lnTo>
                  <a:lnTo>
                    <a:pt x="1012" y="26"/>
                  </a:lnTo>
                  <a:lnTo>
                    <a:pt x="1017" y="22"/>
                  </a:lnTo>
                  <a:lnTo>
                    <a:pt x="1021" y="22"/>
                  </a:lnTo>
                  <a:lnTo>
                    <a:pt x="1026" y="22"/>
                  </a:lnTo>
                  <a:lnTo>
                    <a:pt x="1030" y="17"/>
                  </a:lnTo>
                  <a:lnTo>
                    <a:pt x="1030" y="17"/>
                  </a:lnTo>
                  <a:lnTo>
                    <a:pt x="1026" y="13"/>
                  </a:lnTo>
                  <a:lnTo>
                    <a:pt x="1021" y="17"/>
                  </a:lnTo>
                  <a:lnTo>
                    <a:pt x="1021" y="17"/>
                  </a:lnTo>
                  <a:lnTo>
                    <a:pt x="1017" y="13"/>
                  </a:lnTo>
                  <a:lnTo>
                    <a:pt x="1021" y="8"/>
                  </a:lnTo>
                  <a:lnTo>
                    <a:pt x="1026" y="4"/>
                  </a:lnTo>
                  <a:lnTo>
                    <a:pt x="1030" y="0"/>
                  </a:lnTo>
                  <a:lnTo>
                    <a:pt x="1030" y="0"/>
                  </a:lnTo>
                  <a:lnTo>
                    <a:pt x="1017" y="4"/>
                  </a:lnTo>
                  <a:lnTo>
                    <a:pt x="1004" y="4"/>
                  </a:lnTo>
                  <a:lnTo>
                    <a:pt x="969" y="0"/>
                  </a:lnTo>
                  <a:lnTo>
                    <a:pt x="934" y="0"/>
                  </a:lnTo>
                  <a:lnTo>
                    <a:pt x="916" y="0"/>
                  </a:lnTo>
                  <a:lnTo>
                    <a:pt x="899" y="4"/>
                  </a:lnTo>
                  <a:lnTo>
                    <a:pt x="899" y="4"/>
                  </a:lnTo>
                  <a:lnTo>
                    <a:pt x="903" y="13"/>
                  </a:lnTo>
                  <a:lnTo>
                    <a:pt x="903" y="22"/>
                  </a:lnTo>
                  <a:lnTo>
                    <a:pt x="903" y="26"/>
                  </a:lnTo>
                  <a:lnTo>
                    <a:pt x="907" y="39"/>
                  </a:lnTo>
                  <a:lnTo>
                    <a:pt x="907" y="39"/>
                  </a:lnTo>
                  <a:lnTo>
                    <a:pt x="894" y="39"/>
                  </a:lnTo>
                  <a:lnTo>
                    <a:pt x="890" y="35"/>
                  </a:lnTo>
                  <a:lnTo>
                    <a:pt x="881" y="35"/>
                  </a:lnTo>
                  <a:lnTo>
                    <a:pt x="881" y="35"/>
                  </a:lnTo>
                  <a:lnTo>
                    <a:pt x="885" y="39"/>
                  </a:lnTo>
                  <a:lnTo>
                    <a:pt x="890" y="39"/>
                  </a:lnTo>
                  <a:lnTo>
                    <a:pt x="890" y="39"/>
                  </a:lnTo>
                  <a:lnTo>
                    <a:pt x="855" y="39"/>
                  </a:lnTo>
                  <a:lnTo>
                    <a:pt x="824" y="39"/>
                  </a:lnTo>
                  <a:lnTo>
                    <a:pt x="824" y="39"/>
                  </a:lnTo>
                  <a:lnTo>
                    <a:pt x="828" y="43"/>
                  </a:lnTo>
                  <a:lnTo>
                    <a:pt x="833" y="48"/>
                  </a:lnTo>
                  <a:lnTo>
                    <a:pt x="837" y="48"/>
                  </a:lnTo>
                  <a:lnTo>
                    <a:pt x="837" y="48"/>
                  </a:lnTo>
                  <a:lnTo>
                    <a:pt x="828" y="48"/>
                  </a:lnTo>
                  <a:lnTo>
                    <a:pt x="820" y="52"/>
                  </a:lnTo>
                  <a:lnTo>
                    <a:pt x="789" y="52"/>
                  </a:lnTo>
                  <a:lnTo>
                    <a:pt x="789" y="52"/>
                  </a:lnTo>
                  <a:lnTo>
                    <a:pt x="807" y="57"/>
                  </a:lnTo>
                  <a:lnTo>
                    <a:pt x="820" y="57"/>
                  </a:lnTo>
                  <a:lnTo>
                    <a:pt x="828" y="57"/>
                  </a:lnTo>
                  <a:lnTo>
                    <a:pt x="837" y="65"/>
                  </a:lnTo>
                  <a:lnTo>
                    <a:pt x="837" y="65"/>
                  </a:lnTo>
                  <a:lnTo>
                    <a:pt x="820" y="61"/>
                  </a:lnTo>
                  <a:lnTo>
                    <a:pt x="807" y="65"/>
                  </a:lnTo>
                  <a:lnTo>
                    <a:pt x="807" y="65"/>
                  </a:lnTo>
                  <a:lnTo>
                    <a:pt x="824" y="65"/>
                  </a:lnTo>
                  <a:lnTo>
                    <a:pt x="837" y="65"/>
                  </a:lnTo>
                  <a:lnTo>
                    <a:pt x="837" y="65"/>
                  </a:lnTo>
                  <a:lnTo>
                    <a:pt x="833" y="74"/>
                  </a:lnTo>
                  <a:lnTo>
                    <a:pt x="824" y="74"/>
                  </a:lnTo>
                  <a:lnTo>
                    <a:pt x="807" y="74"/>
                  </a:lnTo>
                  <a:lnTo>
                    <a:pt x="807" y="74"/>
                  </a:lnTo>
                  <a:lnTo>
                    <a:pt x="811" y="79"/>
                  </a:lnTo>
                  <a:lnTo>
                    <a:pt x="820" y="79"/>
                  </a:lnTo>
                  <a:lnTo>
                    <a:pt x="828" y="79"/>
                  </a:lnTo>
                  <a:lnTo>
                    <a:pt x="837" y="83"/>
                  </a:lnTo>
                  <a:lnTo>
                    <a:pt x="837" y="83"/>
                  </a:lnTo>
                  <a:lnTo>
                    <a:pt x="820" y="87"/>
                  </a:lnTo>
                  <a:lnTo>
                    <a:pt x="807" y="92"/>
                  </a:lnTo>
                  <a:lnTo>
                    <a:pt x="807" y="92"/>
                  </a:lnTo>
                  <a:lnTo>
                    <a:pt x="802" y="79"/>
                  </a:lnTo>
                  <a:lnTo>
                    <a:pt x="793" y="74"/>
                  </a:lnTo>
                  <a:lnTo>
                    <a:pt x="776" y="70"/>
                  </a:lnTo>
                  <a:lnTo>
                    <a:pt x="754" y="70"/>
                  </a:lnTo>
                  <a:lnTo>
                    <a:pt x="710" y="74"/>
                  </a:lnTo>
                  <a:lnTo>
                    <a:pt x="679" y="74"/>
                  </a:lnTo>
                  <a:lnTo>
                    <a:pt x="679" y="74"/>
                  </a:lnTo>
                  <a:lnTo>
                    <a:pt x="679" y="79"/>
                  </a:lnTo>
                  <a:lnTo>
                    <a:pt x="675" y="83"/>
                  </a:lnTo>
                  <a:lnTo>
                    <a:pt x="675" y="92"/>
                  </a:lnTo>
                  <a:lnTo>
                    <a:pt x="675" y="92"/>
                  </a:lnTo>
                  <a:lnTo>
                    <a:pt x="675" y="92"/>
                  </a:lnTo>
                  <a:lnTo>
                    <a:pt x="649" y="92"/>
                  </a:lnTo>
                  <a:lnTo>
                    <a:pt x="649" y="92"/>
                  </a:lnTo>
                  <a:lnTo>
                    <a:pt x="649" y="100"/>
                  </a:lnTo>
                  <a:lnTo>
                    <a:pt x="657" y="105"/>
                  </a:lnTo>
                  <a:lnTo>
                    <a:pt x="684" y="105"/>
                  </a:lnTo>
                  <a:lnTo>
                    <a:pt x="710" y="105"/>
                  </a:lnTo>
                  <a:lnTo>
                    <a:pt x="723" y="105"/>
                  </a:lnTo>
                  <a:lnTo>
                    <a:pt x="732" y="105"/>
                  </a:lnTo>
                  <a:lnTo>
                    <a:pt x="732" y="105"/>
                  </a:lnTo>
                  <a:lnTo>
                    <a:pt x="728" y="109"/>
                  </a:lnTo>
                  <a:lnTo>
                    <a:pt x="723" y="109"/>
                  </a:lnTo>
                  <a:lnTo>
                    <a:pt x="719" y="109"/>
                  </a:lnTo>
                  <a:lnTo>
                    <a:pt x="714" y="114"/>
                  </a:lnTo>
                  <a:lnTo>
                    <a:pt x="714" y="114"/>
                  </a:lnTo>
                  <a:lnTo>
                    <a:pt x="714" y="118"/>
                  </a:lnTo>
                  <a:lnTo>
                    <a:pt x="719" y="122"/>
                  </a:lnTo>
                  <a:lnTo>
                    <a:pt x="728" y="122"/>
                  </a:lnTo>
                  <a:lnTo>
                    <a:pt x="728" y="122"/>
                  </a:lnTo>
                  <a:lnTo>
                    <a:pt x="728" y="127"/>
                  </a:lnTo>
                  <a:lnTo>
                    <a:pt x="723" y="127"/>
                  </a:lnTo>
                  <a:lnTo>
                    <a:pt x="714" y="122"/>
                  </a:lnTo>
                  <a:lnTo>
                    <a:pt x="714" y="122"/>
                  </a:lnTo>
                  <a:lnTo>
                    <a:pt x="719" y="136"/>
                  </a:lnTo>
                  <a:lnTo>
                    <a:pt x="728" y="136"/>
                  </a:lnTo>
                  <a:lnTo>
                    <a:pt x="728" y="136"/>
                  </a:lnTo>
                  <a:lnTo>
                    <a:pt x="728" y="140"/>
                  </a:lnTo>
                  <a:lnTo>
                    <a:pt x="719" y="140"/>
                  </a:lnTo>
                  <a:lnTo>
                    <a:pt x="714" y="140"/>
                  </a:lnTo>
                  <a:lnTo>
                    <a:pt x="714" y="144"/>
                  </a:lnTo>
                  <a:lnTo>
                    <a:pt x="714" y="144"/>
                  </a:lnTo>
                  <a:lnTo>
                    <a:pt x="732" y="144"/>
                  </a:lnTo>
                  <a:lnTo>
                    <a:pt x="754" y="144"/>
                  </a:lnTo>
                  <a:lnTo>
                    <a:pt x="754" y="144"/>
                  </a:lnTo>
                  <a:lnTo>
                    <a:pt x="754" y="149"/>
                  </a:lnTo>
                  <a:lnTo>
                    <a:pt x="750" y="149"/>
                  </a:lnTo>
                  <a:lnTo>
                    <a:pt x="732" y="149"/>
                  </a:lnTo>
                  <a:lnTo>
                    <a:pt x="732" y="149"/>
                  </a:lnTo>
                  <a:lnTo>
                    <a:pt x="736" y="219"/>
                  </a:lnTo>
                  <a:lnTo>
                    <a:pt x="736" y="289"/>
                  </a:lnTo>
                  <a:lnTo>
                    <a:pt x="736" y="289"/>
                  </a:lnTo>
                  <a:lnTo>
                    <a:pt x="732" y="289"/>
                  </a:lnTo>
                  <a:lnTo>
                    <a:pt x="728" y="289"/>
                  </a:lnTo>
                  <a:lnTo>
                    <a:pt x="728" y="289"/>
                  </a:lnTo>
                  <a:lnTo>
                    <a:pt x="732" y="289"/>
                  </a:lnTo>
                  <a:lnTo>
                    <a:pt x="736" y="298"/>
                  </a:lnTo>
                  <a:lnTo>
                    <a:pt x="732" y="306"/>
                  </a:lnTo>
                  <a:lnTo>
                    <a:pt x="732" y="306"/>
                  </a:lnTo>
                  <a:lnTo>
                    <a:pt x="750" y="315"/>
                  </a:lnTo>
                  <a:lnTo>
                    <a:pt x="771" y="315"/>
                  </a:lnTo>
                  <a:lnTo>
                    <a:pt x="815" y="315"/>
                  </a:lnTo>
                  <a:lnTo>
                    <a:pt x="815" y="315"/>
                  </a:lnTo>
                  <a:lnTo>
                    <a:pt x="807" y="324"/>
                  </a:lnTo>
                  <a:lnTo>
                    <a:pt x="807" y="337"/>
                  </a:lnTo>
                  <a:lnTo>
                    <a:pt x="807" y="355"/>
                  </a:lnTo>
                  <a:lnTo>
                    <a:pt x="815" y="363"/>
                  </a:lnTo>
                  <a:lnTo>
                    <a:pt x="815" y="363"/>
                  </a:lnTo>
                  <a:lnTo>
                    <a:pt x="807" y="359"/>
                  </a:lnTo>
                  <a:lnTo>
                    <a:pt x="807" y="363"/>
                  </a:lnTo>
                  <a:lnTo>
                    <a:pt x="807" y="372"/>
                  </a:lnTo>
                  <a:lnTo>
                    <a:pt x="815" y="372"/>
                  </a:lnTo>
                  <a:lnTo>
                    <a:pt x="815" y="372"/>
                  </a:lnTo>
                  <a:lnTo>
                    <a:pt x="807" y="390"/>
                  </a:lnTo>
                  <a:lnTo>
                    <a:pt x="802" y="416"/>
                  </a:lnTo>
                  <a:lnTo>
                    <a:pt x="807" y="442"/>
                  </a:lnTo>
                  <a:lnTo>
                    <a:pt x="811" y="451"/>
                  </a:lnTo>
                  <a:lnTo>
                    <a:pt x="815" y="455"/>
                  </a:lnTo>
                  <a:lnTo>
                    <a:pt x="815" y="455"/>
                  </a:lnTo>
                  <a:lnTo>
                    <a:pt x="811" y="455"/>
                  </a:lnTo>
                  <a:lnTo>
                    <a:pt x="807" y="455"/>
                  </a:lnTo>
                  <a:lnTo>
                    <a:pt x="807" y="455"/>
                  </a:lnTo>
                  <a:lnTo>
                    <a:pt x="807" y="460"/>
                  </a:lnTo>
                  <a:lnTo>
                    <a:pt x="807" y="464"/>
                  </a:lnTo>
                  <a:lnTo>
                    <a:pt x="807" y="464"/>
                  </a:lnTo>
                  <a:lnTo>
                    <a:pt x="811" y="469"/>
                  </a:lnTo>
                  <a:lnTo>
                    <a:pt x="815" y="469"/>
                  </a:lnTo>
                  <a:lnTo>
                    <a:pt x="833" y="469"/>
                  </a:lnTo>
                  <a:lnTo>
                    <a:pt x="833" y="469"/>
                  </a:lnTo>
                  <a:lnTo>
                    <a:pt x="824" y="473"/>
                  </a:lnTo>
                  <a:lnTo>
                    <a:pt x="820" y="473"/>
                  </a:lnTo>
                  <a:lnTo>
                    <a:pt x="811" y="473"/>
                  </a:lnTo>
                  <a:lnTo>
                    <a:pt x="807" y="473"/>
                  </a:lnTo>
                  <a:lnTo>
                    <a:pt x="807" y="473"/>
                  </a:lnTo>
                  <a:lnTo>
                    <a:pt x="807" y="491"/>
                  </a:lnTo>
                  <a:lnTo>
                    <a:pt x="807" y="504"/>
                  </a:lnTo>
                  <a:lnTo>
                    <a:pt x="807" y="517"/>
                  </a:lnTo>
                  <a:lnTo>
                    <a:pt x="811" y="521"/>
                  </a:lnTo>
                  <a:lnTo>
                    <a:pt x="815" y="526"/>
                  </a:lnTo>
                  <a:lnTo>
                    <a:pt x="815" y="526"/>
                  </a:lnTo>
                  <a:lnTo>
                    <a:pt x="807" y="534"/>
                  </a:lnTo>
                  <a:lnTo>
                    <a:pt x="807" y="543"/>
                  </a:lnTo>
                  <a:lnTo>
                    <a:pt x="807" y="552"/>
                  </a:lnTo>
                  <a:lnTo>
                    <a:pt x="807" y="561"/>
                  </a:lnTo>
                  <a:lnTo>
                    <a:pt x="807" y="561"/>
                  </a:lnTo>
                  <a:lnTo>
                    <a:pt x="802" y="556"/>
                  </a:lnTo>
                  <a:lnTo>
                    <a:pt x="802" y="543"/>
                  </a:lnTo>
                  <a:lnTo>
                    <a:pt x="802" y="526"/>
                  </a:lnTo>
                  <a:lnTo>
                    <a:pt x="802" y="526"/>
                  </a:lnTo>
                  <a:lnTo>
                    <a:pt x="798" y="543"/>
                  </a:lnTo>
                  <a:lnTo>
                    <a:pt x="798" y="556"/>
                  </a:lnTo>
                  <a:lnTo>
                    <a:pt x="798" y="556"/>
                  </a:lnTo>
                  <a:lnTo>
                    <a:pt x="785" y="561"/>
                  </a:lnTo>
                  <a:lnTo>
                    <a:pt x="776" y="565"/>
                  </a:lnTo>
                  <a:lnTo>
                    <a:pt x="767" y="569"/>
                  </a:lnTo>
                  <a:lnTo>
                    <a:pt x="750" y="569"/>
                  </a:lnTo>
                  <a:lnTo>
                    <a:pt x="750" y="569"/>
                  </a:lnTo>
                  <a:lnTo>
                    <a:pt x="750" y="556"/>
                  </a:lnTo>
                  <a:lnTo>
                    <a:pt x="750" y="556"/>
                  </a:lnTo>
                  <a:lnTo>
                    <a:pt x="745" y="561"/>
                  </a:lnTo>
                  <a:lnTo>
                    <a:pt x="745" y="565"/>
                  </a:lnTo>
                  <a:lnTo>
                    <a:pt x="745" y="569"/>
                  </a:lnTo>
                  <a:lnTo>
                    <a:pt x="741" y="569"/>
                  </a:lnTo>
                  <a:lnTo>
                    <a:pt x="741" y="569"/>
                  </a:lnTo>
                  <a:lnTo>
                    <a:pt x="741" y="543"/>
                  </a:lnTo>
                  <a:lnTo>
                    <a:pt x="741" y="543"/>
                  </a:lnTo>
                  <a:lnTo>
                    <a:pt x="736" y="556"/>
                  </a:lnTo>
                  <a:lnTo>
                    <a:pt x="732" y="556"/>
                  </a:lnTo>
                  <a:lnTo>
                    <a:pt x="723" y="556"/>
                  </a:lnTo>
                  <a:lnTo>
                    <a:pt x="723" y="556"/>
                  </a:lnTo>
                  <a:lnTo>
                    <a:pt x="723" y="565"/>
                  </a:lnTo>
                  <a:lnTo>
                    <a:pt x="723" y="574"/>
                  </a:lnTo>
                  <a:lnTo>
                    <a:pt x="723" y="574"/>
                  </a:lnTo>
                  <a:lnTo>
                    <a:pt x="719" y="565"/>
                  </a:lnTo>
                  <a:lnTo>
                    <a:pt x="719" y="552"/>
                  </a:lnTo>
                  <a:lnTo>
                    <a:pt x="723" y="530"/>
                  </a:lnTo>
                  <a:lnTo>
                    <a:pt x="723" y="530"/>
                  </a:lnTo>
                  <a:lnTo>
                    <a:pt x="714" y="530"/>
                  </a:lnTo>
                  <a:lnTo>
                    <a:pt x="714" y="539"/>
                  </a:lnTo>
                  <a:lnTo>
                    <a:pt x="714" y="556"/>
                  </a:lnTo>
                  <a:lnTo>
                    <a:pt x="714" y="556"/>
                  </a:lnTo>
                  <a:lnTo>
                    <a:pt x="701" y="548"/>
                  </a:lnTo>
                  <a:lnTo>
                    <a:pt x="688" y="548"/>
                  </a:lnTo>
                  <a:lnTo>
                    <a:pt x="653" y="552"/>
                  </a:lnTo>
                  <a:lnTo>
                    <a:pt x="614" y="556"/>
                  </a:lnTo>
                  <a:lnTo>
                    <a:pt x="596" y="556"/>
                  </a:lnTo>
                  <a:lnTo>
                    <a:pt x="574" y="548"/>
                  </a:lnTo>
                  <a:lnTo>
                    <a:pt x="574" y="548"/>
                  </a:lnTo>
                  <a:lnTo>
                    <a:pt x="614" y="548"/>
                  </a:lnTo>
                  <a:lnTo>
                    <a:pt x="614" y="548"/>
                  </a:lnTo>
                  <a:lnTo>
                    <a:pt x="609" y="534"/>
                  </a:lnTo>
                  <a:lnTo>
                    <a:pt x="614" y="517"/>
                  </a:lnTo>
                  <a:lnTo>
                    <a:pt x="614" y="517"/>
                  </a:lnTo>
                  <a:lnTo>
                    <a:pt x="662" y="517"/>
                  </a:lnTo>
                  <a:lnTo>
                    <a:pt x="662" y="517"/>
                  </a:lnTo>
                  <a:lnTo>
                    <a:pt x="657" y="512"/>
                  </a:lnTo>
                  <a:lnTo>
                    <a:pt x="649" y="508"/>
                  </a:lnTo>
                  <a:lnTo>
                    <a:pt x="631" y="512"/>
                  </a:lnTo>
                  <a:lnTo>
                    <a:pt x="631" y="512"/>
                  </a:lnTo>
                  <a:lnTo>
                    <a:pt x="627" y="508"/>
                  </a:lnTo>
                  <a:lnTo>
                    <a:pt x="622" y="504"/>
                  </a:lnTo>
                  <a:lnTo>
                    <a:pt x="614" y="499"/>
                  </a:lnTo>
                  <a:lnTo>
                    <a:pt x="614" y="499"/>
                  </a:lnTo>
                  <a:lnTo>
                    <a:pt x="618" y="495"/>
                  </a:lnTo>
                  <a:lnTo>
                    <a:pt x="618" y="495"/>
                  </a:lnTo>
                  <a:lnTo>
                    <a:pt x="622" y="499"/>
                  </a:lnTo>
                  <a:lnTo>
                    <a:pt x="622" y="495"/>
                  </a:lnTo>
                  <a:lnTo>
                    <a:pt x="622" y="495"/>
                  </a:lnTo>
                  <a:lnTo>
                    <a:pt x="618" y="491"/>
                  </a:lnTo>
                  <a:lnTo>
                    <a:pt x="614" y="491"/>
                  </a:lnTo>
                  <a:lnTo>
                    <a:pt x="601" y="491"/>
                  </a:lnTo>
                  <a:lnTo>
                    <a:pt x="587" y="491"/>
                  </a:lnTo>
                  <a:lnTo>
                    <a:pt x="579" y="486"/>
                  </a:lnTo>
                  <a:lnTo>
                    <a:pt x="574" y="477"/>
                  </a:lnTo>
                  <a:lnTo>
                    <a:pt x="574" y="477"/>
                  </a:lnTo>
                  <a:lnTo>
                    <a:pt x="574" y="477"/>
                  </a:lnTo>
                  <a:lnTo>
                    <a:pt x="570" y="482"/>
                  </a:lnTo>
                  <a:lnTo>
                    <a:pt x="565" y="482"/>
                  </a:lnTo>
                  <a:lnTo>
                    <a:pt x="565" y="486"/>
                  </a:lnTo>
                  <a:lnTo>
                    <a:pt x="565" y="486"/>
                  </a:lnTo>
                  <a:lnTo>
                    <a:pt x="561" y="482"/>
                  </a:lnTo>
                  <a:lnTo>
                    <a:pt x="557" y="482"/>
                  </a:lnTo>
                  <a:lnTo>
                    <a:pt x="552" y="482"/>
                  </a:lnTo>
                  <a:lnTo>
                    <a:pt x="552" y="482"/>
                  </a:lnTo>
                  <a:lnTo>
                    <a:pt x="552" y="477"/>
                  </a:lnTo>
                  <a:lnTo>
                    <a:pt x="557" y="473"/>
                  </a:lnTo>
                  <a:lnTo>
                    <a:pt x="561" y="473"/>
                  </a:lnTo>
                  <a:lnTo>
                    <a:pt x="561" y="473"/>
                  </a:lnTo>
                  <a:lnTo>
                    <a:pt x="561" y="473"/>
                  </a:lnTo>
                  <a:lnTo>
                    <a:pt x="557" y="469"/>
                  </a:lnTo>
                  <a:lnTo>
                    <a:pt x="552" y="469"/>
                  </a:lnTo>
                  <a:lnTo>
                    <a:pt x="552" y="469"/>
                  </a:lnTo>
                  <a:lnTo>
                    <a:pt x="548" y="473"/>
                  </a:lnTo>
                  <a:lnTo>
                    <a:pt x="548" y="477"/>
                  </a:lnTo>
                  <a:lnTo>
                    <a:pt x="548" y="491"/>
                  </a:lnTo>
                  <a:lnTo>
                    <a:pt x="548" y="491"/>
                  </a:lnTo>
                  <a:lnTo>
                    <a:pt x="548" y="486"/>
                  </a:lnTo>
                  <a:lnTo>
                    <a:pt x="548" y="482"/>
                  </a:lnTo>
                  <a:lnTo>
                    <a:pt x="548" y="482"/>
                  </a:lnTo>
                  <a:lnTo>
                    <a:pt x="544" y="477"/>
                  </a:lnTo>
                  <a:lnTo>
                    <a:pt x="544" y="477"/>
                  </a:lnTo>
                  <a:lnTo>
                    <a:pt x="539" y="482"/>
                  </a:lnTo>
                  <a:lnTo>
                    <a:pt x="539" y="482"/>
                  </a:lnTo>
                  <a:lnTo>
                    <a:pt x="539" y="477"/>
                  </a:lnTo>
                  <a:lnTo>
                    <a:pt x="539" y="473"/>
                  </a:lnTo>
                  <a:lnTo>
                    <a:pt x="544" y="473"/>
                  </a:lnTo>
                  <a:lnTo>
                    <a:pt x="548" y="473"/>
                  </a:lnTo>
                  <a:lnTo>
                    <a:pt x="548" y="473"/>
                  </a:lnTo>
                  <a:lnTo>
                    <a:pt x="544" y="469"/>
                  </a:lnTo>
                  <a:lnTo>
                    <a:pt x="539" y="469"/>
                  </a:lnTo>
                  <a:lnTo>
                    <a:pt x="539" y="469"/>
                  </a:lnTo>
                  <a:lnTo>
                    <a:pt x="535" y="477"/>
                  </a:lnTo>
                  <a:lnTo>
                    <a:pt x="535" y="482"/>
                  </a:lnTo>
                  <a:lnTo>
                    <a:pt x="539" y="491"/>
                  </a:lnTo>
                  <a:lnTo>
                    <a:pt x="539" y="491"/>
                  </a:lnTo>
                  <a:lnTo>
                    <a:pt x="530" y="486"/>
                  </a:lnTo>
                  <a:lnTo>
                    <a:pt x="522" y="491"/>
                  </a:lnTo>
                  <a:lnTo>
                    <a:pt x="517" y="495"/>
                  </a:lnTo>
                  <a:lnTo>
                    <a:pt x="517" y="491"/>
                  </a:lnTo>
                  <a:lnTo>
                    <a:pt x="517" y="491"/>
                  </a:lnTo>
                  <a:lnTo>
                    <a:pt x="513" y="495"/>
                  </a:lnTo>
                  <a:lnTo>
                    <a:pt x="508" y="499"/>
                  </a:lnTo>
                  <a:lnTo>
                    <a:pt x="504" y="504"/>
                  </a:lnTo>
                  <a:lnTo>
                    <a:pt x="495" y="499"/>
                  </a:lnTo>
                  <a:lnTo>
                    <a:pt x="495" y="499"/>
                  </a:lnTo>
                  <a:lnTo>
                    <a:pt x="500" y="495"/>
                  </a:lnTo>
                  <a:lnTo>
                    <a:pt x="500" y="491"/>
                  </a:lnTo>
                  <a:lnTo>
                    <a:pt x="495" y="473"/>
                  </a:lnTo>
                  <a:lnTo>
                    <a:pt x="495" y="473"/>
                  </a:lnTo>
                  <a:lnTo>
                    <a:pt x="500" y="477"/>
                  </a:lnTo>
                  <a:lnTo>
                    <a:pt x="504" y="469"/>
                  </a:lnTo>
                  <a:lnTo>
                    <a:pt x="500" y="455"/>
                  </a:lnTo>
                  <a:lnTo>
                    <a:pt x="500" y="455"/>
                  </a:lnTo>
                  <a:lnTo>
                    <a:pt x="526" y="455"/>
                  </a:lnTo>
                  <a:lnTo>
                    <a:pt x="526" y="455"/>
                  </a:lnTo>
                  <a:lnTo>
                    <a:pt x="526" y="447"/>
                  </a:lnTo>
                  <a:lnTo>
                    <a:pt x="522" y="447"/>
                  </a:lnTo>
                  <a:lnTo>
                    <a:pt x="513" y="447"/>
                  </a:lnTo>
                  <a:lnTo>
                    <a:pt x="513" y="447"/>
                  </a:lnTo>
                  <a:lnTo>
                    <a:pt x="517" y="442"/>
                  </a:lnTo>
                  <a:lnTo>
                    <a:pt x="526" y="447"/>
                  </a:lnTo>
                  <a:lnTo>
                    <a:pt x="526" y="447"/>
                  </a:lnTo>
                  <a:lnTo>
                    <a:pt x="526" y="438"/>
                  </a:lnTo>
                  <a:lnTo>
                    <a:pt x="517" y="438"/>
                  </a:lnTo>
                  <a:lnTo>
                    <a:pt x="517" y="438"/>
                  </a:lnTo>
                  <a:lnTo>
                    <a:pt x="522" y="434"/>
                  </a:lnTo>
                  <a:lnTo>
                    <a:pt x="530" y="429"/>
                  </a:lnTo>
                  <a:lnTo>
                    <a:pt x="530" y="429"/>
                  </a:lnTo>
                  <a:lnTo>
                    <a:pt x="530" y="425"/>
                  </a:lnTo>
                  <a:lnTo>
                    <a:pt x="526" y="425"/>
                  </a:lnTo>
                  <a:lnTo>
                    <a:pt x="517" y="425"/>
                  </a:lnTo>
                  <a:lnTo>
                    <a:pt x="517" y="425"/>
                  </a:lnTo>
                  <a:lnTo>
                    <a:pt x="517" y="420"/>
                  </a:lnTo>
                  <a:lnTo>
                    <a:pt x="522" y="420"/>
                  </a:lnTo>
                  <a:lnTo>
                    <a:pt x="526" y="420"/>
                  </a:lnTo>
                  <a:lnTo>
                    <a:pt x="530" y="416"/>
                  </a:lnTo>
                  <a:lnTo>
                    <a:pt x="530" y="416"/>
                  </a:lnTo>
                  <a:lnTo>
                    <a:pt x="526" y="416"/>
                  </a:lnTo>
                  <a:lnTo>
                    <a:pt x="517" y="416"/>
                  </a:lnTo>
                  <a:lnTo>
                    <a:pt x="517" y="416"/>
                  </a:lnTo>
                  <a:lnTo>
                    <a:pt x="526" y="407"/>
                  </a:lnTo>
                  <a:lnTo>
                    <a:pt x="526" y="407"/>
                  </a:lnTo>
                  <a:lnTo>
                    <a:pt x="517" y="403"/>
                  </a:lnTo>
                  <a:lnTo>
                    <a:pt x="517" y="403"/>
                  </a:lnTo>
                  <a:lnTo>
                    <a:pt x="517" y="398"/>
                  </a:lnTo>
                  <a:lnTo>
                    <a:pt x="522" y="398"/>
                  </a:lnTo>
                  <a:lnTo>
                    <a:pt x="530" y="398"/>
                  </a:lnTo>
                  <a:lnTo>
                    <a:pt x="530" y="398"/>
                  </a:lnTo>
                  <a:lnTo>
                    <a:pt x="526" y="394"/>
                  </a:lnTo>
                  <a:lnTo>
                    <a:pt x="517" y="394"/>
                  </a:lnTo>
                  <a:lnTo>
                    <a:pt x="517" y="394"/>
                  </a:lnTo>
                  <a:lnTo>
                    <a:pt x="522" y="390"/>
                  </a:lnTo>
                  <a:lnTo>
                    <a:pt x="526" y="390"/>
                  </a:lnTo>
                  <a:lnTo>
                    <a:pt x="548" y="390"/>
                  </a:lnTo>
                  <a:lnTo>
                    <a:pt x="548" y="390"/>
                  </a:lnTo>
                  <a:lnTo>
                    <a:pt x="548" y="385"/>
                  </a:lnTo>
                  <a:lnTo>
                    <a:pt x="544" y="381"/>
                  </a:lnTo>
                  <a:lnTo>
                    <a:pt x="530" y="381"/>
                  </a:lnTo>
                  <a:lnTo>
                    <a:pt x="530" y="381"/>
                  </a:lnTo>
                  <a:lnTo>
                    <a:pt x="535" y="381"/>
                  </a:lnTo>
                  <a:lnTo>
                    <a:pt x="539" y="377"/>
                  </a:lnTo>
                  <a:lnTo>
                    <a:pt x="544" y="377"/>
                  </a:lnTo>
                  <a:lnTo>
                    <a:pt x="548" y="377"/>
                  </a:lnTo>
                  <a:lnTo>
                    <a:pt x="548" y="377"/>
                  </a:lnTo>
                  <a:lnTo>
                    <a:pt x="548" y="372"/>
                  </a:lnTo>
                  <a:lnTo>
                    <a:pt x="544" y="372"/>
                  </a:lnTo>
                  <a:lnTo>
                    <a:pt x="539" y="372"/>
                  </a:lnTo>
                  <a:lnTo>
                    <a:pt x="539" y="372"/>
                  </a:lnTo>
                  <a:lnTo>
                    <a:pt x="539" y="372"/>
                  </a:lnTo>
                  <a:lnTo>
                    <a:pt x="539" y="363"/>
                  </a:lnTo>
                  <a:lnTo>
                    <a:pt x="548" y="368"/>
                  </a:lnTo>
                  <a:lnTo>
                    <a:pt x="548" y="368"/>
                  </a:lnTo>
                  <a:lnTo>
                    <a:pt x="548" y="355"/>
                  </a:lnTo>
                  <a:lnTo>
                    <a:pt x="548" y="355"/>
                  </a:lnTo>
                  <a:lnTo>
                    <a:pt x="544" y="350"/>
                  </a:lnTo>
                  <a:lnTo>
                    <a:pt x="539" y="350"/>
                  </a:lnTo>
                  <a:lnTo>
                    <a:pt x="530" y="350"/>
                  </a:lnTo>
                  <a:lnTo>
                    <a:pt x="530" y="350"/>
                  </a:lnTo>
                  <a:lnTo>
                    <a:pt x="535" y="346"/>
                  </a:lnTo>
                  <a:lnTo>
                    <a:pt x="539" y="346"/>
                  </a:lnTo>
                  <a:lnTo>
                    <a:pt x="544" y="346"/>
                  </a:lnTo>
                  <a:lnTo>
                    <a:pt x="548" y="342"/>
                  </a:lnTo>
                  <a:lnTo>
                    <a:pt x="548" y="342"/>
                  </a:lnTo>
                  <a:lnTo>
                    <a:pt x="539" y="337"/>
                  </a:lnTo>
                  <a:lnTo>
                    <a:pt x="539" y="333"/>
                  </a:lnTo>
                  <a:lnTo>
                    <a:pt x="548" y="333"/>
                  </a:lnTo>
                  <a:lnTo>
                    <a:pt x="548" y="333"/>
                  </a:lnTo>
                  <a:lnTo>
                    <a:pt x="548" y="328"/>
                  </a:lnTo>
                  <a:lnTo>
                    <a:pt x="544" y="328"/>
                  </a:lnTo>
                  <a:lnTo>
                    <a:pt x="539" y="328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83" y="324"/>
                  </a:lnTo>
                  <a:lnTo>
                    <a:pt x="583" y="324"/>
                  </a:lnTo>
                  <a:lnTo>
                    <a:pt x="583" y="320"/>
                  </a:lnTo>
                  <a:lnTo>
                    <a:pt x="583" y="320"/>
                  </a:lnTo>
                  <a:lnTo>
                    <a:pt x="574" y="315"/>
                  </a:lnTo>
                  <a:lnTo>
                    <a:pt x="574" y="315"/>
                  </a:lnTo>
                  <a:lnTo>
                    <a:pt x="583" y="315"/>
                  </a:lnTo>
                  <a:lnTo>
                    <a:pt x="596" y="315"/>
                  </a:lnTo>
                  <a:lnTo>
                    <a:pt x="618" y="315"/>
                  </a:lnTo>
                  <a:lnTo>
                    <a:pt x="618" y="315"/>
                  </a:lnTo>
                  <a:lnTo>
                    <a:pt x="618" y="320"/>
                  </a:lnTo>
                  <a:lnTo>
                    <a:pt x="614" y="320"/>
                  </a:lnTo>
                  <a:lnTo>
                    <a:pt x="609" y="315"/>
                  </a:lnTo>
                  <a:lnTo>
                    <a:pt x="609" y="320"/>
                  </a:lnTo>
                  <a:lnTo>
                    <a:pt x="609" y="320"/>
                  </a:lnTo>
                  <a:lnTo>
                    <a:pt x="609" y="324"/>
                  </a:lnTo>
                  <a:lnTo>
                    <a:pt x="618" y="324"/>
                  </a:lnTo>
                  <a:lnTo>
                    <a:pt x="627" y="324"/>
                  </a:lnTo>
                  <a:lnTo>
                    <a:pt x="627" y="324"/>
                  </a:lnTo>
                  <a:lnTo>
                    <a:pt x="627" y="328"/>
                  </a:lnTo>
                  <a:lnTo>
                    <a:pt x="622" y="333"/>
                  </a:lnTo>
                  <a:lnTo>
                    <a:pt x="622" y="333"/>
                  </a:lnTo>
                  <a:lnTo>
                    <a:pt x="644" y="328"/>
                  </a:lnTo>
                  <a:lnTo>
                    <a:pt x="662" y="324"/>
                  </a:lnTo>
                  <a:lnTo>
                    <a:pt x="662" y="324"/>
                  </a:lnTo>
                  <a:lnTo>
                    <a:pt x="662" y="324"/>
                  </a:lnTo>
                  <a:lnTo>
                    <a:pt x="657" y="324"/>
                  </a:lnTo>
                  <a:lnTo>
                    <a:pt x="644" y="324"/>
                  </a:lnTo>
                  <a:lnTo>
                    <a:pt x="636" y="324"/>
                  </a:lnTo>
                  <a:lnTo>
                    <a:pt x="631" y="320"/>
                  </a:lnTo>
                  <a:lnTo>
                    <a:pt x="631" y="315"/>
                  </a:lnTo>
                  <a:lnTo>
                    <a:pt x="631" y="315"/>
                  </a:lnTo>
                  <a:lnTo>
                    <a:pt x="644" y="315"/>
                  </a:lnTo>
                  <a:lnTo>
                    <a:pt x="653" y="315"/>
                  </a:lnTo>
                  <a:lnTo>
                    <a:pt x="657" y="315"/>
                  </a:lnTo>
                  <a:lnTo>
                    <a:pt x="657" y="315"/>
                  </a:lnTo>
                  <a:lnTo>
                    <a:pt x="644" y="311"/>
                  </a:lnTo>
                  <a:lnTo>
                    <a:pt x="631" y="315"/>
                  </a:lnTo>
                  <a:lnTo>
                    <a:pt x="631" y="315"/>
                  </a:lnTo>
                  <a:lnTo>
                    <a:pt x="631" y="311"/>
                  </a:lnTo>
                  <a:lnTo>
                    <a:pt x="636" y="306"/>
                  </a:lnTo>
                  <a:lnTo>
                    <a:pt x="644" y="306"/>
                  </a:lnTo>
                  <a:lnTo>
                    <a:pt x="657" y="306"/>
                  </a:lnTo>
                  <a:lnTo>
                    <a:pt x="662" y="306"/>
                  </a:lnTo>
                  <a:lnTo>
                    <a:pt x="666" y="302"/>
                  </a:lnTo>
                  <a:lnTo>
                    <a:pt x="666" y="302"/>
                  </a:lnTo>
                  <a:lnTo>
                    <a:pt x="653" y="302"/>
                  </a:lnTo>
                  <a:lnTo>
                    <a:pt x="631" y="302"/>
                  </a:lnTo>
                  <a:lnTo>
                    <a:pt x="631" y="302"/>
                  </a:lnTo>
                  <a:lnTo>
                    <a:pt x="631" y="298"/>
                  </a:lnTo>
                  <a:lnTo>
                    <a:pt x="640" y="293"/>
                  </a:lnTo>
                  <a:lnTo>
                    <a:pt x="657" y="298"/>
                  </a:lnTo>
                  <a:lnTo>
                    <a:pt x="657" y="298"/>
                  </a:lnTo>
                  <a:lnTo>
                    <a:pt x="657" y="289"/>
                  </a:lnTo>
                  <a:lnTo>
                    <a:pt x="649" y="289"/>
                  </a:lnTo>
                  <a:lnTo>
                    <a:pt x="631" y="289"/>
                  </a:lnTo>
                  <a:lnTo>
                    <a:pt x="631" y="289"/>
                  </a:lnTo>
                  <a:lnTo>
                    <a:pt x="631" y="285"/>
                  </a:lnTo>
                  <a:lnTo>
                    <a:pt x="636" y="285"/>
                  </a:lnTo>
                  <a:lnTo>
                    <a:pt x="644" y="285"/>
                  </a:lnTo>
                  <a:lnTo>
                    <a:pt x="657" y="285"/>
                  </a:lnTo>
                  <a:lnTo>
                    <a:pt x="662" y="285"/>
                  </a:lnTo>
                  <a:lnTo>
                    <a:pt x="666" y="280"/>
                  </a:lnTo>
                  <a:lnTo>
                    <a:pt x="666" y="280"/>
                  </a:lnTo>
                  <a:lnTo>
                    <a:pt x="662" y="280"/>
                  </a:lnTo>
                  <a:lnTo>
                    <a:pt x="657" y="276"/>
                  </a:lnTo>
                  <a:lnTo>
                    <a:pt x="644" y="280"/>
                  </a:lnTo>
                  <a:lnTo>
                    <a:pt x="636" y="280"/>
                  </a:lnTo>
                  <a:lnTo>
                    <a:pt x="631" y="276"/>
                  </a:lnTo>
                  <a:lnTo>
                    <a:pt x="631" y="271"/>
                  </a:lnTo>
                  <a:lnTo>
                    <a:pt x="631" y="271"/>
                  </a:lnTo>
                  <a:lnTo>
                    <a:pt x="649" y="271"/>
                  </a:lnTo>
                  <a:lnTo>
                    <a:pt x="671" y="271"/>
                  </a:lnTo>
                  <a:lnTo>
                    <a:pt x="671" y="271"/>
                  </a:lnTo>
                  <a:lnTo>
                    <a:pt x="653" y="267"/>
                  </a:lnTo>
                  <a:lnTo>
                    <a:pt x="631" y="271"/>
                  </a:lnTo>
                  <a:lnTo>
                    <a:pt x="631" y="271"/>
                  </a:lnTo>
                  <a:lnTo>
                    <a:pt x="631" y="267"/>
                  </a:lnTo>
                  <a:lnTo>
                    <a:pt x="636" y="263"/>
                  </a:lnTo>
                  <a:lnTo>
                    <a:pt x="644" y="263"/>
                  </a:lnTo>
                  <a:lnTo>
                    <a:pt x="649" y="258"/>
                  </a:lnTo>
                  <a:lnTo>
                    <a:pt x="649" y="258"/>
                  </a:lnTo>
                  <a:lnTo>
                    <a:pt x="636" y="258"/>
                  </a:lnTo>
                  <a:lnTo>
                    <a:pt x="622" y="249"/>
                  </a:lnTo>
                  <a:lnTo>
                    <a:pt x="622" y="249"/>
                  </a:lnTo>
                  <a:lnTo>
                    <a:pt x="640" y="249"/>
                  </a:lnTo>
                  <a:lnTo>
                    <a:pt x="653" y="249"/>
                  </a:lnTo>
                  <a:lnTo>
                    <a:pt x="653" y="249"/>
                  </a:lnTo>
                  <a:lnTo>
                    <a:pt x="653" y="245"/>
                  </a:lnTo>
                  <a:lnTo>
                    <a:pt x="644" y="245"/>
                  </a:lnTo>
                  <a:lnTo>
                    <a:pt x="631" y="245"/>
                  </a:lnTo>
                  <a:lnTo>
                    <a:pt x="631" y="245"/>
                  </a:lnTo>
                  <a:lnTo>
                    <a:pt x="631" y="241"/>
                  </a:lnTo>
                  <a:lnTo>
                    <a:pt x="636" y="241"/>
                  </a:lnTo>
                  <a:lnTo>
                    <a:pt x="640" y="241"/>
                  </a:lnTo>
                  <a:lnTo>
                    <a:pt x="640" y="241"/>
                  </a:lnTo>
                  <a:lnTo>
                    <a:pt x="640" y="241"/>
                  </a:lnTo>
                  <a:lnTo>
                    <a:pt x="640" y="236"/>
                  </a:lnTo>
                  <a:lnTo>
                    <a:pt x="640" y="236"/>
                  </a:lnTo>
                  <a:lnTo>
                    <a:pt x="631" y="236"/>
                  </a:lnTo>
                  <a:lnTo>
                    <a:pt x="631" y="236"/>
                  </a:lnTo>
                  <a:lnTo>
                    <a:pt x="631" y="232"/>
                  </a:lnTo>
                  <a:lnTo>
                    <a:pt x="636" y="228"/>
                  </a:lnTo>
                  <a:lnTo>
                    <a:pt x="649" y="228"/>
                  </a:lnTo>
                  <a:lnTo>
                    <a:pt x="649" y="228"/>
                  </a:lnTo>
                  <a:lnTo>
                    <a:pt x="640" y="223"/>
                  </a:lnTo>
                  <a:lnTo>
                    <a:pt x="631" y="223"/>
                  </a:lnTo>
                  <a:lnTo>
                    <a:pt x="622" y="223"/>
                  </a:lnTo>
                  <a:lnTo>
                    <a:pt x="622" y="214"/>
                  </a:lnTo>
                  <a:lnTo>
                    <a:pt x="622" y="214"/>
                  </a:lnTo>
                  <a:lnTo>
                    <a:pt x="627" y="219"/>
                  </a:lnTo>
                  <a:lnTo>
                    <a:pt x="636" y="219"/>
                  </a:lnTo>
                  <a:lnTo>
                    <a:pt x="649" y="219"/>
                  </a:lnTo>
                  <a:lnTo>
                    <a:pt x="649" y="219"/>
                  </a:lnTo>
                  <a:lnTo>
                    <a:pt x="644" y="214"/>
                  </a:lnTo>
                  <a:lnTo>
                    <a:pt x="640" y="214"/>
                  </a:lnTo>
                  <a:lnTo>
                    <a:pt x="636" y="214"/>
                  </a:lnTo>
                  <a:lnTo>
                    <a:pt x="631" y="214"/>
                  </a:lnTo>
                  <a:lnTo>
                    <a:pt x="631" y="214"/>
                  </a:lnTo>
                  <a:lnTo>
                    <a:pt x="631" y="206"/>
                  </a:lnTo>
                  <a:lnTo>
                    <a:pt x="636" y="206"/>
                  </a:lnTo>
                  <a:lnTo>
                    <a:pt x="640" y="206"/>
                  </a:lnTo>
                  <a:lnTo>
                    <a:pt x="640" y="206"/>
                  </a:lnTo>
                  <a:lnTo>
                    <a:pt x="640" y="206"/>
                  </a:lnTo>
                  <a:lnTo>
                    <a:pt x="636" y="201"/>
                  </a:lnTo>
                  <a:lnTo>
                    <a:pt x="627" y="201"/>
                  </a:lnTo>
                  <a:lnTo>
                    <a:pt x="627" y="201"/>
                  </a:lnTo>
                  <a:lnTo>
                    <a:pt x="631" y="179"/>
                  </a:lnTo>
                  <a:lnTo>
                    <a:pt x="627" y="171"/>
                  </a:lnTo>
                  <a:lnTo>
                    <a:pt x="622" y="166"/>
                  </a:lnTo>
                  <a:lnTo>
                    <a:pt x="622" y="166"/>
                  </a:lnTo>
                  <a:lnTo>
                    <a:pt x="622" y="166"/>
                  </a:lnTo>
                  <a:lnTo>
                    <a:pt x="622" y="162"/>
                  </a:lnTo>
                  <a:lnTo>
                    <a:pt x="627" y="162"/>
                  </a:lnTo>
                  <a:lnTo>
                    <a:pt x="631" y="162"/>
                  </a:lnTo>
                  <a:lnTo>
                    <a:pt x="631" y="162"/>
                  </a:lnTo>
                  <a:lnTo>
                    <a:pt x="627" y="140"/>
                  </a:lnTo>
                  <a:lnTo>
                    <a:pt x="627" y="114"/>
                  </a:lnTo>
                  <a:lnTo>
                    <a:pt x="627" y="114"/>
                  </a:lnTo>
                  <a:lnTo>
                    <a:pt x="622" y="118"/>
                  </a:lnTo>
                  <a:lnTo>
                    <a:pt x="622" y="122"/>
                  </a:lnTo>
                  <a:lnTo>
                    <a:pt x="622" y="122"/>
                  </a:lnTo>
                  <a:lnTo>
                    <a:pt x="618" y="114"/>
                  </a:lnTo>
                  <a:lnTo>
                    <a:pt x="614" y="105"/>
                  </a:lnTo>
                  <a:lnTo>
                    <a:pt x="614" y="105"/>
                  </a:lnTo>
                  <a:lnTo>
                    <a:pt x="618" y="109"/>
                  </a:lnTo>
                  <a:lnTo>
                    <a:pt x="618" y="109"/>
                  </a:lnTo>
                  <a:lnTo>
                    <a:pt x="622" y="105"/>
                  </a:lnTo>
                  <a:lnTo>
                    <a:pt x="627" y="109"/>
                  </a:lnTo>
                  <a:lnTo>
                    <a:pt x="627" y="109"/>
                  </a:lnTo>
                  <a:lnTo>
                    <a:pt x="627" y="92"/>
                  </a:lnTo>
                  <a:lnTo>
                    <a:pt x="627" y="92"/>
                  </a:lnTo>
                  <a:lnTo>
                    <a:pt x="622" y="87"/>
                  </a:lnTo>
                  <a:lnTo>
                    <a:pt x="614" y="87"/>
                  </a:lnTo>
                  <a:lnTo>
                    <a:pt x="596" y="87"/>
                  </a:lnTo>
                  <a:lnTo>
                    <a:pt x="596" y="87"/>
                  </a:lnTo>
                  <a:lnTo>
                    <a:pt x="596" y="96"/>
                  </a:lnTo>
                  <a:lnTo>
                    <a:pt x="605" y="96"/>
                  </a:lnTo>
                  <a:lnTo>
                    <a:pt x="605" y="96"/>
                  </a:lnTo>
                  <a:lnTo>
                    <a:pt x="596" y="100"/>
                  </a:lnTo>
                  <a:lnTo>
                    <a:pt x="587" y="100"/>
                  </a:lnTo>
                  <a:lnTo>
                    <a:pt x="579" y="100"/>
                  </a:lnTo>
                  <a:lnTo>
                    <a:pt x="565" y="100"/>
                  </a:lnTo>
                  <a:lnTo>
                    <a:pt x="565" y="100"/>
                  </a:lnTo>
                  <a:lnTo>
                    <a:pt x="565" y="105"/>
                  </a:lnTo>
                  <a:lnTo>
                    <a:pt x="565" y="105"/>
                  </a:lnTo>
                  <a:lnTo>
                    <a:pt x="574" y="105"/>
                  </a:lnTo>
                  <a:lnTo>
                    <a:pt x="579" y="109"/>
                  </a:lnTo>
                  <a:lnTo>
                    <a:pt x="579" y="114"/>
                  </a:lnTo>
                  <a:lnTo>
                    <a:pt x="579" y="114"/>
                  </a:lnTo>
                  <a:lnTo>
                    <a:pt x="574" y="109"/>
                  </a:lnTo>
                  <a:lnTo>
                    <a:pt x="565" y="109"/>
                  </a:lnTo>
                  <a:lnTo>
                    <a:pt x="565" y="109"/>
                  </a:lnTo>
                  <a:lnTo>
                    <a:pt x="565" y="114"/>
                  </a:lnTo>
                  <a:lnTo>
                    <a:pt x="570" y="118"/>
                  </a:lnTo>
                  <a:lnTo>
                    <a:pt x="587" y="118"/>
                  </a:lnTo>
                  <a:lnTo>
                    <a:pt x="605" y="118"/>
                  </a:lnTo>
                  <a:lnTo>
                    <a:pt x="618" y="118"/>
                  </a:lnTo>
                  <a:lnTo>
                    <a:pt x="618" y="118"/>
                  </a:lnTo>
                  <a:lnTo>
                    <a:pt x="609" y="127"/>
                  </a:lnTo>
                  <a:lnTo>
                    <a:pt x="614" y="127"/>
                  </a:lnTo>
                  <a:lnTo>
                    <a:pt x="622" y="131"/>
                  </a:lnTo>
                  <a:lnTo>
                    <a:pt x="622" y="131"/>
                  </a:lnTo>
                  <a:lnTo>
                    <a:pt x="622" y="131"/>
                  </a:lnTo>
                  <a:lnTo>
                    <a:pt x="614" y="131"/>
                  </a:lnTo>
                  <a:lnTo>
                    <a:pt x="605" y="131"/>
                  </a:lnTo>
                  <a:lnTo>
                    <a:pt x="605" y="131"/>
                  </a:lnTo>
                  <a:lnTo>
                    <a:pt x="605" y="122"/>
                  </a:lnTo>
                  <a:lnTo>
                    <a:pt x="605" y="122"/>
                  </a:lnTo>
                  <a:lnTo>
                    <a:pt x="583" y="122"/>
                  </a:lnTo>
                  <a:lnTo>
                    <a:pt x="574" y="122"/>
                  </a:lnTo>
                  <a:lnTo>
                    <a:pt x="565" y="122"/>
                  </a:lnTo>
                  <a:lnTo>
                    <a:pt x="565" y="122"/>
                  </a:lnTo>
                  <a:lnTo>
                    <a:pt x="561" y="122"/>
                  </a:lnTo>
                  <a:lnTo>
                    <a:pt x="561" y="118"/>
                  </a:lnTo>
                  <a:lnTo>
                    <a:pt x="561" y="109"/>
                  </a:lnTo>
                  <a:lnTo>
                    <a:pt x="561" y="109"/>
                  </a:lnTo>
                  <a:lnTo>
                    <a:pt x="548" y="109"/>
                  </a:lnTo>
                  <a:lnTo>
                    <a:pt x="539" y="109"/>
                  </a:lnTo>
                  <a:lnTo>
                    <a:pt x="539" y="109"/>
                  </a:lnTo>
                  <a:lnTo>
                    <a:pt x="544" y="105"/>
                  </a:lnTo>
                  <a:lnTo>
                    <a:pt x="544" y="100"/>
                  </a:lnTo>
                  <a:lnTo>
                    <a:pt x="539" y="92"/>
                  </a:lnTo>
                  <a:lnTo>
                    <a:pt x="539" y="92"/>
                  </a:lnTo>
                  <a:lnTo>
                    <a:pt x="544" y="96"/>
                  </a:lnTo>
                  <a:lnTo>
                    <a:pt x="548" y="92"/>
                  </a:lnTo>
                  <a:lnTo>
                    <a:pt x="548" y="92"/>
                  </a:lnTo>
                  <a:lnTo>
                    <a:pt x="552" y="105"/>
                  </a:lnTo>
                  <a:lnTo>
                    <a:pt x="561" y="105"/>
                  </a:lnTo>
                  <a:lnTo>
                    <a:pt x="561" y="105"/>
                  </a:lnTo>
                  <a:lnTo>
                    <a:pt x="561" y="100"/>
                  </a:lnTo>
                  <a:lnTo>
                    <a:pt x="557" y="100"/>
                  </a:lnTo>
                  <a:lnTo>
                    <a:pt x="552" y="100"/>
                  </a:lnTo>
                  <a:lnTo>
                    <a:pt x="552" y="92"/>
                  </a:lnTo>
                  <a:lnTo>
                    <a:pt x="552" y="92"/>
                  </a:lnTo>
                  <a:lnTo>
                    <a:pt x="570" y="96"/>
                  </a:lnTo>
                  <a:lnTo>
                    <a:pt x="592" y="96"/>
                  </a:lnTo>
                  <a:lnTo>
                    <a:pt x="592" y="96"/>
                  </a:lnTo>
                  <a:lnTo>
                    <a:pt x="587" y="92"/>
                  </a:lnTo>
                  <a:lnTo>
                    <a:pt x="583" y="87"/>
                  </a:lnTo>
                  <a:lnTo>
                    <a:pt x="565" y="87"/>
                  </a:lnTo>
                  <a:lnTo>
                    <a:pt x="548" y="87"/>
                  </a:lnTo>
                  <a:lnTo>
                    <a:pt x="539" y="87"/>
                  </a:lnTo>
                  <a:lnTo>
                    <a:pt x="539" y="83"/>
                  </a:lnTo>
                  <a:lnTo>
                    <a:pt x="539" y="83"/>
                  </a:lnTo>
                  <a:lnTo>
                    <a:pt x="552" y="83"/>
                  </a:lnTo>
                  <a:lnTo>
                    <a:pt x="561" y="83"/>
                  </a:lnTo>
                  <a:lnTo>
                    <a:pt x="561" y="83"/>
                  </a:lnTo>
                  <a:lnTo>
                    <a:pt x="557" y="79"/>
                  </a:lnTo>
                  <a:lnTo>
                    <a:pt x="548" y="74"/>
                  </a:lnTo>
                  <a:lnTo>
                    <a:pt x="539" y="79"/>
                  </a:lnTo>
                  <a:lnTo>
                    <a:pt x="535" y="83"/>
                  </a:lnTo>
                  <a:lnTo>
                    <a:pt x="535" y="83"/>
                  </a:lnTo>
                  <a:lnTo>
                    <a:pt x="535" y="96"/>
                  </a:lnTo>
                  <a:lnTo>
                    <a:pt x="535" y="87"/>
                  </a:lnTo>
                  <a:lnTo>
                    <a:pt x="530" y="79"/>
                  </a:lnTo>
                  <a:lnTo>
                    <a:pt x="522" y="74"/>
                  </a:lnTo>
                  <a:lnTo>
                    <a:pt x="517" y="74"/>
                  </a:lnTo>
                  <a:lnTo>
                    <a:pt x="517" y="74"/>
                  </a:lnTo>
                  <a:lnTo>
                    <a:pt x="517" y="65"/>
                  </a:lnTo>
                  <a:lnTo>
                    <a:pt x="513" y="65"/>
                  </a:lnTo>
                  <a:lnTo>
                    <a:pt x="508" y="65"/>
                  </a:lnTo>
                  <a:lnTo>
                    <a:pt x="504" y="65"/>
                  </a:lnTo>
                  <a:lnTo>
                    <a:pt x="504" y="65"/>
                  </a:lnTo>
                  <a:lnTo>
                    <a:pt x="530" y="61"/>
                  </a:lnTo>
                  <a:lnTo>
                    <a:pt x="544" y="61"/>
                  </a:lnTo>
                  <a:lnTo>
                    <a:pt x="548" y="65"/>
                  </a:lnTo>
                  <a:lnTo>
                    <a:pt x="548" y="65"/>
                  </a:lnTo>
                  <a:lnTo>
                    <a:pt x="535" y="65"/>
                  </a:lnTo>
                  <a:lnTo>
                    <a:pt x="522" y="65"/>
                  </a:lnTo>
                  <a:lnTo>
                    <a:pt x="522" y="65"/>
                  </a:lnTo>
                  <a:lnTo>
                    <a:pt x="526" y="70"/>
                  </a:lnTo>
                  <a:lnTo>
                    <a:pt x="535" y="74"/>
                  </a:lnTo>
                  <a:lnTo>
                    <a:pt x="548" y="70"/>
                  </a:lnTo>
                  <a:lnTo>
                    <a:pt x="557" y="74"/>
                  </a:lnTo>
                  <a:lnTo>
                    <a:pt x="557" y="74"/>
                  </a:lnTo>
                  <a:lnTo>
                    <a:pt x="561" y="70"/>
                  </a:lnTo>
                  <a:lnTo>
                    <a:pt x="561" y="65"/>
                  </a:lnTo>
                  <a:lnTo>
                    <a:pt x="561" y="57"/>
                  </a:lnTo>
                  <a:lnTo>
                    <a:pt x="561" y="57"/>
                  </a:lnTo>
                  <a:lnTo>
                    <a:pt x="548" y="52"/>
                  </a:lnTo>
                  <a:lnTo>
                    <a:pt x="535" y="52"/>
                  </a:lnTo>
                  <a:lnTo>
                    <a:pt x="517" y="57"/>
                  </a:lnTo>
                  <a:lnTo>
                    <a:pt x="504" y="52"/>
                  </a:lnTo>
                  <a:lnTo>
                    <a:pt x="504" y="52"/>
                  </a:lnTo>
                  <a:lnTo>
                    <a:pt x="508" y="48"/>
                  </a:lnTo>
                  <a:lnTo>
                    <a:pt x="508" y="48"/>
                  </a:lnTo>
                  <a:lnTo>
                    <a:pt x="513" y="48"/>
                  </a:lnTo>
                  <a:lnTo>
                    <a:pt x="513" y="48"/>
                  </a:lnTo>
                  <a:lnTo>
                    <a:pt x="513" y="48"/>
                  </a:lnTo>
                  <a:lnTo>
                    <a:pt x="522" y="48"/>
                  </a:lnTo>
                  <a:lnTo>
                    <a:pt x="535" y="48"/>
                  </a:lnTo>
                  <a:lnTo>
                    <a:pt x="565" y="48"/>
                  </a:lnTo>
                  <a:lnTo>
                    <a:pt x="592" y="48"/>
                  </a:lnTo>
                  <a:lnTo>
                    <a:pt x="601" y="52"/>
                  </a:lnTo>
                  <a:lnTo>
                    <a:pt x="601" y="61"/>
                  </a:lnTo>
                  <a:lnTo>
                    <a:pt x="601" y="61"/>
                  </a:lnTo>
                  <a:lnTo>
                    <a:pt x="592" y="57"/>
                  </a:lnTo>
                  <a:lnTo>
                    <a:pt x="583" y="52"/>
                  </a:lnTo>
                  <a:lnTo>
                    <a:pt x="570" y="52"/>
                  </a:lnTo>
                  <a:lnTo>
                    <a:pt x="565" y="52"/>
                  </a:lnTo>
                  <a:lnTo>
                    <a:pt x="565" y="52"/>
                  </a:lnTo>
                  <a:lnTo>
                    <a:pt x="565" y="83"/>
                  </a:lnTo>
                  <a:lnTo>
                    <a:pt x="565" y="83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4" y="79"/>
                  </a:lnTo>
                  <a:lnTo>
                    <a:pt x="565" y="74"/>
                  </a:lnTo>
                  <a:lnTo>
                    <a:pt x="565" y="74"/>
                  </a:lnTo>
                  <a:lnTo>
                    <a:pt x="570" y="74"/>
                  </a:lnTo>
                  <a:lnTo>
                    <a:pt x="574" y="74"/>
                  </a:lnTo>
                  <a:lnTo>
                    <a:pt x="587" y="74"/>
                  </a:lnTo>
                  <a:lnTo>
                    <a:pt x="587" y="74"/>
                  </a:lnTo>
                  <a:lnTo>
                    <a:pt x="587" y="79"/>
                  </a:lnTo>
                  <a:lnTo>
                    <a:pt x="583" y="79"/>
                  </a:lnTo>
                  <a:lnTo>
                    <a:pt x="579" y="79"/>
                  </a:lnTo>
                  <a:lnTo>
                    <a:pt x="579" y="83"/>
                  </a:lnTo>
                  <a:lnTo>
                    <a:pt x="579" y="83"/>
                  </a:lnTo>
                  <a:lnTo>
                    <a:pt x="583" y="83"/>
                  </a:lnTo>
                  <a:lnTo>
                    <a:pt x="587" y="83"/>
                  </a:lnTo>
                  <a:lnTo>
                    <a:pt x="587" y="83"/>
                  </a:lnTo>
                  <a:lnTo>
                    <a:pt x="592" y="74"/>
                  </a:lnTo>
                  <a:lnTo>
                    <a:pt x="596" y="79"/>
                  </a:lnTo>
                  <a:lnTo>
                    <a:pt x="601" y="87"/>
                  </a:lnTo>
                  <a:lnTo>
                    <a:pt x="605" y="87"/>
                  </a:lnTo>
                  <a:lnTo>
                    <a:pt x="614" y="83"/>
                  </a:lnTo>
                  <a:lnTo>
                    <a:pt x="614" y="83"/>
                  </a:lnTo>
                  <a:lnTo>
                    <a:pt x="614" y="70"/>
                  </a:lnTo>
                  <a:lnTo>
                    <a:pt x="614" y="61"/>
                  </a:lnTo>
                  <a:lnTo>
                    <a:pt x="609" y="39"/>
                  </a:lnTo>
                  <a:lnTo>
                    <a:pt x="609" y="39"/>
                  </a:lnTo>
                  <a:lnTo>
                    <a:pt x="596" y="30"/>
                  </a:lnTo>
                  <a:lnTo>
                    <a:pt x="583" y="26"/>
                  </a:lnTo>
                  <a:lnTo>
                    <a:pt x="583" y="26"/>
                  </a:lnTo>
                  <a:lnTo>
                    <a:pt x="583" y="22"/>
                  </a:lnTo>
                  <a:lnTo>
                    <a:pt x="587" y="26"/>
                  </a:lnTo>
                  <a:lnTo>
                    <a:pt x="592" y="26"/>
                  </a:lnTo>
                  <a:lnTo>
                    <a:pt x="596" y="22"/>
                  </a:lnTo>
                  <a:lnTo>
                    <a:pt x="596" y="22"/>
                  </a:lnTo>
                  <a:lnTo>
                    <a:pt x="565" y="17"/>
                  </a:lnTo>
                  <a:lnTo>
                    <a:pt x="526" y="17"/>
                  </a:lnTo>
                  <a:lnTo>
                    <a:pt x="456" y="17"/>
                  </a:lnTo>
                  <a:lnTo>
                    <a:pt x="456" y="17"/>
                  </a:lnTo>
                  <a:lnTo>
                    <a:pt x="452" y="22"/>
                  </a:lnTo>
                  <a:lnTo>
                    <a:pt x="452" y="26"/>
                  </a:lnTo>
                  <a:lnTo>
                    <a:pt x="456" y="26"/>
                  </a:lnTo>
                  <a:lnTo>
                    <a:pt x="456" y="30"/>
                  </a:lnTo>
                  <a:lnTo>
                    <a:pt x="456" y="30"/>
                  </a:lnTo>
                  <a:lnTo>
                    <a:pt x="443" y="35"/>
                  </a:lnTo>
                  <a:lnTo>
                    <a:pt x="430" y="35"/>
                  </a:lnTo>
                  <a:lnTo>
                    <a:pt x="430" y="35"/>
                  </a:lnTo>
                  <a:lnTo>
                    <a:pt x="430" y="52"/>
                  </a:lnTo>
                  <a:lnTo>
                    <a:pt x="430" y="52"/>
                  </a:lnTo>
                  <a:lnTo>
                    <a:pt x="460" y="48"/>
                  </a:lnTo>
                  <a:lnTo>
                    <a:pt x="487" y="48"/>
                  </a:lnTo>
                  <a:lnTo>
                    <a:pt x="487" y="48"/>
                  </a:lnTo>
                  <a:lnTo>
                    <a:pt x="482" y="52"/>
                  </a:lnTo>
                  <a:lnTo>
                    <a:pt x="478" y="57"/>
                  </a:lnTo>
                  <a:lnTo>
                    <a:pt x="460" y="57"/>
                  </a:lnTo>
                  <a:lnTo>
                    <a:pt x="438" y="57"/>
                  </a:lnTo>
                  <a:lnTo>
                    <a:pt x="430" y="57"/>
                  </a:lnTo>
                  <a:lnTo>
                    <a:pt x="425" y="65"/>
                  </a:lnTo>
                  <a:lnTo>
                    <a:pt x="425" y="65"/>
                  </a:lnTo>
                  <a:lnTo>
                    <a:pt x="456" y="61"/>
                  </a:lnTo>
                  <a:lnTo>
                    <a:pt x="487" y="61"/>
                  </a:lnTo>
                  <a:lnTo>
                    <a:pt x="487" y="61"/>
                  </a:lnTo>
                  <a:lnTo>
                    <a:pt x="478" y="65"/>
                  </a:lnTo>
                  <a:lnTo>
                    <a:pt x="460" y="65"/>
                  </a:lnTo>
                  <a:lnTo>
                    <a:pt x="425" y="70"/>
                  </a:lnTo>
                  <a:lnTo>
                    <a:pt x="425" y="70"/>
                  </a:lnTo>
                  <a:lnTo>
                    <a:pt x="430" y="74"/>
                  </a:lnTo>
                  <a:lnTo>
                    <a:pt x="434" y="74"/>
                  </a:lnTo>
                  <a:lnTo>
                    <a:pt x="452" y="74"/>
                  </a:lnTo>
                  <a:lnTo>
                    <a:pt x="465" y="74"/>
                  </a:lnTo>
                  <a:lnTo>
                    <a:pt x="482" y="74"/>
                  </a:lnTo>
                  <a:lnTo>
                    <a:pt x="482" y="74"/>
                  </a:lnTo>
                  <a:lnTo>
                    <a:pt x="487" y="74"/>
                  </a:lnTo>
                  <a:lnTo>
                    <a:pt x="487" y="74"/>
                  </a:lnTo>
                  <a:lnTo>
                    <a:pt x="473" y="74"/>
                  </a:lnTo>
                  <a:lnTo>
                    <a:pt x="473" y="74"/>
                  </a:lnTo>
                  <a:lnTo>
                    <a:pt x="465" y="79"/>
                  </a:lnTo>
                  <a:lnTo>
                    <a:pt x="447" y="79"/>
                  </a:lnTo>
                  <a:lnTo>
                    <a:pt x="434" y="79"/>
                  </a:lnTo>
                  <a:lnTo>
                    <a:pt x="430" y="83"/>
                  </a:lnTo>
                  <a:lnTo>
                    <a:pt x="425" y="83"/>
                  </a:lnTo>
                  <a:lnTo>
                    <a:pt x="425" y="83"/>
                  </a:lnTo>
                  <a:lnTo>
                    <a:pt x="465" y="83"/>
                  </a:lnTo>
                  <a:lnTo>
                    <a:pt x="508" y="79"/>
                  </a:lnTo>
                  <a:lnTo>
                    <a:pt x="508" y="79"/>
                  </a:lnTo>
                  <a:lnTo>
                    <a:pt x="504" y="83"/>
                  </a:lnTo>
                  <a:lnTo>
                    <a:pt x="495" y="87"/>
                  </a:lnTo>
                  <a:lnTo>
                    <a:pt x="469" y="87"/>
                  </a:lnTo>
                  <a:lnTo>
                    <a:pt x="438" y="87"/>
                  </a:lnTo>
                  <a:lnTo>
                    <a:pt x="412" y="92"/>
                  </a:lnTo>
                  <a:lnTo>
                    <a:pt x="412" y="92"/>
                  </a:lnTo>
                  <a:lnTo>
                    <a:pt x="416" y="96"/>
                  </a:lnTo>
                  <a:lnTo>
                    <a:pt x="425" y="100"/>
                  </a:lnTo>
                  <a:lnTo>
                    <a:pt x="443" y="96"/>
                  </a:lnTo>
                  <a:lnTo>
                    <a:pt x="469" y="96"/>
                  </a:lnTo>
                  <a:lnTo>
                    <a:pt x="491" y="92"/>
                  </a:lnTo>
                  <a:lnTo>
                    <a:pt x="491" y="92"/>
                  </a:lnTo>
                  <a:lnTo>
                    <a:pt x="478" y="100"/>
                  </a:lnTo>
                  <a:lnTo>
                    <a:pt x="456" y="100"/>
                  </a:lnTo>
                  <a:lnTo>
                    <a:pt x="412" y="100"/>
                  </a:lnTo>
                  <a:lnTo>
                    <a:pt x="412" y="100"/>
                  </a:lnTo>
                  <a:lnTo>
                    <a:pt x="416" y="105"/>
                  </a:lnTo>
                  <a:lnTo>
                    <a:pt x="425" y="109"/>
                  </a:lnTo>
                  <a:lnTo>
                    <a:pt x="447" y="109"/>
                  </a:lnTo>
                  <a:lnTo>
                    <a:pt x="487" y="100"/>
                  </a:lnTo>
                  <a:lnTo>
                    <a:pt x="487" y="100"/>
                  </a:lnTo>
                  <a:lnTo>
                    <a:pt x="482" y="105"/>
                  </a:lnTo>
                  <a:lnTo>
                    <a:pt x="478" y="109"/>
                  </a:lnTo>
                  <a:lnTo>
                    <a:pt x="456" y="114"/>
                  </a:lnTo>
                  <a:lnTo>
                    <a:pt x="434" y="114"/>
                  </a:lnTo>
                  <a:lnTo>
                    <a:pt x="416" y="114"/>
                  </a:lnTo>
                  <a:lnTo>
                    <a:pt x="416" y="114"/>
                  </a:lnTo>
                  <a:lnTo>
                    <a:pt x="421" y="118"/>
                  </a:lnTo>
                  <a:lnTo>
                    <a:pt x="430" y="122"/>
                  </a:lnTo>
                  <a:lnTo>
                    <a:pt x="452" y="118"/>
                  </a:lnTo>
                  <a:lnTo>
                    <a:pt x="473" y="114"/>
                  </a:lnTo>
                  <a:lnTo>
                    <a:pt x="491" y="118"/>
                  </a:lnTo>
                  <a:lnTo>
                    <a:pt x="491" y="118"/>
                  </a:lnTo>
                  <a:lnTo>
                    <a:pt x="473" y="122"/>
                  </a:lnTo>
                  <a:lnTo>
                    <a:pt x="452" y="122"/>
                  </a:lnTo>
                  <a:lnTo>
                    <a:pt x="434" y="122"/>
                  </a:lnTo>
                  <a:lnTo>
                    <a:pt x="416" y="127"/>
                  </a:lnTo>
                  <a:lnTo>
                    <a:pt x="416" y="127"/>
                  </a:lnTo>
                  <a:lnTo>
                    <a:pt x="421" y="131"/>
                  </a:lnTo>
                  <a:lnTo>
                    <a:pt x="430" y="131"/>
                  </a:lnTo>
                  <a:lnTo>
                    <a:pt x="447" y="131"/>
                  </a:lnTo>
                  <a:lnTo>
                    <a:pt x="469" y="127"/>
                  </a:lnTo>
                  <a:lnTo>
                    <a:pt x="491" y="127"/>
                  </a:lnTo>
                  <a:lnTo>
                    <a:pt x="491" y="127"/>
                  </a:lnTo>
                  <a:lnTo>
                    <a:pt x="473" y="131"/>
                  </a:lnTo>
                  <a:lnTo>
                    <a:pt x="456" y="136"/>
                  </a:lnTo>
                  <a:lnTo>
                    <a:pt x="416" y="136"/>
                  </a:lnTo>
                  <a:lnTo>
                    <a:pt x="416" y="136"/>
                  </a:lnTo>
                  <a:lnTo>
                    <a:pt x="421" y="140"/>
                  </a:lnTo>
                  <a:lnTo>
                    <a:pt x="430" y="140"/>
                  </a:lnTo>
                  <a:lnTo>
                    <a:pt x="452" y="140"/>
                  </a:lnTo>
                  <a:lnTo>
                    <a:pt x="473" y="136"/>
                  </a:lnTo>
                  <a:lnTo>
                    <a:pt x="491" y="140"/>
                  </a:lnTo>
                  <a:lnTo>
                    <a:pt x="491" y="140"/>
                  </a:lnTo>
                  <a:lnTo>
                    <a:pt x="473" y="144"/>
                  </a:lnTo>
                  <a:lnTo>
                    <a:pt x="452" y="144"/>
                  </a:lnTo>
                  <a:lnTo>
                    <a:pt x="430" y="144"/>
                  </a:lnTo>
                  <a:lnTo>
                    <a:pt x="412" y="149"/>
                  </a:lnTo>
                  <a:lnTo>
                    <a:pt x="412" y="149"/>
                  </a:lnTo>
                  <a:lnTo>
                    <a:pt x="430" y="153"/>
                  </a:lnTo>
                  <a:lnTo>
                    <a:pt x="447" y="153"/>
                  </a:lnTo>
                  <a:lnTo>
                    <a:pt x="491" y="149"/>
                  </a:lnTo>
                  <a:lnTo>
                    <a:pt x="491" y="149"/>
                  </a:lnTo>
                  <a:lnTo>
                    <a:pt x="473" y="153"/>
                  </a:lnTo>
                  <a:lnTo>
                    <a:pt x="456" y="153"/>
                  </a:lnTo>
                  <a:lnTo>
                    <a:pt x="434" y="153"/>
                  </a:lnTo>
                  <a:lnTo>
                    <a:pt x="416" y="157"/>
                  </a:lnTo>
                  <a:lnTo>
                    <a:pt x="416" y="157"/>
                  </a:lnTo>
                  <a:lnTo>
                    <a:pt x="421" y="162"/>
                  </a:lnTo>
                  <a:lnTo>
                    <a:pt x="430" y="166"/>
                  </a:lnTo>
                  <a:lnTo>
                    <a:pt x="447" y="162"/>
                  </a:lnTo>
                  <a:lnTo>
                    <a:pt x="469" y="157"/>
                  </a:lnTo>
                  <a:lnTo>
                    <a:pt x="491" y="157"/>
                  </a:lnTo>
                  <a:lnTo>
                    <a:pt x="491" y="157"/>
                  </a:lnTo>
                  <a:lnTo>
                    <a:pt x="473" y="166"/>
                  </a:lnTo>
                  <a:lnTo>
                    <a:pt x="456" y="166"/>
                  </a:lnTo>
                  <a:lnTo>
                    <a:pt x="434" y="166"/>
                  </a:lnTo>
                  <a:lnTo>
                    <a:pt x="416" y="166"/>
                  </a:lnTo>
                  <a:lnTo>
                    <a:pt x="416" y="166"/>
                  </a:lnTo>
                  <a:lnTo>
                    <a:pt x="416" y="171"/>
                  </a:lnTo>
                  <a:lnTo>
                    <a:pt x="421" y="175"/>
                  </a:lnTo>
                  <a:lnTo>
                    <a:pt x="430" y="175"/>
                  </a:lnTo>
                  <a:lnTo>
                    <a:pt x="456" y="171"/>
                  </a:lnTo>
                  <a:lnTo>
                    <a:pt x="456" y="171"/>
                  </a:lnTo>
                  <a:lnTo>
                    <a:pt x="482" y="171"/>
                  </a:lnTo>
                  <a:lnTo>
                    <a:pt x="487" y="171"/>
                  </a:lnTo>
                  <a:lnTo>
                    <a:pt x="478" y="175"/>
                  </a:lnTo>
                  <a:lnTo>
                    <a:pt x="478" y="175"/>
                  </a:lnTo>
                  <a:lnTo>
                    <a:pt x="443" y="179"/>
                  </a:lnTo>
                  <a:lnTo>
                    <a:pt x="416" y="175"/>
                  </a:lnTo>
                  <a:lnTo>
                    <a:pt x="416" y="175"/>
                  </a:lnTo>
                  <a:lnTo>
                    <a:pt x="421" y="184"/>
                  </a:lnTo>
                  <a:lnTo>
                    <a:pt x="430" y="184"/>
                  </a:lnTo>
                  <a:lnTo>
                    <a:pt x="447" y="184"/>
                  </a:lnTo>
                  <a:lnTo>
                    <a:pt x="469" y="179"/>
                  </a:lnTo>
                  <a:lnTo>
                    <a:pt x="487" y="179"/>
                  </a:lnTo>
                  <a:lnTo>
                    <a:pt x="487" y="179"/>
                  </a:lnTo>
                  <a:lnTo>
                    <a:pt x="482" y="184"/>
                  </a:lnTo>
                  <a:lnTo>
                    <a:pt x="478" y="188"/>
                  </a:lnTo>
                  <a:lnTo>
                    <a:pt x="456" y="188"/>
                  </a:lnTo>
                  <a:lnTo>
                    <a:pt x="430" y="188"/>
                  </a:lnTo>
                  <a:lnTo>
                    <a:pt x="421" y="192"/>
                  </a:lnTo>
                  <a:lnTo>
                    <a:pt x="416" y="197"/>
                  </a:lnTo>
                  <a:lnTo>
                    <a:pt x="416" y="197"/>
                  </a:lnTo>
                  <a:lnTo>
                    <a:pt x="430" y="197"/>
                  </a:lnTo>
                  <a:lnTo>
                    <a:pt x="452" y="192"/>
                  </a:lnTo>
                  <a:lnTo>
                    <a:pt x="473" y="192"/>
                  </a:lnTo>
                  <a:lnTo>
                    <a:pt x="482" y="192"/>
                  </a:lnTo>
                  <a:lnTo>
                    <a:pt x="491" y="197"/>
                  </a:lnTo>
                  <a:lnTo>
                    <a:pt x="491" y="197"/>
                  </a:lnTo>
                  <a:lnTo>
                    <a:pt x="452" y="197"/>
                  </a:lnTo>
                  <a:lnTo>
                    <a:pt x="416" y="201"/>
                  </a:lnTo>
                  <a:lnTo>
                    <a:pt x="416" y="201"/>
                  </a:lnTo>
                  <a:lnTo>
                    <a:pt x="416" y="201"/>
                  </a:lnTo>
                  <a:lnTo>
                    <a:pt x="416" y="210"/>
                  </a:lnTo>
                  <a:lnTo>
                    <a:pt x="416" y="219"/>
                  </a:lnTo>
                  <a:lnTo>
                    <a:pt x="416" y="219"/>
                  </a:lnTo>
                  <a:lnTo>
                    <a:pt x="443" y="214"/>
                  </a:lnTo>
                  <a:lnTo>
                    <a:pt x="465" y="214"/>
                  </a:lnTo>
                  <a:lnTo>
                    <a:pt x="482" y="214"/>
                  </a:lnTo>
                  <a:lnTo>
                    <a:pt x="482" y="214"/>
                  </a:lnTo>
                  <a:lnTo>
                    <a:pt x="487" y="219"/>
                  </a:lnTo>
                  <a:lnTo>
                    <a:pt x="487" y="219"/>
                  </a:lnTo>
                  <a:lnTo>
                    <a:pt x="473" y="219"/>
                  </a:lnTo>
                  <a:lnTo>
                    <a:pt x="456" y="223"/>
                  </a:lnTo>
                  <a:lnTo>
                    <a:pt x="456" y="223"/>
                  </a:lnTo>
                  <a:lnTo>
                    <a:pt x="434" y="219"/>
                  </a:lnTo>
                  <a:lnTo>
                    <a:pt x="421" y="223"/>
                  </a:lnTo>
                  <a:lnTo>
                    <a:pt x="416" y="228"/>
                  </a:lnTo>
                  <a:lnTo>
                    <a:pt x="416" y="228"/>
                  </a:lnTo>
                  <a:lnTo>
                    <a:pt x="452" y="228"/>
                  </a:lnTo>
                  <a:lnTo>
                    <a:pt x="491" y="223"/>
                  </a:lnTo>
                  <a:lnTo>
                    <a:pt x="491" y="223"/>
                  </a:lnTo>
                  <a:lnTo>
                    <a:pt x="478" y="232"/>
                  </a:lnTo>
                  <a:lnTo>
                    <a:pt x="456" y="232"/>
                  </a:lnTo>
                  <a:lnTo>
                    <a:pt x="434" y="232"/>
                  </a:lnTo>
                  <a:lnTo>
                    <a:pt x="416" y="232"/>
                  </a:lnTo>
                  <a:lnTo>
                    <a:pt x="416" y="232"/>
                  </a:lnTo>
                  <a:lnTo>
                    <a:pt x="416" y="249"/>
                  </a:lnTo>
                  <a:lnTo>
                    <a:pt x="416" y="249"/>
                  </a:lnTo>
                  <a:lnTo>
                    <a:pt x="430" y="249"/>
                  </a:lnTo>
                  <a:lnTo>
                    <a:pt x="438" y="249"/>
                  </a:lnTo>
                  <a:lnTo>
                    <a:pt x="443" y="249"/>
                  </a:lnTo>
                  <a:lnTo>
                    <a:pt x="443" y="249"/>
                  </a:lnTo>
                  <a:lnTo>
                    <a:pt x="438" y="254"/>
                  </a:lnTo>
                  <a:lnTo>
                    <a:pt x="430" y="254"/>
                  </a:lnTo>
                  <a:lnTo>
                    <a:pt x="416" y="254"/>
                  </a:lnTo>
                  <a:lnTo>
                    <a:pt x="416" y="254"/>
                  </a:lnTo>
                  <a:lnTo>
                    <a:pt x="416" y="285"/>
                  </a:lnTo>
                  <a:lnTo>
                    <a:pt x="416" y="285"/>
                  </a:lnTo>
                  <a:lnTo>
                    <a:pt x="452" y="285"/>
                  </a:lnTo>
                  <a:lnTo>
                    <a:pt x="487" y="280"/>
                  </a:lnTo>
                  <a:lnTo>
                    <a:pt x="487" y="280"/>
                  </a:lnTo>
                  <a:lnTo>
                    <a:pt x="482" y="285"/>
                  </a:lnTo>
                  <a:lnTo>
                    <a:pt x="478" y="285"/>
                  </a:lnTo>
                  <a:lnTo>
                    <a:pt x="456" y="285"/>
                  </a:lnTo>
                  <a:lnTo>
                    <a:pt x="430" y="285"/>
                  </a:lnTo>
                  <a:lnTo>
                    <a:pt x="421" y="289"/>
                  </a:lnTo>
                  <a:lnTo>
                    <a:pt x="416" y="293"/>
                  </a:lnTo>
                  <a:lnTo>
                    <a:pt x="416" y="293"/>
                  </a:lnTo>
                  <a:lnTo>
                    <a:pt x="452" y="293"/>
                  </a:lnTo>
                  <a:lnTo>
                    <a:pt x="491" y="289"/>
                  </a:lnTo>
                  <a:lnTo>
                    <a:pt x="491" y="289"/>
                  </a:lnTo>
                  <a:lnTo>
                    <a:pt x="487" y="293"/>
                  </a:lnTo>
                  <a:lnTo>
                    <a:pt x="478" y="298"/>
                  </a:lnTo>
                  <a:lnTo>
                    <a:pt x="456" y="298"/>
                  </a:lnTo>
                  <a:lnTo>
                    <a:pt x="434" y="298"/>
                  </a:lnTo>
                  <a:lnTo>
                    <a:pt x="421" y="298"/>
                  </a:lnTo>
                  <a:lnTo>
                    <a:pt x="416" y="302"/>
                  </a:lnTo>
                  <a:lnTo>
                    <a:pt x="416" y="302"/>
                  </a:lnTo>
                  <a:lnTo>
                    <a:pt x="421" y="306"/>
                  </a:lnTo>
                  <a:lnTo>
                    <a:pt x="430" y="306"/>
                  </a:lnTo>
                  <a:lnTo>
                    <a:pt x="438" y="306"/>
                  </a:lnTo>
                  <a:lnTo>
                    <a:pt x="447" y="306"/>
                  </a:lnTo>
                  <a:lnTo>
                    <a:pt x="447" y="306"/>
                  </a:lnTo>
                  <a:lnTo>
                    <a:pt x="430" y="306"/>
                  </a:lnTo>
                  <a:lnTo>
                    <a:pt x="421" y="306"/>
                  </a:lnTo>
                  <a:lnTo>
                    <a:pt x="416" y="311"/>
                  </a:lnTo>
                  <a:lnTo>
                    <a:pt x="416" y="311"/>
                  </a:lnTo>
                  <a:lnTo>
                    <a:pt x="416" y="315"/>
                  </a:lnTo>
                  <a:lnTo>
                    <a:pt x="421" y="320"/>
                  </a:lnTo>
                  <a:lnTo>
                    <a:pt x="434" y="315"/>
                  </a:lnTo>
                  <a:lnTo>
                    <a:pt x="447" y="315"/>
                  </a:lnTo>
                  <a:lnTo>
                    <a:pt x="447" y="315"/>
                  </a:lnTo>
                  <a:lnTo>
                    <a:pt x="452" y="320"/>
                  </a:lnTo>
                  <a:lnTo>
                    <a:pt x="452" y="320"/>
                  </a:lnTo>
                  <a:lnTo>
                    <a:pt x="434" y="320"/>
                  </a:lnTo>
                  <a:lnTo>
                    <a:pt x="416" y="320"/>
                  </a:lnTo>
                  <a:lnTo>
                    <a:pt x="416" y="320"/>
                  </a:lnTo>
                  <a:lnTo>
                    <a:pt x="434" y="324"/>
                  </a:lnTo>
                  <a:lnTo>
                    <a:pt x="456" y="324"/>
                  </a:lnTo>
                  <a:lnTo>
                    <a:pt x="473" y="324"/>
                  </a:lnTo>
                  <a:lnTo>
                    <a:pt x="491" y="328"/>
                  </a:lnTo>
                  <a:lnTo>
                    <a:pt x="491" y="328"/>
                  </a:lnTo>
                  <a:lnTo>
                    <a:pt x="460" y="328"/>
                  </a:lnTo>
                  <a:lnTo>
                    <a:pt x="460" y="328"/>
                  </a:lnTo>
                  <a:lnTo>
                    <a:pt x="460" y="333"/>
                  </a:lnTo>
                  <a:lnTo>
                    <a:pt x="465" y="333"/>
                  </a:lnTo>
                  <a:lnTo>
                    <a:pt x="473" y="337"/>
                  </a:lnTo>
                  <a:lnTo>
                    <a:pt x="487" y="333"/>
                  </a:lnTo>
                  <a:lnTo>
                    <a:pt x="487" y="337"/>
                  </a:lnTo>
                  <a:lnTo>
                    <a:pt x="487" y="337"/>
                  </a:lnTo>
                  <a:lnTo>
                    <a:pt x="487" y="337"/>
                  </a:lnTo>
                  <a:lnTo>
                    <a:pt x="469" y="337"/>
                  </a:lnTo>
                  <a:lnTo>
                    <a:pt x="465" y="337"/>
                  </a:lnTo>
                  <a:lnTo>
                    <a:pt x="460" y="342"/>
                  </a:lnTo>
                  <a:lnTo>
                    <a:pt x="460" y="342"/>
                  </a:lnTo>
                  <a:lnTo>
                    <a:pt x="465" y="346"/>
                  </a:lnTo>
                  <a:lnTo>
                    <a:pt x="473" y="346"/>
                  </a:lnTo>
                  <a:lnTo>
                    <a:pt x="482" y="346"/>
                  </a:lnTo>
                  <a:lnTo>
                    <a:pt x="487" y="342"/>
                  </a:lnTo>
                  <a:lnTo>
                    <a:pt x="487" y="342"/>
                  </a:lnTo>
                  <a:lnTo>
                    <a:pt x="491" y="346"/>
                  </a:lnTo>
                  <a:lnTo>
                    <a:pt x="487" y="350"/>
                  </a:lnTo>
                  <a:lnTo>
                    <a:pt x="478" y="350"/>
                  </a:lnTo>
                  <a:lnTo>
                    <a:pt x="465" y="350"/>
                  </a:lnTo>
                  <a:lnTo>
                    <a:pt x="460" y="355"/>
                  </a:lnTo>
                  <a:lnTo>
                    <a:pt x="460" y="355"/>
                  </a:lnTo>
                  <a:lnTo>
                    <a:pt x="465" y="359"/>
                  </a:lnTo>
                  <a:lnTo>
                    <a:pt x="473" y="359"/>
                  </a:lnTo>
                  <a:lnTo>
                    <a:pt x="482" y="355"/>
                  </a:lnTo>
                  <a:lnTo>
                    <a:pt x="491" y="355"/>
                  </a:lnTo>
                  <a:lnTo>
                    <a:pt x="491" y="355"/>
                  </a:lnTo>
                  <a:lnTo>
                    <a:pt x="487" y="363"/>
                  </a:lnTo>
                  <a:lnTo>
                    <a:pt x="478" y="363"/>
                  </a:lnTo>
                  <a:lnTo>
                    <a:pt x="460" y="363"/>
                  </a:lnTo>
                  <a:lnTo>
                    <a:pt x="460" y="363"/>
                  </a:lnTo>
                  <a:lnTo>
                    <a:pt x="465" y="368"/>
                  </a:lnTo>
                  <a:lnTo>
                    <a:pt x="473" y="368"/>
                  </a:lnTo>
                  <a:lnTo>
                    <a:pt x="491" y="368"/>
                  </a:lnTo>
                  <a:lnTo>
                    <a:pt x="491" y="368"/>
                  </a:lnTo>
                  <a:lnTo>
                    <a:pt x="491" y="372"/>
                  </a:lnTo>
                  <a:lnTo>
                    <a:pt x="487" y="372"/>
                  </a:lnTo>
                  <a:lnTo>
                    <a:pt x="478" y="372"/>
                  </a:lnTo>
                  <a:lnTo>
                    <a:pt x="469" y="372"/>
                  </a:lnTo>
                  <a:lnTo>
                    <a:pt x="465" y="372"/>
                  </a:lnTo>
                  <a:lnTo>
                    <a:pt x="460" y="377"/>
                  </a:lnTo>
                  <a:lnTo>
                    <a:pt x="460" y="377"/>
                  </a:lnTo>
                  <a:lnTo>
                    <a:pt x="465" y="381"/>
                  </a:lnTo>
                  <a:lnTo>
                    <a:pt x="473" y="381"/>
                  </a:lnTo>
                  <a:lnTo>
                    <a:pt x="482" y="381"/>
                  </a:lnTo>
                  <a:lnTo>
                    <a:pt x="487" y="377"/>
                  </a:lnTo>
                  <a:lnTo>
                    <a:pt x="487" y="377"/>
                  </a:lnTo>
                  <a:lnTo>
                    <a:pt x="491" y="381"/>
                  </a:lnTo>
                  <a:lnTo>
                    <a:pt x="487" y="381"/>
                  </a:lnTo>
                  <a:lnTo>
                    <a:pt x="482" y="381"/>
                  </a:lnTo>
                  <a:lnTo>
                    <a:pt x="460" y="381"/>
                  </a:lnTo>
                  <a:lnTo>
                    <a:pt x="460" y="381"/>
                  </a:lnTo>
                  <a:lnTo>
                    <a:pt x="465" y="390"/>
                  </a:lnTo>
                  <a:lnTo>
                    <a:pt x="473" y="390"/>
                  </a:lnTo>
                  <a:lnTo>
                    <a:pt x="491" y="390"/>
                  </a:lnTo>
                  <a:lnTo>
                    <a:pt x="491" y="390"/>
                  </a:lnTo>
                  <a:lnTo>
                    <a:pt x="487" y="394"/>
                  </a:lnTo>
                  <a:lnTo>
                    <a:pt x="482" y="394"/>
                  </a:lnTo>
                  <a:lnTo>
                    <a:pt x="473" y="394"/>
                  </a:lnTo>
                  <a:lnTo>
                    <a:pt x="473" y="398"/>
                  </a:lnTo>
                  <a:lnTo>
                    <a:pt x="473" y="398"/>
                  </a:lnTo>
                  <a:lnTo>
                    <a:pt x="473" y="398"/>
                  </a:lnTo>
                  <a:lnTo>
                    <a:pt x="478" y="398"/>
                  </a:lnTo>
                  <a:lnTo>
                    <a:pt x="487" y="398"/>
                  </a:lnTo>
                  <a:lnTo>
                    <a:pt x="487" y="398"/>
                  </a:lnTo>
                  <a:lnTo>
                    <a:pt x="487" y="403"/>
                  </a:lnTo>
                  <a:lnTo>
                    <a:pt x="482" y="403"/>
                  </a:lnTo>
                  <a:lnTo>
                    <a:pt x="473" y="403"/>
                  </a:lnTo>
                  <a:lnTo>
                    <a:pt x="473" y="407"/>
                  </a:lnTo>
                  <a:lnTo>
                    <a:pt x="473" y="407"/>
                  </a:lnTo>
                  <a:lnTo>
                    <a:pt x="473" y="407"/>
                  </a:lnTo>
                  <a:lnTo>
                    <a:pt x="473" y="412"/>
                  </a:lnTo>
                  <a:lnTo>
                    <a:pt x="478" y="412"/>
                  </a:lnTo>
                  <a:lnTo>
                    <a:pt x="487" y="412"/>
                  </a:lnTo>
                  <a:lnTo>
                    <a:pt x="487" y="412"/>
                  </a:lnTo>
                  <a:lnTo>
                    <a:pt x="487" y="416"/>
                  </a:lnTo>
                  <a:lnTo>
                    <a:pt x="482" y="416"/>
                  </a:lnTo>
                  <a:lnTo>
                    <a:pt x="478" y="416"/>
                  </a:lnTo>
                  <a:lnTo>
                    <a:pt x="473" y="416"/>
                  </a:lnTo>
                  <a:lnTo>
                    <a:pt x="473" y="416"/>
                  </a:lnTo>
                  <a:lnTo>
                    <a:pt x="473" y="420"/>
                  </a:lnTo>
                  <a:lnTo>
                    <a:pt x="478" y="420"/>
                  </a:lnTo>
                  <a:lnTo>
                    <a:pt x="482" y="420"/>
                  </a:lnTo>
                  <a:lnTo>
                    <a:pt x="482" y="425"/>
                  </a:lnTo>
                  <a:lnTo>
                    <a:pt x="482" y="425"/>
                  </a:lnTo>
                  <a:lnTo>
                    <a:pt x="478" y="425"/>
                  </a:lnTo>
                  <a:lnTo>
                    <a:pt x="473" y="429"/>
                  </a:lnTo>
                  <a:lnTo>
                    <a:pt x="473" y="429"/>
                  </a:lnTo>
                  <a:lnTo>
                    <a:pt x="473" y="434"/>
                  </a:lnTo>
                  <a:lnTo>
                    <a:pt x="478" y="434"/>
                  </a:lnTo>
                  <a:lnTo>
                    <a:pt x="482" y="434"/>
                  </a:lnTo>
                  <a:lnTo>
                    <a:pt x="487" y="434"/>
                  </a:lnTo>
                  <a:lnTo>
                    <a:pt x="487" y="434"/>
                  </a:lnTo>
                  <a:lnTo>
                    <a:pt x="487" y="438"/>
                  </a:lnTo>
                  <a:lnTo>
                    <a:pt x="482" y="434"/>
                  </a:lnTo>
                  <a:lnTo>
                    <a:pt x="473" y="434"/>
                  </a:lnTo>
                  <a:lnTo>
                    <a:pt x="473" y="438"/>
                  </a:lnTo>
                  <a:lnTo>
                    <a:pt x="473" y="438"/>
                  </a:lnTo>
                  <a:lnTo>
                    <a:pt x="473" y="442"/>
                  </a:lnTo>
                  <a:lnTo>
                    <a:pt x="478" y="442"/>
                  </a:lnTo>
                  <a:lnTo>
                    <a:pt x="482" y="442"/>
                  </a:lnTo>
                  <a:lnTo>
                    <a:pt x="487" y="447"/>
                  </a:lnTo>
                  <a:lnTo>
                    <a:pt x="487" y="447"/>
                  </a:lnTo>
                  <a:lnTo>
                    <a:pt x="487" y="447"/>
                  </a:lnTo>
                  <a:lnTo>
                    <a:pt x="482" y="447"/>
                  </a:lnTo>
                  <a:lnTo>
                    <a:pt x="478" y="447"/>
                  </a:lnTo>
                  <a:lnTo>
                    <a:pt x="473" y="451"/>
                  </a:lnTo>
                  <a:lnTo>
                    <a:pt x="473" y="451"/>
                  </a:lnTo>
                  <a:lnTo>
                    <a:pt x="478" y="455"/>
                  </a:lnTo>
                  <a:lnTo>
                    <a:pt x="482" y="455"/>
                  </a:lnTo>
                  <a:lnTo>
                    <a:pt x="491" y="455"/>
                  </a:lnTo>
                  <a:lnTo>
                    <a:pt x="491" y="455"/>
                  </a:lnTo>
                  <a:lnTo>
                    <a:pt x="487" y="464"/>
                  </a:lnTo>
                  <a:lnTo>
                    <a:pt x="487" y="477"/>
                  </a:lnTo>
                  <a:lnTo>
                    <a:pt x="491" y="499"/>
                  </a:lnTo>
                  <a:lnTo>
                    <a:pt x="491" y="499"/>
                  </a:lnTo>
                  <a:lnTo>
                    <a:pt x="487" y="512"/>
                  </a:lnTo>
                  <a:lnTo>
                    <a:pt x="487" y="517"/>
                  </a:lnTo>
                  <a:lnTo>
                    <a:pt x="495" y="521"/>
                  </a:lnTo>
                  <a:lnTo>
                    <a:pt x="495" y="521"/>
                  </a:lnTo>
                  <a:lnTo>
                    <a:pt x="491" y="526"/>
                  </a:lnTo>
                  <a:lnTo>
                    <a:pt x="491" y="534"/>
                  </a:lnTo>
                  <a:lnTo>
                    <a:pt x="491" y="556"/>
                  </a:lnTo>
                  <a:lnTo>
                    <a:pt x="491" y="556"/>
                  </a:lnTo>
                  <a:lnTo>
                    <a:pt x="465" y="556"/>
                  </a:lnTo>
                  <a:lnTo>
                    <a:pt x="443" y="556"/>
                  </a:lnTo>
                  <a:lnTo>
                    <a:pt x="443" y="556"/>
                  </a:lnTo>
                  <a:lnTo>
                    <a:pt x="438" y="552"/>
                  </a:lnTo>
                  <a:lnTo>
                    <a:pt x="447" y="552"/>
                  </a:lnTo>
                  <a:lnTo>
                    <a:pt x="473" y="548"/>
                  </a:lnTo>
                  <a:lnTo>
                    <a:pt x="473" y="548"/>
                  </a:lnTo>
                  <a:lnTo>
                    <a:pt x="478" y="552"/>
                  </a:lnTo>
                  <a:lnTo>
                    <a:pt x="487" y="552"/>
                  </a:lnTo>
                  <a:lnTo>
                    <a:pt x="487" y="552"/>
                  </a:lnTo>
                  <a:lnTo>
                    <a:pt x="482" y="548"/>
                  </a:lnTo>
                  <a:lnTo>
                    <a:pt x="478" y="548"/>
                  </a:lnTo>
                  <a:lnTo>
                    <a:pt x="465" y="548"/>
                  </a:lnTo>
                  <a:lnTo>
                    <a:pt x="447" y="548"/>
                  </a:lnTo>
                  <a:lnTo>
                    <a:pt x="443" y="543"/>
                  </a:lnTo>
                  <a:lnTo>
                    <a:pt x="438" y="539"/>
                  </a:lnTo>
                  <a:lnTo>
                    <a:pt x="438" y="539"/>
                  </a:lnTo>
                  <a:lnTo>
                    <a:pt x="452" y="543"/>
                  </a:lnTo>
                  <a:lnTo>
                    <a:pt x="460" y="543"/>
                  </a:lnTo>
                  <a:lnTo>
                    <a:pt x="473" y="539"/>
                  </a:lnTo>
                  <a:lnTo>
                    <a:pt x="487" y="539"/>
                  </a:lnTo>
                  <a:lnTo>
                    <a:pt x="487" y="539"/>
                  </a:lnTo>
                  <a:lnTo>
                    <a:pt x="465" y="534"/>
                  </a:lnTo>
                  <a:lnTo>
                    <a:pt x="438" y="534"/>
                  </a:lnTo>
                  <a:lnTo>
                    <a:pt x="456" y="530"/>
                  </a:lnTo>
                  <a:lnTo>
                    <a:pt x="456" y="530"/>
                  </a:lnTo>
                  <a:lnTo>
                    <a:pt x="473" y="530"/>
                  </a:lnTo>
                  <a:lnTo>
                    <a:pt x="487" y="530"/>
                  </a:lnTo>
                  <a:lnTo>
                    <a:pt x="487" y="530"/>
                  </a:lnTo>
                  <a:lnTo>
                    <a:pt x="473" y="521"/>
                  </a:lnTo>
                  <a:lnTo>
                    <a:pt x="460" y="521"/>
                  </a:lnTo>
                  <a:lnTo>
                    <a:pt x="438" y="526"/>
                  </a:lnTo>
                  <a:lnTo>
                    <a:pt x="438" y="526"/>
                  </a:lnTo>
                  <a:lnTo>
                    <a:pt x="438" y="521"/>
                  </a:lnTo>
                  <a:lnTo>
                    <a:pt x="438" y="521"/>
                  </a:lnTo>
                  <a:lnTo>
                    <a:pt x="447" y="517"/>
                  </a:lnTo>
                  <a:lnTo>
                    <a:pt x="473" y="521"/>
                  </a:lnTo>
                  <a:lnTo>
                    <a:pt x="473" y="521"/>
                  </a:lnTo>
                  <a:lnTo>
                    <a:pt x="469" y="512"/>
                  </a:lnTo>
                  <a:lnTo>
                    <a:pt x="465" y="512"/>
                  </a:lnTo>
                  <a:lnTo>
                    <a:pt x="447" y="512"/>
                  </a:lnTo>
                  <a:lnTo>
                    <a:pt x="434" y="512"/>
                  </a:lnTo>
                  <a:lnTo>
                    <a:pt x="425" y="512"/>
                  </a:lnTo>
                  <a:lnTo>
                    <a:pt x="425" y="508"/>
                  </a:lnTo>
                  <a:lnTo>
                    <a:pt x="425" y="508"/>
                  </a:lnTo>
                  <a:lnTo>
                    <a:pt x="434" y="512"/>
                  </a:lnTo>
                  <a:lnTo>
                    <a:pt x="447" y="512"/>
                  </a:lnTo>
                  <a:lnTo>
                    <a:pt x="473" y="504"/>
                  </a:lnTo>
                  <a:lnTo>
                    <a:pt x="473" y="504"/>
                  </a:lnTo>
                  <a:lnTo>
                    <a:pt x="460" y="499"/>
                  </a:lnTo>
                  <a:lnTo>
                    <a:pt x="447" y="499"/>
                  </a:lnTo>
                  <a:lnTo>
                    <a:pt x="434" y="504"/>
                  </a:lnTo>
                  <a:lnTo>
                    <a:pt x="425" y="499"/>
                  </a:lnTo>
                  <a:lnTo>
                    <a:pt x="425" y="499"/>
                  </a:lnTo>
                  <a:lnTo>
                    <a:pt x="452" y="499"/>
                  </a:lnTo>
                  <a:lnTo>
                    <a:pt x="465" y="499"/>
                  </a:lnTo>
                  <a:lnTo>
                    <a:pt x="473" y="491"/>
                  </a:lnTo>
                  <a:lnTo>
                    <a:pt x="473" y="491"/>
                  </a:lnTo>
                  <a:lnTo>
                    <a:pt x="460" y="491"/>
                  </a:lnTo>
                  <a:lnTo>
                    <a:pt x="447" y="491"/>
                  </a:lnTo>
                  <a:lnTo>
                    <a:pt x="447" y="491"/>
                  </a:lnTo>
                  <a:lnTo>
                    <a:pt x="443" y="486"/>
                  </a:lnTo>
                  <a:lnTo>
                    <a:pt x="452" y="486"/>
                  </a:lnTo>
                  <a:lnTo>
                    <a:pt x="473" y="486"/>
                  </a:lnTo>
                  <a:lnTo>
                    <a:pt x="473" y="486"/>
                  </a:lnTo>
                  <a:lnTo>
                    <a:pt x="469" y="482"/>
                  </a:lnTo>
                  <a:lnTo>
                    <a:pt x="465" y="482"/>
                  </a:lnTo>
                  <a:lnTo>
                    <a:pt x="447" y="482"/>
                  </a:lnTo>
                  <a:lnTo>
                    <a:pt x="434" y="482"/>
                  </a:lnTo>
                  <a:lnTo>
                    <a:pt x="425" y="482"/>
                  </a:lnTo>
                  <a:lnTo>
                    <a:pt x="425" y="482"/>
                  </a:lnTo>
                  <a:lnTo>
                    <a:pt x="430" y="477"/>
                  </a:lnTo>
                  <a:lnTo>
                    <a:pt x="443" y="477"/>
                  </a:lnTo>
                  <a:lnTo>
                    <a:pt x="473" y="473"/>
                  </a:lnTo>
                  <a:lnTo>
                    <a:pt x="473" y="473"/>
                  </a:lnTo>
                  <a:lnTo>
                    <a:pt x="465" y="469"/>
                  </a:lnTo>
                  <a:lnTo>
                    <a:pt x="452" y="469"/>
                  </a:lnTo>
                  <a:lnTo>
                    <a:pt x="425" y="473"/>
                  </a:lnTo>
                  <a:lnTo>
                    <a:pt x="425" y="473"/>
                  </a:lnTo>
                  <a:lnTo>
                    <a:pt x="425" y="469"/>
                  </a:lnTo>
                  <a:lnTo>
                    <a:pt x="430" y="464"/>
                  </a:lnTo>
                  <a:lnTo>
                    <a:pt x="447" y="464"/>
                  </a:lnTo>
                  <a:lnTo>
                    <a:pt x="465" y="464"/>
                  </a:lnTo>
                  <a:lnTo>
                    <a:pt x="469" y="464"/>
                  </a:lnTo>
                  <a:lnTo>
                    <a:pt x="473" y="464"/>
                  </a:lnTo>
                  <a:lnTo>
                    <a:pt x="473" y="464"/>
                  </a:lnTo>
                  <a:lnTo>
                    <a:pt x="469" y="460"/>
                  </a:lnTo>
                  <a:lnTo>
                    <a:pt x="460" y="460"/>
                  </a:lnTo>
                  <a:lnTo>
                    <a:pt x="456" y="460"/>
                  </a:lnTo>
                  <a:lnTo>
                    <a:pt x="447" y="455"/>
                  </a:lnTo>
                  <a:lnTo>
                    <a:pt x="447" y="455"/>
                  </a:lnTo>
                  <a:lnTo>
                    <a:pt x="452" y="455"/>
                  </a:lnTo>
                  <a:lnTo>
                    <a:pt x="456" y="455"/>
                  </a:lnTo>
                  <a:lnTo>
                    <a:pt x="460" y="455"/>
                  </a:lnTo>
                  <a:lnTo>
                    <a:pt x="460" y="451"/>
                  </a:lnTo>
                  <a:lnTo>
                    <a:pt x="460" y="451"/>
                  </a:lnTo>
                  <a:lnTo>
                    <a:pt x="452" y="447"/>
                  </a:lnTo>
                  <a:lnTo>
                    <a:pt x="443" y="447"/>
                  </a:lnTo>
                  <a:lnTo>
                    <a:pt x="430" y="447"/>
                  </a:lnTo>
                  <a:lnTo>
                    <a:pt x="425" y="447"/>
                  </a:lnTo>
                  <a:lnTo>
                    <a:pt x="425" y="447"/>
                  </a:lnTo>
                  <a:lnTo>
                    <a:pt x="447" y="447"/>
                  </a:lnTo>
                  <a:lnTo>
                    <a:pt x="456" y="442"/>
                  </a:lnTo>
                  <a:lnTo>
                    <a:pt x="460" y="438"/>
                  </a:lnTo>
                  <a:lnTo>
                    <a:pt x="460" y="438"/>
                  </a:lnTo>
                  <a:lnTo>
                    <a:pt x="452" y="434"/>
                  </a:lnTo>
                  <a:lnTo>
                    <a:pt x="443" y="434"/>
                  </a:lnTo>
                  <a:lnTo>
                    <a:pt x="425" y="438"/>
                  </a:lnTo>
                  <a:lnTo>
                    <a:pt x="425" y="438"/>
                  </a:lnTo>
                  <a:lnTo>
                    <a:pt x="430" y="434"/>
                  </a:lnTo>
                  <a:lnTo>
                    <a:pt x="438" y="434"/>
                  </a:lnTo>
                  <a:lnTo>
                    <a:pt x="460" y="434"/>
                  </a:lnTo>
                  <a:lnTo>
                    <a:pt x="460" y="434"/>
                  </a:lnTo>
                  <a:lnTo>
                    <a:pt x="456" y="425"/>
                  </a:lnTo>
                  <a:lnTo>
                    <a:pt x="447" y="425"/>
                  </a:lnTo>
                  <a:lnTo>
                    <a:pt x="425" y="425"/>
                  </a:lnTo>
                  <a:lnTo>
                    <a:pt x="425" y="425"/>
                  </a:lnTo>
                  <a:lnTo>
                    <a:pt x="430" y="420"/>
                  </a:lnTo>
                  <a:lnTo>
                    <a:pt x="438" y="420"/>
                  </a:lnTo>
                  <a:lnTo>
                    <a:pt x="452" y="420"/>
                  </a:lnTo>
                  <a:lnTo>
                    <a:pt x="460" y="416"/>
                  </a:lnTo>
                  <a:lnTo>
                    <a:pt x="460" y="416"/>
                  </a:lnTo>
                  <a:lnTo>
                    <a:pt x="452" y="416"/>
                  </a:lnTo>
                  <a:lnTo>
                    <a:pt x="438" y="416"/>
                  </a:lnTo>
                  <a:lnTo>
                    <a:pt x="430" y="416"/>
                  </a:lnTo>
                  <a:lnTo>
                    <a:pt x="425" y="416"/>
                  </a:lnTo>
                  <a:lnTo>
                    <a:pt x="425" y="412"/>
                  </a:lnTo>
                  <a:lnTo>
                    <a:pt x="425" y="412"/>
                  </a:lnTo>
                  <a:lnTo>
                    <a:pt x="447" y="412"/>
                  </a:lnTo>
                  <a:lnTo>
                    <a:pt x="460" y="407"/>
                  </a:lnTo>
                  <a:lnTo>
                    <a:pt x="460" y="407"/>
                  </a:lnTo>
                  <a:lnTo>
                    <a:pt x="452" y="403"/>
                  </a:lnTo>
                  <a:lnTo>
                    <a:pt x="443" y="403"/>
                  </a:lnTo>
                  <a:lnTo>
                    <a:pt x="425" y="407"/>
                  </a:lnTo>
                  <a:lnTo>
                    <a:pt x="425" y="407"/>
                  </a:lnTo>
                  <a:lnTo>
                    <a:pt x="425" y="403"/>
                  </a:lnTo>
                  <a:lnTo>
                    <a:pt x="430" y="398"/>
                  </a:lnTo>
                  <a:lnTo>
                    <a:pt x="443" y="398"/>
                  </a:lnTo>
                  <a:lnTo>
                    <a:pt x="456" y="398"/>
                  </a:lnTo>
                  <a:lnTo>
                    <a:pt x="460" y="398"/>
                  </a:lnTo>
                  <a:lnTo>
                    <a:pt x="460" y="394"/>
                  </a:lnTo>
                  <a:lnTo>
                    <a:pt x="460" y="394"/>
                  </a:lnTo>
                  <a:lnTo>
                    <a:pt x="447" y="394"/>
                  </a:lnTo>
                  <a:lnTo>
                    <a:pt x="425" y="394"/>
                  </a:lnTo>
                  <a:lnTo>
                    <a:pt x="425" y="394"/>
                  </a:lnTo>
                  <a:lnTo>
                    <a:pt x="425" y="390"/>
                  </a:lnTo>
                  <a:lnTo>
                    <a:pt x="434" y="390"/>
                  </a:lnTo>
                  <a:lnTo>
                    <a:pt x="447" y="390"/>
                  </a:lnTo>
                  <a:lnTo>
                    <a:pt x="447" y="390"/>
                  </a:lnTo>
                  <a:lnTo>
                    <a:pt x="447" y="381"/>
                  </a:lnTo>
                  <a:lnTo>
                    <a:pt x="438" y="381"/>
                  </a:lnTo>
                  <a:lnTo>
                    <a:pt x="425" y="385"/>
                  </a:lnTo>
                  <a:lnTo>
                    <a:pt x="425" y="385"/>
                  </a:lnTo>
                  <a:lnTo>
                    <a:pt x="430" y="381"/>
                  </a:lnTo>
                  <a:lnTo>
                    <a:pt x="434" y="377"/>
                  </a:lnTo>
                  <a:lnTo>
                    <a:pt x="443" y="377"/>
                  </a:lnTo>
                  <a:lnTo>
                    <a:pt x="447" y="372"/>
                  </a:lnTo>
                  <a:lnTo>
                    <a:pt x="447" y="372"/>
                  </a:lnTo>
                  <a:lnTo>
                    <a:pt x="443" y="372"/>
                  </a:lnTo>
                  <a:lnTo>
                    <a:pt x="430" y="372"/>
                  </a:lnTo>
                  <a:lnTo>
                    <a:pt x="416" y="372"/>
                  </a:lnTo>
                  <a:lnTo>
                    <a:pt x="416" y="372"/>
                  </a:lnTo>
                  <a:lnTo>
                    <a:pt x="412" y="368"/>
                  </a:lnTo>
                  <a:lnTo>
                    <a:pt x="412" y="368"/>
                  </a:lnTo>
                  <a:lnTo>
                    <a:pt x="447" y="368"/>
                  </a:lnTo>
                  <a:lnTo>
                    <a:pt x="447" y="368"/>
                  </a:lnTo>
                  <a:lnTo>
                    <a:pt x="447" y="363"/>
                  </a:lnTo>
                  <a:lnTo>
                    <a:pt x="443" y="359"/>
                  </a:lnTo>
                  <a:lnTo>
                    <a:pt x="430" y="363"/>
                  </a:lnTo>
                  <a:lnTo>
                    <a:pt x="416" y="363"/>
                  </a:lnTo>
                  <a:lnTo>
                    <a:pt x="412" y="359"/>
                  </a:lnTo>
                  <a:lnTo>
                    <a:pt x="412" y="355"/>
                  </a:lnTo>
                  <a:lnTo>
                    <a:pt x="412" y="355"/>
                  </a:lnTo>
                  <a:lnTo>
                    <a:pt x="430" y="355"/>
                  </a:lnTo>
                  <a:lnTo>
                    <a:pt x="447" y="355"/>
                  </a:lnTo>
                  <a:lnTo>
                    <a:pt x="447" y="355"/>
                  </a:lnTo>
                  <a:lnTo>
                    <a:pt x="434" y="350"/>
                  </a:lnTo>
                  <a:lnTo>
                    <a:pt x="412" y="355"/>
                  </a:lnTo>
                  <a:lnTo>
                    <a:pt x="412" y="355"/>
                  </a:lnTo>
                  <a:lnTo>
                    <a:pt x="416" y="350"/>
                  </a:lnTo>
                  <a:lnTo>
                    <a:pt x="421" y="346"/>
                  </a:lnTo>
                  <a:lnTo>
                    <a:pt x="434" y="346"/>
                  </a:lnTo>
                  <a:lnTo>
                    <a:pt x="443" y="346"/>
                  </a:lnTo>
                  <a:lnTo>
                    <a:pt x="447" y="346"/>
                  </a:lnTo>
                  <a:lnTo>
                    <a:pt x="447" y="342"/>
                  </a:lnTo>
                  <a:lnTo>
                    <a:pt x="447" y="342"/>
                  </a:lnTo>
                  <a:lnTo>
                    <a:pt x="430" y="342"/>
                  </a:lnTo>
                  <a:lnTo>
                    <a:pt x="403" y="342"/>
                  </a:lnTo>
                  <a:lnTo>
                    <a:pt x="403" y="342"/>
                  </a:lnTo>
                  <a:lnTo>
                    <a:pt x="408" y="337"/>
                  </a:lnTo>
                  <a:lnTo>
                    <a:pt x="412" y="337"/>
                  </a:lnTo>
                  <a:lnTo>
                    <a:pt x="425" y="333"/>
                  </a:lnTo>
                  <a:lnTo>
                    <a:pt x="438" y="337"/>
                  </a:lnTo>
                  <a:lnTo>
                    <a:pt x="447" y="333"/>
                  </a:lnTo>
                  <a:lnTo>
                    <a:pt x="447" y="333"/>
                  </a:lnTo>
                  <a:lnTo>
                    <a:pt x="438" y="328"/>
                  </a:lnTo>
                  <a:lnTo>
                    <a:pt x="430" y="328"/>
                  </a:lnTo>
                  <a:lnTo>
                    <a:pt x="403" y="328"/>
                  </a:lnTo>
                  <a:lnTo>
                    <a:pt x="403" y="328"/>
                  </a:lnTo>
                  <a:lnTo>
                    <a:pt x="399" y="342"/>
                  </a:lnTo>
                  <a:lnTo>
                    <a:pt x="399" y="363"/>
                  </a:lnTo>
                  <a:lnTo>
                    <a:pt x="399" y="403"/>
                  </a:lnTo>
                  <a:lnTo>
                    <a:pt x="399" y="403"/>
                  </a:lnTo>
                  <a:lnTo>
                    <a:pt x="390" y="403"/>
                  </a:lnTo>
                  <a:lnTo>
                    <a:pt x="386" y="398"/>
                  </a:lnTo>
                  <a:lnTo>
                    <a:pt x="386" y="390"/>
                  </a:lnTo>
                  <a:lnTo>
                    <a:pt x="381" y="381"/>
                  </a:lnTo>
                  <a:lnTo>
                    <a:pt x="381" y="377"/>
                  </a:lnTo>
                  <a:lnTo>
                    <a:pt x="377" y="381"/>
                  </a:lnTo>
                  <a:lnTo>
                    <a:pt x="377" y="381"/>
                  </a:lnTo>
                  <a:lnTo>
                    <a:pt x="373" y="377"/>
                  </a:lnTo>
                  <a:lnTo>
                    <a:pt x="377" y="372"/>
                  </a:lnTo>
                  <a:lnTo>
                    <a:pt x="381" y="368"/>
                  </a:lnTo>
                  <a:lnTo>
                    <a:pt x="390" y="372"/>
                  </a:lnTo>
                  <a:lnTo>
                    <a:pt x="390" y="372"/>
                  </a:lnTo>
                  <a:lnTo>
                    <a:pt x="381" y="368"/>
                  </a:lnTo>
                  <a:lnTo>
                    <a:pt x="381" y="363"/>
                  </a:lnTo>
                  <a:lnTo>
                    <a:pt x="377" y="359"/>
                  </a:lnTo>
                  <a:lnTo>
                    <a:pt x="368" y="359"/>
                  </a:lnTo>
                  <a:lnTo>
                    <a:pt x="368" y="359"/>
                  </a:lnTo>
                  <a:lnTo>
                    <a:pt x="368" y="346"/>
                  </a:lnTo>
                  <a:lnTo>
                    <a:pt x="364" y="333"/>
                  </a:lnTo>
                  <a:lnTo>
                    <a:pt x="364" y="333"/>
                  </a:lnTo>
                  <a:lnTo>
                    <a:pt x="364" y="355"/>
                  </a:lnTo>
                  <a:lnTo>
                    <a:pt x="364" y="381"/>
                  </a:lnTo>
                  <a:lnTo>
                    <a:pt x="364" y="381"/>
                  </a:lnTo>
                  <a:lnTo>
                    <a:pt x="359" y="381"/>
                  </a:lnTo>
                  <a:lnTo>
                    <a:pt x="359" y="377"/>
                  </a:lnTo>
                  <a:lnTo>
                    <a:pt x="355" y="372"/>
                  </a:lnTo>
                  <a:lnTo>
                    <a:pt x="351" y="372"/>
                  </a:lnTo>
                  <a:lnTo>
                    <a:pt x="351" y="372"/>
                  </a:lnTo>
                  <a:lnTo>
                    <a:pt x="351" y="363"/>
                  </a:lnTo>
                  <a:lnTo>
                    <a:pt x="355" y="368"/>
                  </a:lnTo>
                  <a:lnTo>
                    <a:pt x="355" y="368"/>
                  </a:lnTo>
                  <a:lnTo>
                    <a:pt x="359" y="363"/>
                  </a:lnTo>
                  <a:lnTo>
                    <a:pt x="359" y="363"/>
                  </a:lnTo>
                  <a:lnTo>
                    <a:pt x="355" y="359"/>
                  </a:lnTo>
                  <a:lnTo>
                    <a:pt x="351" y="359"/>
                  </a:lnTo>
                  <a:lnTo>
                    <a:pt x="342" y="359"/>
                  </a:lnTo>
                  <a:lnTo>
                    <a:pt x="324" y="359"/>
                  </a:lnTo>
                  <a:lnTo>
                    <a:pt x="316" y="359"/>
                  </a:lnTo>
                  <a:lnTo>
                    <a:pt x="316" y="359"/>
                  </a:lnTo>
                  <a:lnTo>
                    <a:pt x="324" y="355"/>
                  </a:lnTo>
                  <a:lnTo>
                    <a:pt x="333" y="355"/>
                  </a:lnTo>
                  <a:lnTo>
                    <a:pt x="359" y="355"/>
                  </a:lnTo>
                  <a:lnTo>
                    <a:pt x="359" y="355"/>
                  </a:lnTo>
                  <a:lnTo>
                    <a:pt x="364" y="355"/>
                  </a:lnTo>
                  <a:lnTo>
                    <a:pt x="359" y="350"/>
                  </a:lnTo>
                  <a:lnTo>
                    <a:pt x="351" y="346"/>
                  </a:lnTo>
                  <a:lnTo>
                    <a:pt x="351" y="346"/>
                  </a:lnTo>
                  <a:lnTo>
                    <a:pt x="351" y="342"/>
                  </a:lnTo>
                  <a:lnTo>
                    <a:pt x="355" y="342"/>
                  </a:lnTo>
                  <a:lnTo>
                    <a:pt x="359" y="337"/>
                  </a:lnTo>
                  <a:lnTo>
                    <a:pt x="359" y="328"/>
                  </a:lnTo>
                  <a:lnTo>
                    <a:pt x="359" y="328"/>
                  </a:lnTo>
                  <a:lnTo>
                    <a:pt x="351" y="324"/>
                  </a:lnTo>
                  <a:lnTo>
                    <a:pt x="351" y="324"/>
                  </a:lnTo>
                  <a:lnTo>
                    <a:pt x="359" y="315"/>
                  </a:lnTo>
                  <a:lnTo>
                    <a:pt x="359" y="315"/>
                  </a:lnTo>
                  <a:lnTo>
                    <a:pt x="351" y="315"/>
                  </a:lnTo>
                  <a:lnTo>
                    <a:pt x="351" y="315"/>
                  </a:lnTo>
                  <a:lnTo>
                    <a:pt x="355" y="311"/>
                  </a:lnTo>
                  <a:lnTo>
                    <a:pt x="359" y="311"/>
                  </a:lnTo>
                  <a:lnTo>
                    <a:pt x="359" y="311"/>
                  </a:lnTo>
                  <a:lnTo>
                    <a:pt x="359" y="306"/>
                  </a:lnTo>
                  <a:lnTo>
                    <a:pt x="355" y="306"/>
                  </a:lnTo>
                  <a:lnTo>
                    <a:pt x="351" y="306"/>
                  </a:lnTo>
                  <a:lnTo>
                    <a:pt x="351" y="306"/>
                  </a:lnTo>
                  <a:lnTo>
                    <a:pt x="351" y="302"/>
                  </a:lnTo>
                  <a:lnTo>
                    <a:pt x="351" y="302"/>
                  </a:lnTo>
                  <a:lnTo>
                    <a:pt x="355" y="302"/>
                  </a:lnTo>
                  <a:lnTo>
                    <a:pt x="359" y="298"/>
                  </a:lnTo>
                  <a:lnTo>
                    <a:pt x="359" y="298"/>
                  </a:lnTo>
                  <a:lnTo>
                    <a:pt x="351" y="293"/>
                  </a:lnTo>
                  <a:lnTo>
                    <a:pt x="333" y="293"/>
                  </a:lnTo>
                  <a:lnTo>
                    <a:pt x="307" y="298"/>
                  </a:lnTo>
                  <a:lnTo>
                    <a:pt x="307" y="298"/>
                  </a:lnTo>
                  <a:lnTo>
                    <a:pt x="316" y="298"/>
                  </a:lnTo>
                  <a:lnTo>
                    <a:pt x="320" y="298"/>
                  </a:lnTo>
                  <a:lnTo>
                    <a:pt x="329" y="298"/>
                  </a:lnTo>
                  <a:lnTo>
                    <a:pt x="333" y="306"/>
                  </a:lnTo>
                  <a:lnTo>
                    <a:pt x="333" y="306"/>
                  </a:lnTo>
                  <a:lnTo>
                    <a:pt x="320" y="302"/>
                  </a:lnTo>
                  <a:lnTo>
                    <a:pt x="307" y="302"/>
                  </a:lnTo>
                  <a:lnTo>
                    <a:pt x="298" y="302"/>
                  </a:lnTo>
                  <a:lnTo>
                    <a:pt x="307" y="298"/>
                  </a:lnTo>
                  <a:lnTo>
                    <a:pt x="307" y="298"/>
                  </a:lnTo>
                  <a:lnTo>
                    <a:pt x="298" y="293"/>
                  </a:lnTo>
                  <a:lnTo>
                    <a:pt x="294" y="289"/>
                  </a:lnTo>
                  <a:lnTo>
                    <a:pt x="298" y="280"/>
                  </a:lnTo>
                  <a:lnTo>
                    <a:pt x="298" y="280"/>
                  </a:lnTo>
                  <a:lnTo>
                    <a:pt x="272" y="280"/>
                  </a:lnTo>
                  <a:lnTo>
                    <a:pt x="272" y="280"/>
                  </a:lnTo>
                  <a:lnTo>
                    <a:pt x="276" y="280"/>
                  </a:lnTo>
                  <a:lnTo>
                    <a:pt x="281" y="280"/>
                  </a:lnTo>
                  <a:lnTo>
                    <a:pt x="281" y="276"/>
                  </a:lnTo>
                  <a:lnTo>
                    <a:pt x="281" y="271"/>
                  </a:lnTo>
                  <a:lnTo>
                    <a:pt x="281" y="271"/>
                  </a:lnTo>
                  <a:lnTo>
                    <a:pt x="272" y="267"/>
                  </a:lnTo>
                  <a:lnTo>
                    <a:pt x="263" y="271"/>
                  </a:lnTo>
                  <a:lnTo>
                    <a:pt x="254" y="271"/>
                  </a:lnTo>
                  <a:lnTo>
                    <a:pt x="246" y="271"/>
                  </a:lnTo>
                  <a:lnTo>
                    <a:pt x="246" y="271"/>
                  </a:lnTo>
                  <a:lnTo>
                    <a:pt x="246" y="276"/>
                  </a:lnTo>
                  <a:lnTo>
                    <a:pt x="254" y="280"/>
                  </a:lnTo>
                  <a:lnTo>
                    <a:pt x="254" y="280"/>
                  </a:lnTo>
                  <a:lnTo>
                    <a:pt x="228" y="280"/>
                  </a:lnTo>
                  <a:lnTo>
                    <a:pt x="197" y="280"/>
                  </a:lnTo>
                  <a:lnTo>
                    <a:pt x="171" y="285"/>
                  </a:lnTo>
                  <a:lnTo>
                    <a:pt x="140" y="289"/>
                  </a:lnTo>
                  <a:lnTo>
                    <a:pt x="140" y="289"/>
                  </a:lnTo>
                  <a:lnTo>
                    <a:pt x="153" y="289"/>
                  </a:lnTo>
                  <a:lnTo>
                    <a:pt x="167" y="289"/>
                  </a:lnTo>
                  <a:lnTo>
                    <a:pt x="193" y="289"/>
                  </a:lnTo>
                  <a:lnTo>
                    <a:pt x="224" y="285"/>
                  </a:lnTo>
                  <a:lnTo>
                    <a:pt x="237" y="289"/>
                  </a:lnTo>
                  <a:lnTo>
                    <a:pt x="246" y="293"/>
                  </a:lnTo>
                  <a:lnTo>
                    <a:pt x="246" y="293"/>
                  </a:lnTo>
                  <a:lnTo>
                    <a:pt x="219" y="289"/>
                  </a:lnTo>
                  <a:lnTo>
                    <a:pt x="193" y="293"/>
                  </a:lnTo>
                  <a:lnTo>
                    <a:pt x="140" y="298"/>
                  </a:lnTo>
                  <a:lnTo>
                    <a:pt x="140" y="298"/>
                  </a:lnTo>
                  <a:lnTo>
                    <a:pt x="149" y="302"/>
                  </a:lnTo>
                  <a:lnTo>
                    <a:pt x="162" y="302"/>
                  </a:lnTo>
                  <a:lnTo>
                    <a:pt x="197" y="298"/>
                  </a:lnTo>
                  <a:lnTo>
                    <a:pt x="237" y="298"/>
                  </a:lnTo>
                  <a:lnTo>
                    <a:pt x="254" y="298"/>
                  </a:lnTo>
                  <a:lnTo>
                    <a:pt x="267" y="298"/>
                  </a:lnTo>
                  <a:lnTo>
                    <a:pt x="267" y="298"/>
                  </a:lnTo>
                  <a:lnTo>
                    <a:pt x="254" y="302"/>
                  </a:lnTo>
                  <a:lnTo>
                    <a:pt x="232" y="306"/>
                  </a:lnTo>
                  <a:lnTo>
                    <a:pt x="232" y="306"/>
                  </a:lnTo>
                  <a:lnTo>
                    <a:pt x="210" y="302"/>
                  </a:lnTo>
                  <a:lnTo>
                    <a:pt x="193" y="302"/>
                  </a:lnTo>
                  <a:lnTo>
                    <a:pt x="171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0" y="306"/>
                  </a:lnTo>
                  <a:lnTo>
                    <a:pt x="140" y="306"/>
                  </a:lnTo>
                  <a:lnTo>
                    <a:pt x="140" y="315"/>
                  </a:lnTo>
                  <a:lnTo>
                    <a:pt x="140" y="324"/>
                  </a:lnTo>
                  <a:lnTo>
                    <a:pt x="140" y="324"/>
                  </a:lnTo>
                  <a:lnTo>
                    <a:pt x="180" y="320"/>
                  </a:lnTo>
                  <a:lnTo>
                    <a:pt x="224" y="320"/>
                  </a:lnTo>
                  <a:lnTo>
                    <a:pt x="307" y="320"/>
                  </a:lnTo>
                  <a:lnTo>
                    <a:pt x="307" y="320"/>
                  </a:lnTo>
                  <a:lnTo>
                    <a:pt x="307" y="342"/>
                  </a:lnTo>
                  <a:lnTo>
                    <a:pt x="307" y="355"/>
                  </a:lnTo>
                  <a:lnTo>
                    <a:pt x="303" y="359"/>
                  </a:lnTo>
                  <a:lnTo>
                    <a:pt x="298" y="359"/>
                  </a:lnTo>
                  <a:lnTo>
                    <a:pt x="298" y="359"/>
                  </a:lnTo>
                  <a:lnTo>
                    <a:pt x="298" y="363"/>
                  </a:lnTo>
                  <a:lnTo>
                    <a:pt x="303" y="363"/>
                  </a:lnTo>
                  <a:lnTo>
                    <a:pt x="307" y="368"/>
                  </a:lnTo>
                  <a:lnTo>
                    <a:pt x="307" y="372"/>
                  </a:lnTo>
                  <a:lnTo>
                    <a:pt x="307" y="372"/>
                  </a:lnTo>
                  <a:lnTo>
                    <a:pt x="303" y="368"/>
                  </a:lnTo>
                  <a:lnTo>
                    <a:pt x="298" y="372"/>
                  </a:lnTo>
                  <a:lnTo>
                    <a:pt x="298" y="372"/>
                  </a:lnTo>
                  <a:lnTo>
                    <a:pt x="303" y="377"/>
                  </a:lnTo>
                  <a:lnTo>
                    <a:pt x="298" y="385"/>
                  </a:lnTo>
                  <a:lnTo>
                    <a:pt x="298" y="385"/>
                  </a:lnTo>
                  <a:lnTo>
                    <a:pt x="303" y="385"/>
                  </a:lnTo>
                  <a:lnTo>
                    <a:pt x="311" y="385"/>
                  </a:lnTo>
                  <a:lnTo>
                    <a:pt x="329" y="385"/>
                  </a:lnTo>
                  <a:lnTo>
                    <a:pt x="329" y="385"/>
                  </a:lnTo>
                  <a:lnTo>
                    <a:pt x="329" y="455"/>
                  </a:lnTo>
                  <a:lnTo>
                    <a:pt x="329" y="455"/>
                  </a:lnTo>
                  <a:lnTo>
                    <a:pt x="342" y="451"/>
                  </a:lnTo>
                  <a:lnTo>
                    <a:pt x="351" y="451"/>
                  </a:lnTo>
                  <a:lnTo>
                    <a:pt x="351" y="451"/>
                  </a:lnTo>
                  <a:lnTo>
                    <a:pt x="355" y="464"/>
                  </a:lnTo>
                  <a:lnTo>
                    <a:pt x="355" y="482"/>
                  </a:lnTo>
                  <a:lnTo>
                    <a:pt x="355" y="517"/>
                  </a:lnTo>
                  <a:lnTo>
                    <a:pt x="355" y="517"/>
                  </a:lnTo>
                  <a:lnTo>
                    <a:pt x="355" y="521"/>
                  </a:lnTo>
                  <a:lnTo>
                    <a:pt x="364" y="521"/>
                  </a:lnTo>
                  <a:lnTo>
                    <a:pt x="377" y="521"/>
                  </a:lnTo>
                  <a:lnTo>
                    <a:pt x="377" y="521"/>
                  </a:lnTo>
                  <a:lnTo>
                    <a:pt x="377" y="539"/>
                  </a:lnTo>
                  <a:lnTo>
                    <a:pt x="373" y="543"/>
                  </a:lnTo>
                  <a:lnTo>
                    <a:pt x="368" y="548"/>
                  </a:lnTo>
                  <a:lnTo>
                    <a:pt x="368" y="548"/>
                  </a:lnTo>
                  <a:lnTo>
                    <a:pt x="373" y="552"/>
                  </a:lnTo>
                  <a:lnTo>
                    <a:pt x="373" y="548"/>
                  </a:lnTo>
                  <a:lnTo>
                    <a:pt x="373" y="548"/>
                  </a:lnTo>
                  <a:lnTo>
                    <a:pt x="377" y="548"/>
                  </a:lnTo>
                  <a:lnTo>
                    <a:pt x="381" y="552"/>
                  </a:lnTo>
                  <a:lnTo>
                    <a:pt x="399" y="552"/>
                  </a:lnTo>
                  <a:lnTo>
                    <a:pt x="416" y="552"/>
                  </a:lnTo>
                  <a:lnTo>
                    <a:pt x="425" y="552"/>
                  </a:lnTo>
                  <a:lnTo>
                    <a:pt x="425" y="552"/>
                  </a:lnTo>
                  <a:lnTo>
                    <a:pt x="416" y="552"/>
                  </a:lnTo>
                  <a:lnTo>
                    <a:pt x="408" y="556"/>
                  </a:lnTo>
                  <a:lnTo>
                    <a:pt x="390" y="556"/>
                  </a:lnTo>
                  <a:lnTo>
                    <a:pt x="390" y="556"/>
                  </a:lnTo>
                  <a:lnTo>
                    <a:pt x="303" y="556"/>
                  </a:lnTo>
                  <a:lnTo>
                    <a:pt x="303" y="556"/>
                  </a:lnTo>
                  <a:lnTo>
                    <a:pt x="307" y="552"/>
                  </a:lnTo>
                  <a:lnTo>
                    <a:pt x="303" y="548"/>
                  </a:lnTo>
                  <a:lnTo>
                    <a:pt x="303" y="543"/>
                  </a:lnTo>
                  <a:lnTo>
                    <a:pt x="307" y="539"/>
                  </a:lnTo>
                  <a:lnTo>
                    <a:pt x="307" y="539"/>
                  </a:lnTo>
                  <a:lnTo>
                    <a:pt x="298" y="534"/>
                  </a:lnTo>
                  <a:lnTo>
                    <a:pt x="289" y="534"/>
                  </a:lnTo>
                  <a:lnTo>
                    <a:pt x="285" y="539"/>
                  </a:lnTo>
                  <a:lnTo>
                    <a:pt x="285" y="539"/>
                  </a:lnTo>
                  <a:lnTo>
                    <a:pt x="285" y="543"/>
                  </a:lnTo>
                  <a:lnTo>
                    <a:pt x="289" y="543"/>
                  </a:lnTo>
                  <a:lnTo>
                    <a:pt x="298" y="539"/>
                  </a:lnTo>
                  <a:lnTo>
                    <a:pt x="298" y="539"/>
                  </a:lnTo>
                  <a:lnTo>
                    <a:pt x="298" y="543"/>
                  </a:lnTo>
                  <a:lnTo>
                    <a:pt x="294" y="548"/>
                  </a:lnTo>
                  <a:lnTo>
                    <a:pt x="289" y="548"/>
                  </a:lnTo>
                  <a:lnTo>
                    <a:pt x="285" y="548"/>
                  </a:lnTo>
                  <a:lnTo>
                    <a:pt x="285" y="548"/>
                  </a:lnTo>
                  <a:lnTo>
                    <a:pt x="285" y="552"/>
                  </a:lnTo>
                  <a:lnTo>
                    <a:pt x="289" y="552"/>
                  </a:lnTo>
                  <a:lnTo>
                    <a:pt x="294" y="548"/>
                  </a:lnTo>
                  <a:lnTo>
                    <a:pt x="298" y="552"/>
                  </a:lnTo>
                  <a:lnTo>
                    <a:pt x="298" y="552"/>
                  </a:lnTo>
                  <a:lnTo>
                    <a:pt x="272" y="556"/>
                  </a:lnTo>
                  <a:lnTo>
                    <a:pt x="250" y="556"/>
                  </a:lnTo>
                  <a:lnTo>
                    <a:pt x="250" y="556"/>
                  </a:lnTo>
                  <a:lnTo>
                    <a:pt x="254" y="552"/>
                  </a:lnTo>
                  <a:lnTo>
                    <a:pt x="259" y="543"/>
                  </a:lnTo>
                  <a:lnTo>
                    <a:pt x="259" y="526"/>
                  </a:lnTo>
                  <a:lnTo>
                    <a:pt x="254" y="504"/>
                  </a:lnTo>
                  <a:lnTo>
                    <a:pt x="254" y="499"/>
                  </a:lnTo>
                  <a:lnTo>
                    <a:pt x="259" y="491"/>
                  </a:lnTo>
                  <a:lnTo>
                    <a:pt x="259" y="491"/>
                  </a:lnTo>
                  <a:lnTo>
                    <a:pt x="254" y="491"/>
                  </a:lnTo>
                  <a:lnTo>
                    <a:pt x="250" y="491"/>
                  </a:lnTo>
                  <a:lnTo>
                    <a:pt x="246" y="495"/>
                  </a:lnTo>
                  <a:lnTo>
                    <a:pt x="241" y="504"/>
                  </a:lnTo>
                  <a:lnTo>
                    <a:pt x="241" y="504"/>
                  </a:lnTo>
                  <a:lnTo>
                    <a:pt x="237" y="499"/>
                  </a:lnTo>
                  <a:lnTo>
                    <a:pt x="237" y="499"/>
                  </a:lnTo>
                  <a:lnTo>
                    <a:pt x="237" y="504"/>
                  </a:lnTo>
                  <a:lnTo>
                    <a:pt x="241" y="508"/>
                  </a:lnTo>
                  <a:lnTo>
                    <a:pt x="246" y="512"/>
                  </a:lnTo>
                  <a:lnTo>
                    <a:pt x="246" y="512"/>
                  </a:lnTo>
                  <a:lnTo>
                    <a:pt x="241" y="521"/>
                  </a:lnTo>
                  <a:lnTo>
                    <a:pt x="237" y="530"/>
                  </a:lnTo>
                  <a:lnTo>
                    <a:pt x="237" y="530"/>
                  </a:lnTo>
                  <a:lnTo>
                    <a:pt x="241" y="530"/>
                  </a:lnTo>
                  <a:lnTo>
                    <a:pt x="246" y="539"/>
                  </a:lnTo>
                  <a:lnTo>
                    <a:pt x="246" y="552"/>
                  </a:lnTo>
                  <a:lnTo>
                    <a:pt x="241" y="552"/>
                  </a:lnTo>
                  <a:lnTo>
                    <a:pt x="237" y="556"/>
                  </a:lnTo>
                  <a:lnTo>
                    <a:pt x="237" y="556"/>
                  </a:lnTo>
                  <a:lnTo>
                    <a:pt x="232" y="556"/>
                  </a:lnTo>
                  <a:lnTo>
                    <a:pt x="232" y="552"/>
                  </a:lnTo>
                  <a:lnTo>
                    <a:pt x="232" y="552"/>
                  </a:lnTo>
                  <a:lnTo>
                    <a:pt x="232" y="548"/>
                  </a:lnTo>
                  <a:lnTo>
                    <a:pt x="232" y="548"/>
                  </a:lnTo>
                  <a:lnTo>
                    <a:pt x="228" y="548"/>
                  </a:lnTo>
                  <a:lnTo>
                    <a:pt x="224" y="548"/>
                  </a:lnTo>
                  <a:lnTo>
                    <a:pt x="224" y="548"/>
                  </a:lnTo>
                  <a:lnTo>
                    <a:pt x="224" y="552"/>
                  </a:lnTo>
                  <a:lnTo>
                    <a:pt x="228" y="552"/>
                  </a:lnTo>
                  <a:lnTo>
                    <a:pt x="228" y="552"/>
                  </a:lnTo>
                  <a:lnTo>
                    <a:pt x="206" y="556"/>
                  </a:lnTo>
                  <a:lnTo>
                    <a:pt x="189" y="556"/>
                  </a:lnTo>
                  <a:lnTo>
                    <a:pt x="158" y="548"/>
                  </a:lnTo>
                  <a:lnTo>
                    <a:pt x="158" y="548"/>
                  </a:lnTo>
                  <a:lnTo>
                    <a:pt x="175" y="543"/>
                  </a:lnTo>
                  <a:lnTo>
                    <a:pt x="197" y="539"/>
                  </a:lnTo>
                  <a:lnTo>
                    <a:pt x="197" y="539"/>
                  </a:lnTo>
                  <a:lnTo>
                    <a:pt x="193" y="539"/>
                  </a:lnTo>
                  <a:lnTo>
                    <a:pt x="180" y="539"/>
                  </a:lnTo>
                  <a:lnTo>
                    <a:pt x="158" y="539"/>
                  </a:lnTo>
                  <a:lnTo>
                    <a:pt x="158" y="539"/>
                  </a:lnTo>
                  <a:lnTo>
                    <a:pt x="162" y="534"/>
                  </a:lnTo>
                  <a:lnTo>
                    <a:pt x="167" y="530"/>
                  </a:lnTo>
                  <a:lnTo>
                    <a:pt x="175" y="530"/>
                  </a:lnTo>
                  <a:lnTo>
                    <a:pt x="189" y="530"/>
                  </a:lnTo>
                  <a:lnTo>
                    <a:pt x="197" y="530"/>
                  </a:lnTo>
                  <a:lnTo>
                    <a:pt x="197" y="530"/>
                  </a:lnTo>
                  <a:lnTo>
                    <a:pt x="197" y="526"/>
                  </a:lnTo>
                  <a:lnTo>
                    <a:pt x="193" y="526"/>
                  </a:lnTo>
                  <a:lnTo>
                    <a:pt x="180" y="526"/>
                  </a:lnTo>
                  <a:lnTo>
                    <a:pt x="167" y="526"/>
                  </a:lnTo>
                  <a:lnTo>
                    <a:pt x="158" y="526"/>
                  </a:lnTo>
                  <a:lnTo>
                    <a:pt x="158" y="526"/>
                  </a:lnTo>
                  <a:lnTo>
                    <a:pt x="158" y="521"/>
                  </a:lnTo>
                  <a:lnTo>
                    <a:pt x="162" y="521"/>
                  </a:lnTo>
                  <a:lnTo>
                    <a:pt x="175" y="517"/>
                  </a:lnTo>
                  <a:lnTo>
                    <a:pt x="189" y="521"/>
                  </a:lnTo>
                  <a:lnTo>
                    <a:pt x="197" y="517"/>
                  </a:lnTo>
                  <a:lnTo>
                    <a:pt x="197" y="517"/>
                  </a:lnTo>
                  <a:lnTo>
                    <a:pt x="180" y="517"/>
                  </a:lnTo>
                  <a:lnTo>
                    <a:pt x="167" y="517"/>
                  </a:lnTo>
                  <a:lnTo>
                    <a:pt x="158" y="512"/>
                  </a:lnTo>
                  <a:lnTo>
                    <a:pt x="158" y="512"/>
                  </a:lnTo>
                  <a:lnTo>
                    <a:pt x="162" y="508"/>
                  </a:lnTo>
                  <a:lnTo>
                    <a:pt x="171" y="508"/>
                  </a:lnTo>
                  <a:lnTo>
                    <a:pt x="197" y="508"/>
                  </a:lnTo>
                  <a:lnTo>
                    <a:pt x="197" y="508"/>
                  </a:lnTo>
                  <a:lnTo>
                    <a:pt x="189" y="504"/>
                  </a:lnTo>
                  <a:lnTo>
                    <a:pt x="180" y="504"/>
                  </a:lnTo>
                  <a:lnTo>
                    <a:pt x="158" y="504"/>
                  </a:lnTo>
                  <a:lnTo>
                    <a:pt x="158" y="504"/>
                  </a:lnTo>
                  <a:lnTo>
                    <a:pt x="158" y="499"/>
                  </a:lnTo>
                  <a:lnTo>
                    <a:pt x="162" y="499"/>
                  </a:lnTo>
                  <a:lnTo>
                    <a:pt x="175" y="499"/>
                  </a:lnTo>
                  <a:lnTo>
                    <a:pt x="189" y="499"/>
                  </a:lnTo>
                  <a:lnTo>
                    <a:pt x="197" y="495"/>
                  </a:lnTo>
                  <a:lnTo>
                    <a:pt x="197" y="495"/>
                  </a:lnTo>
                  <a:lnTo>
                    <a:pt x="197" y="491"/>
                  </a:lnTo>
                  <a:lnTo>
                    <a:pt x="193" y="491"/>
                  </a:lnTo>
                  <a:lnTo>
                    <a:pt x="175" y="491"/>
                  </a:lnTo>
                  <a:lnTo>
                    <a:pt x="162" y="491"/>
                  </a:lnTo>
                  <a:lnTo>
                    <a:pt x="158" y="491"/>
                  </a:lnTo>
                  <a:lnTo>
                    <a:pt x="162" y="486"/>
                  </a:lnTo>
                  <a:lnTo>
                    <a:pt x="162" y="486"/>
                  </a:lnTo>
                  <a:lnTo>
                    <a:pt x="189" y="486"/>
                  </a:lnTo>
                  <a:lnTo>
                    <a:pt x="210" y="486"/>
                  </a:lnTo>
                  <a:lnTo>
                    <a:pt x="210" y="486"/>
                  </a:lnTo>
                  <a:lnTo>
                    <a:pt x="202" y="482"/>
                  </a:lnTo>
                  <a:lnTo>
                    <a:pt x="193" y="482"/>
                  </a:lnTo>
                  <a:lnTo>
                    <a:pt x="171" y="482"/>
                  </a:lnTo>
                  <a:lnTo>
                    <a:pt x="145" y="482"/>
                  </a:lnTo>
                  <a:lnTo>
                    <a:pt x="127" y="482"/>
                  </a:lnTo>
                  <a:lnTo>
                    <a:pt x="127" y="482"/>
                  </a:lnTo>
                  <a:lnTo>
                    <a:pt x="145" y="477"/>
                  </a:lnTo>
                  <a:lnTo>
                    <a:pt x="162" y="473"/>
                  </a:lnTo>
                  <a:lnTo>
                    <a:pt x="210" y="473"/>
                  </a:lnTo>
                  <a:lnTo>
                    <a:pt x="210" y="473"/>
                  </a:lnTo>
                  <a:lnTo>
                    <a:pt x="202" y="469"/>
                  </a:lnTo>
                  <a:lnTo>
                    <a:pt x="193" y="469"/>
                  </a:lnTo>
                  <a:lnTo>
                    <a:pt x="167" y="469"/>
                  </a:lnTo>
                  <a:lnTo>
                    <a:pt x="132" y="473"/>
                  </a:lnTo>
                  <a:lnTo>
                    <a:pt x="132" y="473"/>
                  </a:lnTo>
                  <a:lnTo>
                    <a:pt x="136" y="469"/>
                  </a:lnTo>
                  <a:lnTo>
                    <a:pt x="149" y="464"/>
                  </a:lnTo>
                  <a:lnTo>
                    <a:pt x="175" y="464"/>
                  </a:lnTo>
                  <a:lnTo>
                    <a:pt x="175" y="464"/>
                  </a:lnTo>
                  <a:lnTo>
                    <a:pt x="210" y="464"/>
                  </a:lnTo>
                  <a:lnTo>
                    <a:pt x="210" y="464"/>
                  </a:lnTo>
                  <a:lnTo>
                    <a:pt x="189" y="455"/>
                  </a:lnTo>
                  <a:lnTo>
                    <a:pt x="167" y="455"/>
                  </a:lnTo>
                  <a:lnTo>
                    <a:pt x="145" y="460"/>
                  </a:lnTo>
                  <a:lnTo>
                    <a:pt x="127" y="460"/>
                  </a:lnTo>
                  <a:lnTo>
                    <a:pt x="127" y="460"/>
                  </a:lnTo>
                  <a:lnTo>
                    <a:pt x="145" y="455"/>
                  </a:lnTo>
                  <a:lnTo>
                    <a:pt x="167" y="451"/>
                  </a:lnTo>
                  <a:lnTo>
                    <a:pt x="189" y="451"/>
                  </a:lnTo>
                  <a:lnTo>
                    <a:pt x="210" y="451"/>
                  </a:lnTo>
                  <a:lnTo>
                    <a:pt x="210" y="451"/>
                  </a:lnTo>
                  <a:lnTo>
                    <a:pt x="193" y="447"/>
                  </a:lnTo>
                  <a:lnTo>
                    <a:pt x="171" y="447"/>
                  </a:lnTo>
                  <a:lnTo>
                    <a:pt x="127" y="447"/>
                  </a:lnTo>
                  <a:lnTo>
                    <a:pt x="127" y="447"/>
                  </a:lnTo>
                  <a:lnTo>
                    <a:pt x="132" y="442"/>
                  </a:lnTo>
                  <a:lnTo>
                    <a:pt x="140" y="442"/>
                  </a:lnTo>
                  <a:lnTo>
                    <a:pt x="162" y="442"/>
                  </a:lnTo>
                  <a:lnTo>
                    <a:pt x="210" y="442"/>
                  </a:lnTo>
                  <a:lnTo>
                    <a:pt x="210" y="442"/>
                  </a:lnTo>
                  <a:lnTo>
                    <a:pt x="202" y="438"/>
                  </a:lnTo>
                  <a:lnTo>
                    <a:pt x="193" y="434"/>
                  </a:lnTo>
                  <a:lnTo>
                    <a:pt x="167" y="434"/>
                  </a:lnTo>
                  <a:lnTo>
                    <a:pt x="132" y="438"/>
                  </a:lnTo>
                  <a:lnTo>
                    <a:pt x="132" y="438"/>
                  </a:lnTo>
                  <a:lnTo>
                    <a:pt x="136" y="434"/>
                  </a:lnTo>
                  <a:lnTo>
                    <a:pt x="140" y="434"/>
                  </a:lnTo>
                  <a:lnTo>
                    <a:pt x="158" y="429"/>
                  </a:lnTo>
                  <a:lnTo>
                    <a:pt x="184" y="429"/>
                  </a:lnTo>
                  <a:lnTo>
                    <a:pt x="210" y="425"/>
                  </a:lnTo>
                  <a:lnTo>
                    <a:pt x="210" y="425"/>
                  </a:lnTo>
                  <a:lnTo>
                    <a:pt x="197" y="425"/>
                  </a:lnTo>
                  <a:lnTo>
                    <a:pt x="189" y="425"/>
                  </a:lnTo>
                  <a:lnTo>
                    <a:pt x="167" y="425"/>
                  </a:lnTo>
                  <a:lnTo>
                    <a:pt x="145" y="425"/>
                  </a:lnTo>
                  <a:lnTo>
                    <a:pt x="136" y="425"/>
                  </a:lnTo>
                  <a:lnTo>
                    <a:pt x="127" y="420"/>
                  </a:lnTo>
                  <a:lnTo>
                    <a:pt x="127" y="420"/>
                  </a:lnTo>
                  <a:lnTo>
                    <a:pt x="171" y="420"/>
                  </a:lnTo>
                  <a:lnTo>
                    <a:pt x="210" y="416"/>
                  </a:lnTo>
                  <a:lnTo>
                    <a:pt x="210" y="416"/>
                  </a:lnTo>
                  <a:lnTo>
                    <a:pt x="193" y="412"/>
                  </a:lnTo>
                  <a:lnTo>
                    <a:pt x="167" y="416"/>
                  </a:lnTo>
                  <a:lnTo>
                    <a:pt x="140" y="416"/>
                  </a:lnTo>
                  <a:lnTo>
                    <a:pt x="127" y="412"/>
                  </a:lnTo>
                  <a:lnTo>
                    <a:pt x="123" y="407"/>
                  </a:lnTo>
                  <a:lnTo>
                    <a:pt x="123" y="407"/>
                  </a:lnTo>
                  <a:lnTo>
                    <a:pt x="140" y="412"/>
                  </a:lnTo>
                  <a:lnTo>
                    <a:pt x="167" y="412"/>
                  </a:lnTo>
                  <a:lnTo>
                    <a:pt x="210" y="407"/>
                  </a:lnTo>
                  <a:lnTo>
                    <a:pt x="210" y="407"/>
                  </a:lnTo>
                  <a:lnTo>
                    <a:pt x="189" y="403"/>
                  </a:lnTo>
                  <a:lnTo>
                    <a:pt x="162" y="403"/>
                  </a:lnTo>
                  <a:lnTo>
                    <a:pt x="136" y="403"/>
                  </a:lnTo>
                  <a:lnTo>
                    <a:pt x="118" y="403"/>
                  </a:lnTo>
                  <a:lnTo>
                    <a:pt x="118" y="403"/>
                  </a:lnTo>
                  <a:lnTo>
                    <a:pt x="136" y="398"/>
                  </a:lnTo>
                  <a:lnTo>
                    <a:pt x="158" y="398"/>
                  </a:lnTo>
                  <a:lnTo>
                    <a:pt x="210" y="398"/>
                  </a:lnTo>
                  <a:lnTo>
                    <a:pt x="210" y="398"/>
                  </a:lnTo>
                  <a:lnTo>
                    <a:pt x="202" y="394"/>
                  </a:lnTo>
                  <a:lnTo>
                    <a:pt x="189" y="390"/>
                  </a:lnTo>
                  <a:lnTo>
                    <a:pt x="162" y="390"/>
                  </a:lnTo>
                  <a:lnTo>
                    <a:pt x="140" y="394"/>
                  </a:lnTo>
                  <a:lnTo>
                    <a:pt x="127" y="394"/>
                  </a:lnTo>
                  <a:lnTo>
                    <a:pt x="123" y="390"/>
                  </a:lnTo>
                  <a:lnTo>
                    <a:pt x="123" y="390"/>
                  </a:lnTo>
                  <a:lnTo>
                    <a:pt x="167" y="385"/>
                  </a:lnTo>
                  <a:lnTo>
                    <a:pt x="210" y="381"/>
                  </a:lnTo>
                  <a:lnTo>
                    <a:pt x="210" y="381"/>
                  </a:lnTo>
                  <a:lnTo>
                    <a:pt x="167" y="381"/>
                  </a:lnTo>
                  <a:lnTo>
                    <a:pt x="118" y="385"/>
                  </a:lnTo>
                  <a:lnTo>
                    <a:pt x="118" y="385"/>
                  </a:lnTo>
                  <a:lnTo>
                    <a:pt x="114" y="377"/>
                  </a:lnTo>
                  <a:lnTo>
                    <a:pt x="105" y="381"/>
                  </a:lnTo>
                  <a:lnTo>
                    <a:pt x="105" y="381"/>
                  </a:lnTo>
                  <a:lnTo>
                    <a:pt x="101" y="372"/>
                  </a:lnTo>
                  <a:lnTo>
                    <a:pt x="101" y="372"/>
                  </a:lnTo>
                  <a:lnTo>
                    <a:pt x="79" y="372"/>
                  </a:lnTo>
                  <a:lnTo>
                    <a:pt x="79" y="372"/>
                  </a:lnTo>
                  <a:lnTo>
                    <a:pt x="79" y="350"/>
                  </a:lnTo>
                  <a:lnTo>
                    <a:pt x="79" y="350"/>
                  </a:lnTo>
                  <a:lnTo>
                    <a:pt x="18" y="350"/>
                  </a:lnTo>
                  <a:lnTo>
                    <a:pt x="18" y="350"/>
                  </a:lnTo>
                  <a:lnTo>
                    <a:pt x="18" y="346"/>
                  </a:lnTo>
                  <a:lnTo>
                    <a:pt x="18" y="337"/>
                  </a:lnTo>
                  <a:lnTo>
                    <a:pt x="18" y="337"/>
                  </a:lnTo>
                  <a:lnTo>
                    <a:pt x="0" y="337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4" y="372"/>
                  </a:lnTo>
                  <a:lnTo>
                    <a:pt x="9" y="372"/>
                  </a:lnTo>
                  <a:lnTo>
                    <a:pt x="9" y="381"/>
                  </a:lnTo>
                  <a:lnTo>
                    <a:pt x="9" y="381"/>
                  </a:lnTo>
                  <a:lnTo>
                    <a:pt x="22" y="377"/>
                  </a:lnTo>
                  <a:lnTo>
                    <a:pt x="44" y="377"/>
                  </a:lnTo>
                  <a:lnTo>
                    <a:pt x="92" y="381"/>
                  </a:lnTo>
                  <a:lnTo>
                    <a:pt x="92" y="381"/>
                  </a:lnTo>
                  <a:lnTo>
                    <a:pt x="92" y="390"/>
                  </a:lnTo>
                  <a:lnTo>
                    <a:pt x="92" y="398"/>
                  </a:lnTo>
                  <a:lnTo>
                    <a:pt x="105" y="403"/>
                  </a:lnTo>
                  <a:lnTo>
                    <a:pt x="105" y="403"/>
                  </a:lnTo>
                  <a:lnTo>
                    <a:pt x="105" y="477"/>
                  </a:lnTo>
                  <a:lnTo>
                    <a:pt x="105" y="477"/>
                  </a:lnTo>
                  <a:lnTo>
                    <a:pt x="92" y="473"/>
                  </a:lnTo>
                  <a:lnTo>
                    <a:pt x="79" y="477"/>
                  </a:lnTo>
                  <a:lnTo>
                    <a:pt x="66" y="477"/>
                  </a:lnTo>
                  <a:lnTo>
                    <a:pt x="53" y="473"/>
                  </a:lnTo>
                  <a:lnTo>
                    <a:pt x="53" y="473"/>
                  </a:lnTo>
                  <a:lnTo>
                    <a:pt x="57" y="482"/>
                  </a:lnTo>
                  <a:lnTo>
                    <a:pt x="61" y="486"/>
                  </a:lnTo>
                  <a:lnTo>
                    <a:pt x="61" y="491"/>
                  </a:lnTo>
                  <a:lnTo>
                    <a:pt x="57" y="495"/>
                  </a:lnTo>
                  <a:lnTo>
                    <a:pt x="57" y="495"/>
                  </a:lnTo>
                  <a:lnTo>
                    <a:pt x="66" y="495"/>
                  </a:lnTo>
                  <a:lnTo>
                    <a:pt x="70" y="499"/>
                  </a:lnTo>
                  <a:lnTo>
                    <a:pt x="70" y="499"/>
                  </a:lnTo>
                  <a:lnTo>
                    <a:pt x="70" y="508"/>
                  </a:lnTo>
                  <a:lnTo>
                    <a:pt x="70" y="512"/>
                  </a:lnTo>
                  <a:lnTo>
                    <a:pt x="61" y="521"/>
                  </a:lnTo>
                  <a:lnTo>
                    <a:pt x="61" y="521"/>
                  </a:lnTo>
                  <a:lnTo>
                    <a:pt x="66" y="517"/>
                  </a:lnTo>
                  <a:lnTo>
                    <a:pt x="70" y="521"/>
                  </a:lnTo>
                  <a:lnTo>
                    <a:pt x="70" y="530"/>
                  </a:lnTo>
                  <a:lnTo>
                    <a:pt x="66" y="530"/>
                  </a:lnTo>
                  <a:lnTo>
                    <a:pt x="66" y="530"/>
                  </a:lnTo>
                  <a:lnTo>
                    <a:pt x="61" y="526"/>
                  </a:lnTo>
                  <a:lnTo>
                    <a:pt x="57" y="526"/>
                  </a:lnTo>
                  <a:lnTo>
                    <a:pt x="44" y="530"/>
                  </a:lnTo>
                  <a:lnTo>
                    <a:pt x="44" y="530"/>
                  </a:lnTo>
                  <a:lnTo>
                    <a:pt x="44" y="539"/>
                  </a:lnTo>
                  <a:lnTo>
                    <a:pt x="48" y="543"/>
                  </a:lnTo>
                  <a:lnTo>
                    <a:pt x="48" y="548"/>
                  </a:lnTo>
                  <a:lnTo>
                    <a:pt x="48" y="552"/>
                  </a:lnTo>
                  <a:lnTo>
                    <a:pt x="48" y="552"/>
                  </a:lnTo>
                  <a:lnTo>
                    <a:pt x="40" y="552"/>
                  </a:lnTo>
                  <a:lnTo>
                    <a:pt x="40" y="543"/>
                  </a:lnTo>
                  <a:lnTo>
                    <a:pt x="40" y="539"/>
                  </a:lnTo>
                  <a:lnTo>
                    <a:pt x="35" y="539"/>
                  </a:lnTo>
                  <a:lnTo>
                    <a:pt x="35" y="539"/>
                  </a:lnTo>
                  <a:lnTo>
                    <a:pt x="35" y="561"/>
                  </a:lnTo>
                  <a:lnTo>
                    <a:pt x="31" y="565"/>
                  </a:lnTo>
                  <a:lnTo>
                    <a:pt x="18" y="565"/>
                  </a:lnTo>
                  <a:lnTo>
                    <a:pt x="18" y="565"/>
                  </a:lnTo>
                  <a:lnTo>
                    <a:pt x="0" y="565"/>
                  </a:lnTo>
                  <a:lnTo>
                    <a:pt x="0" y="574"/>
                  </a:lnTo>
                  <a:lnTo>
                    <a:pt x="0" y="574"/>
                  </a:lnTo>
                  <a:lnTo>
                    <a:pt x="13" y="574"/>
                  </a:lnTo>
                  <a:lnTo>
                    <a:pt x="18" y="569"/>
                  </a:lnTo>
                  <a:lnTo>
                    <a:pt x="18" y="569"/>
                  </a:lnTo>
                  <a:lnTo>
                    <a:pt x="26" y="578"/>
                  </a:lnTo>
                  <a:lnTo>
                    <a:pt x="31" y="587"/>
                  </a:lnTo>
                  <a:lnTo>
                    <a:pt x="31" y="587"/>
                  </a:lnTo>
                  <a:lnTo>
                    <a:pt x="26" y="587"/>
                  </a:lnTo>
                  <a:lnTo>
                    <a:pt x="22" y="596"/>
                  </a:lnTo>
                  <a:lnTo>
                    <a:pt x="22" y="596"/>
                  </a:lnTo>
                  <a:lnTo>
                    <a:pt x="22" y="591"/>
                  </a:lnTo>
                  <a:lnTo>
                    <a:pt x="22" y="591"/>
                  </a:lnTo>
                  <a:lnTo>
                    <a:pt x="22" y="587"/>
                  </a:lnTo>
                  <a:lnTo>
                    <a:pt x="18" y="587"/>
                  </a:lnTo>
                  <a:lnTo>
                    <a:pt x="18" y="587"/>
                  </a:lnTo>
                  <a:lnTo>
                    <a:pt x="18" y="587"/>
                  </a:lnTo>
                  <a:lnTo>
                    <a:pt x="22" y="583"/>
                  </a:lnTo>
                  <a:lnTo>
                    <a:pt x="22" y="583"/>
                  </a:lnTo>
                  <a:lnTo>
                    <a:pt x="13" y="583"/>
                  </a:lnTo>
                  <a:lnTo>
                    <a:pt x="0" y="583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13" y="661"/>
                  </a:lnTo>
                  <a:lnTo>
                    <a:pt x="13" y="661"/>
                  </a:lnTo>
                  <a:lnTo>
                    <a:pt x="13" y="666"/>
                  </a:lnTo>
                  <a:lnTo>
                    <a:pt x="9" y="661"/>
                  </a:lnTo>
                  <a:lnTo>
                    <a:pt x="4" y="661"/>
                  </a:lnTo>
                  <a:lnTo>
                    <a:pt x="0" y="661"/>
                  </a:lnTo>
                  <a:lnTo>
                    <a:pt x="0" y="661"/>
                  </a:lnTo>
                  <a:lnTo>
                    <a:pt x="0" y="657"/>
                  </a:lnTo>
                  <a:lnTo>
                    <a:pt x="0" y="732"/>
                  </a:lnTo>
                  <a:lnTo>
                    <a:pt x="0" y="732"/>
                  </a:lnTo>
                  <a:lnTo>
                    <a:pt x="1740" y="732"/>
                  </a:lnTo>
                  <a:lnTo>
                    <a:pt x="1740" y="640"/>
                  </a:lnTo>
                  <a:close/>
                  <a:moveTo>
                    <a:pt x="1718" y="455"/>
                  </a:moveTo>
                  <a:lnTo>
                    <a:pt x="1718" y="455"/>
                  </a:lnTo>
                  <a:lnTo>
                    <a:pt x="1722" y="464"/>
                  </a:lnTo>
                  <a:lnTo>
                    <a:pt x="1722" y="469"/>
                  </a:lnTo>
                  <a:lnTo>
                    <a:pt x="1718" y="473"/>
                  </a:lnTo>
                  <a:lnTo>
                    <a:pt x="1718" y="473"/>
                  </a:lnTo>
                  <a:lnTo>
                    <a:pt x="1718" y="464"/>
                  </a:lnTo>
                  <a:lnTo>
                    <a:pt x="1718" y="455"/>
                  </a:lnTo>
                  <a:lnTo>
                    <a:pt x="1718" y="447"/>
                  </a:lnTo>
                  <a:lnTo>
                    <a:pt x="1718" y="455"/>
                  </a:lnTo>
                  <a:lnTo>
                    <a:pt x="1718" y="455"/>
                  </a:lnTo>
                  <a:close/>
                  <a:moveTo>
                    <a:pt x="1521" y="429"/>
                  </a:moveTo>
                  <a:lnTo>
                    <a:pt x="1521" y="429"/>
                  </a:lnTo>
                  <a:lnTo>
                    <a:pt x="1521" y="434"/>
                  </a:lnTo>
                  <a:lnTo>
                    <a:pt x="1516" y="438"/>
                  </a:lnTo>
                  <a:lnTo>
                    <a:pt x="1503" y="434"/>
                  </a:lnTo>
                  <a:lnTo>
                    <a:pt x="1503" y="434"/>
                  </a:lnTo>
                  <a:lnTo>
                    <a:pt x="1512" y="429"/>
                  </a:lnTo>
                  <a:lnTo>
                    <a:pt x="1521" y="429"/>
                  </a:lnTo>
                  <a:lnTo>
                    <a:pt x="1521" y="429"/>
                  </a:lnTo>
                  <a:close/>
                  <a:moveTo>
                    <a:pt x="1429" y="464"/>
                  </a:moveTo>
                  <a:lnTo>
                    <a:pt x="1429" y="464"/>
                  </a:lnTo>
                  <a:lnTo>
                    <a:pt x="1433" y="464"/>
                  </a:lnTo>
                  <a:lnTo>
                    <a:pt x="1433" y="469"/>
                  </a:lnTo>
                  <a:lnTo>
                    <a:pt x="1429" y="482"/>
                  </a:lnTo>
                  <a:lnTo>
                    <a:pt x="1429" y="482"/>
                  </a:lnTo>
                  <a:lnTo>
                    <a:pt x="1424" y="477"/>
                  </a:lnTo>
                  <a:lnTo>
                    <a:pt x="1424" y="477"/>
                  </a:lnTo>
                  <a:lnTo>
                    <a:pt x="1429" y="473"/>
                  </a:lnTo>
                  <a:lnTo>
                    <a:pt x="1429" y="473"/>
                  </a:lnTo>
                  <a:lnTo>
                    <a:pt x="1424" y="469"/>
                  </a:lnTo>
                  <a:lnTo>
                    <a:pt x="1420" y="473"/>
                  </a:lnTo>
                  <a:lnTo>
                    <a:pt x="1420" y="473"/>
                  </a:lnTo>
                  <a:lnTo>
                    <a:pt x="1416" y="469"/>
                  </a:lnTo>
                  <a:lnTo>
                    <a:pt x="1420" y="469"/>
                  </a:lnTo>
                  <a:lnTo>
                    <a:pt x="1424" y="464"/>
                  </a:lnTo>
                  <a:lnTo>
                    <a:pt x="1429" y="464"/>
                  </a:lnTo>
                  <a:lnTo>
                    <a:pt x="1429" y="464"/>
                  </a:lnTo>
                  <a:close/>
                  <a:moveTo>
                    <a:pt x="1367" y="565"/>
                  </a:moveTo>
                  <a:lnTo>
                    <a:pt x="1367" y="565"/>
                  </a:lnTo>
                  <a:lnTo>
                    <a:pt x="1367" y="565"/>
                  </a:lnTo>
                  <a:lnTo>
                    <a:pt x="1367" y="565"/>
                  </a:lnTo>
                  <a:lnTo>
                    <a:pt x="1376" y="565"/>
                  </a:lnTo>
                  <a:lnTo>
                    <a:pt x="1385" y="561"/>
                  </a:lnTo>
                  <a:lnTo>
                    <a:pt x="1385" y="556"/>
                  </a:lnTo>
                  <a:lnTo>
                    <a:pt x="1381" y="552"/>
                  </a:lnTo>
                  <a:lnTo>
                    <a:pt x="1381" y="552"/>
                  </a:lnTo>
                  <a:lnTo>
                    <a:pt x="1385" y="552"/>
                  </a:lnTo>
                  <a:lnTo>
                    <a:pt x="1385" y="556"/>
                  </a:lnTo>
                  <a:lnTo>
                    <a:pt x="1385" y="561"/>
                  </a:lnTo>
                  <a:lnTo>
                    <a:pt x="1389" y="565"/>
                  </a:lnTo>
                  <a:lnTo>
                    <a:pt x="1389" y="565"/>
                  </a:lnTo>
                  <a:lnTo>
                    <a:pt x="1389" y="565"/>
                  </a:lnTo>
                  <a:lnTo>
                    <a:pt x="1381" y="565"/>
                  </a:lnTo>
                  <a:lnTo>
                    <a:pt x="1367" y="565"/>
                  </a:lnTo>
                  <a:lnTo>
                    <a:pt x="1367" y="565"/>
                  </a:lnTo>
                  <a:close/>
                  <a:moveTo>
                    <a:pt x="1341" y="425"/>
                  </a:moveTo>
                  <a:lnTo>
                    <a:pt x="1341" y="425"/>
                  </a:lnTo>
                  <a:lnTo>
                    <a:pt x="1341" y="425"/>
                  </a:lnTo>
                  <a:lnTo>
                    <a:pt x="1346" y="420"/>
                  </a:lnTo>
                  <a:lnTo>
                    <a:pt x="1359" y="420"/>
                  </a:lnTo>
                  <a:lnTo>
                    <a:pt x="1359" y="420"/>
                  </a:lnTo>
                  <a:lnTo>
                    <a:pt x="1354" y="416"/>
                  </a:lnTo>
                  <a:lnTo>
                    <a:pt x="1350" y="416"/>
                  </a:lnTo>
                  <a:lnTo>
                    <a:pt x="1346" y="416"/>
                  </a:lnTo>
                  <a:lnTo>
                    <a:pt x="1341" y="416"/>
                  </a:lnTo>
                  <a:lnTo>
                    <a:pt x="1341" y="416"/>
                  </a:lnTo>
                  <a:lnTo>
                    <a:pt x="1341" y="403"/>
                  </a:lnTo>
                  <a:lnTo>
                    <a:pt x="1341" y="390"/>
                  </a:lnTo>
                  <a:lnTo>
                    <a:pt x="1341" y="390"/>
                  </a:lnTo>
                  <a:lnTo>
                    <a:pt x="1346" y="394"/>
                  </a:lnTo>
                  <a:lnTo>
                    <a:pt x="1350" y="398"/>
                  </a:lnTo>
                  <a:lnTo>
                    <a:pt x="1354" y="398"/>
                  </a:lnTo>
                  <a:lnTo>
                    <a:pt x="1359" y="398"/>
                  </a:lnTo>
                  <a:lnTo>
                    <a:pt x="1359" y="398"/>
                  </a:lnTo>
                  <a:lnTo>
                    <a:pt x="1354" y="398"/>
                  </a:lnTo>
                  <a:lnTo>
                    <a:pt x="1354" y="398"/>
                  </a:lnTo>
                  <a:lnTo>
                    <a:pt x="1354" y="398"/>
                  </a:lnTo>
                  <a:lnTo>
                    <a:pt x="1354" y="394"/>
                  </a:lnTo>
                  <a:lnTo>
                    <a:pt x="1359" y="390"/>
                  </a:lnTo>
                  <a:lnTo>
                    <a:pt x="1359" y="390"/>
                  </a:lnTo>
                  <a:lnTo>
                    <a:pt x="1354" y="390"/>
                  </a:lnTo>
                  <a:lnTo>
                    <a:pt x="1350" y="390"/>
                  </a:lnTo>
                  <a:lnTo>
                    <a:pt x="1346" y="390"/>
                  </a:lnTo>
                  <a:lnTo>
                    <a:pt x="1341" y="390"/>
                  </a:lnTo>
                  <a:lnTo>
                    <a:pt x="1341" y="390"/>
                  </a:lnTo>
                  <a:lnTo>
                    <a:pt x="1341" y="385"/>
                  </a:lnTo>
                  <a:lnTo>
                    <a:pt x="1346" y="381"/>
                  </a:lnTo>
                  <a:lnTo>
                    <a:pt x="1350" y="381"/>
                  </a:lnTo>
                  <a:lnTo>
                    <a:pt x="1350" y="377"/>
                  </a:lnTo>
                  <a:lnTo>
                    <a:pt x="1350" y="377"/>
                  </a:lnTo>
                  <a:lnTo>
                    <a:pt x="1354" y="381"/>
                  </a:lnTo>
                  <a:lnTo>
                    <a:pt x="1359" y="381"/>
                  </a:lnTo>
                  <a:lnTo>
                    <a:pt x="1363" y="381"/>
                  </a:lnTo>
                  <a:lnTo>
                    <a:pt x="1367" y="381"/>
                  </a:lnTo>
                  <a:lnTo>
                    <a:pt x="1367" y="381"/>
                  </a:lnTo>
                  <a:lnTo>
                    <a:pt x="1363" y="390"/>
                  </a:lnTo>
                  <a:lnTo>
                    <a:pt x="1363" y="390"/>
                  </a:lnTo>
                  <a:lnTo>
                    <a:pt x="1367" y="394"/>
                  </a:lnTo>
                  <a:lnTo>
                    <a:pt x="1363" y="398"/>
                  </a:lnTo>
                  <a:lnTo>
                    <a:pt x="1363" y="398"/>
                  </a:lnTo>
                  <a:lnTo>
                    <a:pt x="1367" y="403"/>
                  </a:lnTo>
                  <a:lnTo>
                    <a:pt x="1367" y="407"/>
                  </a:lnTo>
                  <a:lnTo>
                    <a:pt x="1367" y="425"/>
                  </a:lnTo>
                  <a:lnTo>
                    <a:pt x="1367" y="425"/>
                  </a:lnTo>
                  <a:lnTo>
                    <a:pt x="1359" y="425"/>
                  </a:lnTo>
                  <a:lnTo>
                    <a:pt x="1350" y="425"/>
                  </a:lnTo>
                  <a:lnTo>
                    <a:pt x="1350" y="425"/>
                  </a:lnTo>
                  <a:lnTo>
                    <a:pt x="1350" y="429"/>
                  </a:lnTo>
                  <a:lnTo>
                    <a:pt x="1359" y="429"/>
                  </a:lnTo>
                  <a:lnTo>
                    <a:pt x="1363" y="429"/>
                  </a:lnTo>
                  <a:lnTo>
                    <a:pt x="1363" y="438"/>
                  </a:lnTo>
                  <a:lnTo>
                    <a:pt x="1363" y="438"/>
                  </a:lnTo>
                  <a:lnTo>
                    <a:pt x="1341" y="438"/>
                  </a:lnTo>
                  <a:lnTo>
                    <a:pt x="1341" y="438"/>
                  </a:lnTo>
                  <a:lnTo>
                    <a:pt x="1341" y="429"/>
                  </a:lnTo>
                  <a:lnTo>
                    <a:pt x="1346" y="429"/>
                  </a:lnTo>
                  <a:lnTo>
                    <a:pt x="1346" y="429"/>
                  </a:lnTo>
                  <a:lnTo>
                    <a:pt x="1346" y="429"/>
                  </a:lnTo>
                  <a:lnTo>
                    <a:pt x="1341" y="425"/>
                  </a:lnTo>
                  <a:lnTo>
                    <a:pt x="1341" y="425"/>
                  </a:lnTo>
                  <a:close/>
                  <a:moveTo>
                    <a:pt x="1346" y="455"/>
                  </a:moveTo>
                  <a:lnTo>
                    <a:pt x="1346" y="455"/>
                  </a:lnTo>
                  <a:lnTo>
                    <a:pt x="1346" y="455"/>
                  </a:lnTo>
                  <a:lnTo>
                    <a:pt x="1350" y="455"/>
                  </a:lnTo>
                  <a:lnTo>
                    <a:pt x="1354" y="460"/>
                  </a:lnTo>
                  <a:lnTo>
                    <a:pt x="1354" y="464"/>
                  </a:lnTo>
                  <a:lnTo>
                    <a:pt x="1354" y="464"/>
                  </a:lnTo>
                  <a:lnTo>
                    <a:pt x="1346" y="464"/>
                  </a:lnTo>
                  <a:lnTo>
                    <a:pt x="1346" y="469"/>
                  </a:lnTo>
                  <a:lnTo>
                    <a:pt x="1346" y="469"/>
                  </a:lnTo>
                  <a:lnTo>
                    <a:pt x="1341" y="469"/>
                  </a:lnTo>
                  <a:lnTo>
                    <a:pt x="1341" y="464"/>
                  </a:lnTo>
                  <a:lnTo>
                    <a:pt x="1341" y="455"/>
                  </a:lnTo>
                  <a:lnTo>
                    <a:pt x="1341" y="451"/>
                  </a:lnTo>
                  <a:lnTo>
                    <a:pt x="1341" y="451"/>
                  </a:lnTo>
                  <a:lnTo>
                    <a:pt x="1350" y="447"/>
                  </a:lnTo>
                  <a:lnTo>
                    <a:pt x="1363" y="447"/>
                  </a:lnTo>
                  <a:lnTo>
                    <a:pt x="1363" y="447"/>
                  </a:lnTo>
                  <a:lnTo>
                    <a:pt x="1359" y="447"/>
                  </a:lnTo>
                  <a:lnTo>
                    <a:pt x="1354" y="442"/>
                  </a:lnTo>
                  <a:lnTo>
                    <a:pt x="1346" y="447"/>
                  </a:lnTo>
                  <a:lnTo>
                    <a:pt x="1346" y="447"/>
                  </a:lnTo>
                  <a:lnTo>
                    <a:pt x="1346" y="438"/>
                  </a:lnTo>
                  <a:lnTo>
                    <a:pt x="1354" y="438"/>
                  </a:lnTo>
                  <a:lnTo>
                    <a:pt x="1367" y="438"/>
                  </a:lnTo>
                  <a:lnTo>
                    <a:pt x="1367" y="438"/>
                  </a:lnTo>
                  <a:lnTo>
                    <a:pt x="1367" y="455"/>
                  </a:lnTo>
                  <a:lnTo>
                    <a:pt x="1372" y="469"/>
                  </a:lnTo>
                  <a:lnTo>
                    <a:pt x="1372" y="469"/>
                  </a:lnTo>
                  <a:lnTo>
                    <a:pt x="1367" y="469"/>
                  </a:lnTo>
                  <a:lnTo>
                    <a:pt x="1363" y="464"/>
                  </a:lnTo>
                  <a:lnTo>
                    <a:pt x="1363" y="460"/>
                  </a:lnTo>
                  <a:lnTo>
                    <a:pt x="1363" y="455"/>
                  </a:lnTo>
                  <a:lnTo>
                    <a:pt x="1363" y="455"/>
                  </a:lnTo>
                  <a:lnTo>
                    <a:pt x="1346" y="455"/>
                  </a:lnTo>
                  <a:lnTo>
                    <a:pt x="1346" y="455"/>
                  </a:lnTo>
                  <a:close/>
                  <a:moveTo>
                    <a:pt x="1341" y="508"/>
                  </a:moveTo>
                  <a:lnTo>
                    <a:pt x="1341" y="508"/>
                  </a:lnTo>
                  <a:lnTo>
                    <a:pt x="1346" y="512"/>
                  </a:lnTo>
                  <a:lnTo>
                    <a:pt x="1350" y="512"/>
                  </a:lnTo>
                  <a:lnTo>
                    <a:pt x="1359" y="512"/>
                  </a:lnTo>
                  <a:lnTo>
                    <a:pt x="1359" y="512"/>
                  </a:lnTo>
                  <a:lnTo>
                    <a:pt x="1350" y="504"/>
                  </a:lnTo>
                  <a:lnTo>
                    <a:pt x="1350" y="504"/>
                  </a:lnTo>
                  <a:lnTo>
                    <a:pt x="1359" y="499"/>
                  </a:lnTo>
                  <a:lnTo>
                    <a:pt x="1359" y="499"/>
                  </a:lnTo>
                  <a:lnTo>
                    <a:pt x="1350" y="499"/>
                  </a:lnTo>
                  <a:lnTo>
                    <a:pt x="1346" y="486"/>
                  </a:lnTo>
                  <a:lnTo>
                    <a:pt x="1346" y="486"/>
                  </a:lnTo>
                  <a:lnTo>
                    <a:pt x="1346" y="491"/>
                  </a:lnTo>
                  <a:lnTo>
                    <a:pt x="1346" y="491"/>
                  </a:lnTo>
                  <a:lnTo>
                    <a:pt x="1346" y="491"/>
                  </a:lnTo>
                  <a:lnTo>
                    <a:pt x="1341" y="491"/>
                  </a:lnTo>
                  <a:lnTo>
                    <a:pt x="1341" y="491"/>
                  </a:lnTo>
                  <a:lnTo>
                    <a:pt x="1341" y="491"/>
                  </a:lnTo>
                  <a:lnTo>
                    <a:pt x="1341" y="482"/>
                  </a:lnTo>
                  <a:lnTo>
                    <a:pt x="1341" y="482"/>
                  </a:lnTo>
                  <a:lnTo>
                    <a:pt x="1350" y="486"/>
                  </a:lnTo>
                  <a:lnTo>
                    <a:pt x="1359" y="491"/>
                  </a:lnTo>
                  <a:lnTo>
                    <a:pt x="1363" y="495"/>
                  </a:lnTo>
                  <a:lnTo>
                    <a:pt x="1367" y="491"/>
                  </a:lnTo>
                  <a:lnTo>
                    <a:pt x="1367" y="491"/>
                  </a:lnTo>
                  <a:lnTo>
                    <a:pt x="1367" y="499"/>
                  </a:lnTo>
                  <a:lnTo>
                    <a:pt x="1367" y="504"/>
                  </a:lnTo>
                  <a:lnTo>
                    <a:pt x="1363" y="508"/>
                  </a:lnTo>
                  <a:lnTo>
                    <a:pt x="1363" y="508"/>
                  </a:lnTo>
                  <a:lnTo>
                    <a:pt x="1367" y="512"/>
                  </a:lnTo>
                  <a:lnTo>
                    <a:pt x="1372" y="512"/>
                  </a:lnTo>
                  <a:lnTo>
                    <a:pt x="1381" y="512"/>
                  </a:lnTo>
                  <a:lnTo>
                    <a:pt x="1381" y="512"/>
                  </a:lnTo>
                  <a:lnTo>
                    <a:pt x="1381" y="508"/>
                  </a:lnTo>
                  <a:lnTo>
                    <a:pt x="1376" y="508"/>
                  </a:lnTo>
                  <a:lnTo>
                    <a:pt x="1376" y="508"/>
                  </a:lnTo>
                  <a:lnTo>
                    <a:pt x="1381" y="499"/>
                  </a:lnTo>
                  <a:lnTo>
                    <a:pt x="1381" y="499"/>
                  </a:lnTo>
                  <a:lnTo>
                    <a:pt x="1376" y="499"/>
                  </a:lnTo>
                  <a:lnTo>
                    <a:pt x="1381" y="491"/>
                  </a:lnTo>
                  <a:lnTo>
                    <a:pt x="1381" y="491"/>
                  </a:lnTo>
                  <a:lnTo>
                    <a:pt x="1376" y="491"/>
                  </a:lnTo>
                  <a:lnTo>
                    <a:pt x="1376" y="491"/>
                  </a:lnTo>
                  <a:lnTo>
                    <a:pt x="1376" y="486"/>
                  </a:lnTo>
                  <a:lnTo>
                    <a:pt x="1372" y="482"/>
                  </a:lnTo>
                  <a:lnTo>
                    <a:pt x="1372" y="482"/>
                  </a:lnTo>
                  <a:lnTo>
                    <a:pt x="1381" y="473"/>
                  </a:lnTo>
                  <a:lnTo>
                    <a:pt x="1381" y="455"/>
                  </a:lnTo>
                  <a:lnTo>
                    <a:pt x="1381" y="442"/>
                  </a:lnTo>
                  <a:lnTo>
                    <a:pt x="1381" y="429"/>
                  </a:lnTo>
                  <a:lnTo>
                    <a:pt x="1381" y="429"/>
                  </a:lnTo>
                  <a:lnTo>
                    <a:pt x="1376" y="429"/>
                  </a:lnTo>
                  <a:lnTo>
                    <a:pt x="1372" y="425"/>
                  </a:lnTo>
                  <a:lnTo>
                    <a:pt x="1372" y="425"/>
                  </a:lnTo>
                  <a:lnTo>
                    <a:pt x="1376" y="420"/>
                  </a:lnTo>
                  <a:lnTo>
                    <a:pt x="1381" y="403"/>
                  </a:lnTo>
                  <a:lnTo>
                    <a:pt x="1381" y="403"/>
                  </a:lnTo>
                  <a:lnTo>
                    <a:pt x="1385" y="407"/>
                  </a:lnTo>
                  <a:lnTo>
                    <a:pt x="1385" y="407"/>
                  </a:lnTo>
                  <a:lnTo>
                    <a:pt x="1389" y="407"/>
                  </a:lnTo>
                  <a:lnTo>
                    <a:pt x="1389" y="407"/>
                  </a:lnTo>
                  <a:lnTo>
                    <a:pt x="1385" y="403"/>
                  </a:lnTo>
                  <a:lnTo>
                    <a:pt x="1385" y="403"/>
                  </a:lnTo>
                  <a:lnTo>
                    <a:pt x="1381" y="398"/>
                  </a:lnTo>
                  <a:lnTo>
                    <a:pt x="1381" y="394"/>
                  </a:lnTo>
                  <a:lnTo>
                    <a:pt x="1381" y="394"/>
                  </a:lnTo>
                  <a:lnTo>
                    <a:pt x="1389" y="398"/>
                  </a:lnTo>
                  <a:lnTo>
                    <a:pt x="1389" y="398"/>
                  </a:lnTo>
                  <a:lnTo>
                    <a:pt x="1381" y="390"/>
                  </a:lnTo>
                  <a:lnTo>
                    <a:pt x="1381" y="377"/>
                  </a:lnTo>
                  <a:lnTo>
                    <a:pt x="1381" y="377"/>
                  </a:lnTo>
                  <a:lnTo>
                    <a:pt x="1372" y="372"/>
                  </a:lnTo>
                  <a:lnTo>
                    <a:pt x="1363" y="372"/>
                  </a:lnTo>
                  <a:lnTo>
                    <a:pt x="1354" y="372"/>
                  </a:lnTo>
                  <a:lnTo>
                    <a:pt x="1341" y="372"/>
                  </a:lnTo>
                  <a:lnTo>
                    <a:pt x="1341" y="372"/>
                  </a:lnTo>
                  <a:lnTo>
                    <a:pt x="1354" y="368"/>
                  </a:lnTo>
                  <a:lnTo>
                    <a:pt x="1367" y="368"/>
                  </a:lnTo>
                  <a:lnTo>
                    <a:pt x="1385" y="368"/>
                  </a:lnTo>
                  <a:lnTo>
                    <a:pt x="1403" y="368"/>
                  </a:lnTo>
                  <a:lnTo>
                    <a:pt x="1403" y="368"/>
                  </a:lnTo>
                  <a:lnTo>
                    <a:pt x="1403" y="438"/>
                  </a:lnTo>
                  <a:lnTo>
                    <a:pt x="1407" y="508"/>
                  </a:lnTo>
                  <a:lnTo>
                    <a:pt x="1407" y="508"/>
                  </a:lnTo>
                  <a:lnTo>
                    <a:pt x="1403" y="508"/>
                  </a:lnTo>
                  <a:lnTo>
                    <a:pt x="1394" y="508"/>
                  </a:lnTo>
                  <a:lnTo>
                    <a:pt x="1385" y="517"/>
                  </a:lnTo>
                  <a:lnTo>
                    <a:pt x="1372" y="526"/>
                  </a:lnTo>
                  <a:lnTo>
                    <a:pt x="1363" y="526"/>
                  </a:lnTo>
                  <a:lnTo>
                    <a:pt x="1354" y="521"/>
                  </a:lnTo>
                  <a:lnTo>
                    <a:pt x="1354" y="521"/>
                  </a:lnTo>
                  <a:lnTo>
                    <a:pt x="1359" y="526"/>
                  </a:lnTo>
                  <a:lnTo>
                    <a:pt x="1354" y="530"/>
                  </a:lnTo>
                  <a:lnTo>
                    <a:pt x="1350" y="534"/>
                  </a:lnTo>
                  <a:lnTo>
                    <a:pt x="1346" y="539"/>
                  </a:lnTo>
                  <a:lnTo>
                    <a:pt x="1346" y="539"/>
                  </a:lnTo>
                  <a:lnTo>
                    <a:pt x="1341" y="539"/>
                  </a:lnTo>
                  <a:lnTo>
                    <a:pt x="1341" y="534"/>
                  </a:lnTo>
                  <a:lnTo>
                    <a:pt x="1341" y="530"/>
                  </a:lnTo>
                  <a:lnTo>
                    <a:pt x="1337" y="530"/>
                  </a:lnTo>
                  <a:lnTo>
                    <a:pt x="1337" y="530"/>
                  </a:lnTo>
                  <a:lnTo>
                    <a:pt x="1337" y="526"/>
                  </a:lnTo>
                  <a:lnTo>
                    <a:pt x="1337" y="521"/>
                  </a:lnTo>
                  <a:lnTo>
                    <a:pt x="1337" y="517"/>
                  </a:lnTo>
                  <a:lnTo>
                    <a:pt x="1341" y="508"/>
                  </a:lnTo>
                  <a:lnTo>
                    <a:pt x="1341" y="508"/>
                  </a:lnTo>
                  <a:close/>
                  <a:moveTo>
                    <a:pt x="1328" y="425"/>
                  </a:moveTo>
                  <a:lnTo>
                    <a:pt x="1328" y="425"/>
                  </a:lnTo>
                  <a:lnTo>
                    <a:pt x="1332" y="429"/>
                  </a:lnTo>
                  <a:lnTo>
                    <a:pt x="1332" y="429"/>
                  </a:lnTo>
                  <a:lnTo>
                    <a:pt x="1337" y="434"/>
                  </a:lnTo>
                  <a:lnTo>
                    <a:pt x="1337" y="438"/>
                  </a:lnTo>
                  <a:lnTo>
                    <a:pt x="1337" y="438"/>
                  </a:lnTo>
                  <a:lnTo>
                    <a:pt x="1337" y="438"/>
                  </a:lnTo>
                  <a:lnTo>
                    <a:pt x="1328" y="438"/>
                  </a:lnTo>
                  <a:lnTo>
                    <a:pt x="1324" y="438"/>
                  </a:lnTo>
                  <a:lnTo>
                    <a:pt x="1328" y="447"/>
                  </a:lnTo>
                  <a:lnTo>
                    <a:pt x="1328" y="447"/>
                  </a:lnTo>
                  <a:lnTo>
                    <a:pt x="1332" y="451"/>
                  </a:lnTo>
                  <a:lnTo>
                    <a:pt x="1337" y="455"/>
                  </a:lnTo>
                  <a:lnTo>
                    <a:pt x="1337" y="455"/>
                  </a:lnTo>
                  <a:lnTo>
                    <a:pt x="1337" y="460"/>
                  </a:lnTo>
                  <a:lnTo>
                    <a:pt x="1332" y="460"/>
                  </a:lnTo>
                  <a:lnTo>
                    <a:pt x="1324" y="464"/>
                  </a:lnTo>
                  <a:lnTo>
                    <a:pt x="1324" y="464"/>
                  </a:lnTo>
                  <a:lnTo>
                    <a:pt x="1324" y="442"/>
                  </a:lnTo>
                  <a:lnTo>
                    <a:pt x="1324" y="434"/>
                  </a:lnTo>
                  <a:lnTo>
                    <a:pt x="1328" y="425"/>
                  </a:lnTo>
                  <a:lnTo>
                    <a:pt x="1328" y="425"/>
                  </a:lnTo>
                  <a:close/>
                  <a:moveTo>
                    <a:pt x="1311" y="587"/>
                  </a:moveTo>
                  <a:lnTo>
                    <a:pt x="1311" y="587"/>
                  </a:lnTo>
                  <a:lnTo>
                    <a:pt x="1315" y="591"/>
                  </a:lnTo>
                  <a:lnTo>
                    <a:pt x="1315" y="600"/>
                  </a:lnTo>
                  <a:lnTo>
                    <a:pt x="1315" y="600"/>
                  </a:lnTo>
                  <a:lnTo>
                    <a:pt x="1306" y="596"/>
                  </a:lnTo>
                  <a:lnTo>
                    <a:pt x="1302" y="587"/>
                  </a:lnTo>
                  <a:lnTo>
                    <a:pt x="1302" y="587"/>
                  </a:lnTo>
                  <a:lnTo>
                    <a:pt x="1306" y="591"/>
                  </a:lnTo>
                  <a:lnTo>
                    <a:pt x="1311" y="591"/>
                  </a:lnTo>
                  <a:lnTo>
                    <a:pt x="1311" y="587"/>
                  </a:lnTo>
                  <a:lnTo>
                    <a:pt x="1311" y="587"/>
                  </a:lnTo>
                  <a:close/>
                  <a:moveTo>
                    <a:pt x="1280" y="464"/>
                  </a:moveTo>
                  <a:lnTo>
                    <a:pt x="1280" y="464"/>
                  </a:lnTo>
                  <a:lnTo>
                    <a:pt x="1284" y="469"/>
                  </a:lnTo>
                  <a:lnTo>
                    <a:pt x="1284" y="482"/>
                  </a:lnTo>
                  <a:lnTo>
                    <a:pt x="1284" y="512"/>
                  </a:lnTo>
                  <a:lnTo>
                    <a:pt x="1284" y="512"/>
                  </a:lnTo>
                  <a:lnTo>
                    <a:pt x="1280" y="504"/>
                  </a:lnTo>
                  <a:lnTo>
                    <a:pt x="1280" y="495"/>
                  </a:lnTo>
                  <a:lnTo>
                    <a:pt x="1275" y="482"/>
                  </a:lnTo>
                  <a:lnTo>
                    <a:pt x="1271" y="473"/>
                  </a:lnTo>
                  <a:lnTo>
                    <a:pt x="1271" y="473"/>
                  </a:lnTo>
                  <a:lnTo>
                    <a:pt x="1271" y="469"/>
                  </a:lnTo>
                  <a:lnTo>
                    <a:pt x="1275" y="464"/>
                  </a:lnTo>
                  <a:lnTo>
                    <a:pt x="1280" y="464"/>
                  </a:lnTo>
                  <a:lnTo>
                    <a:pt x="1280" y="464"/>
                  </a:lnTo>
                  <a:close/>
                  <a:moveTo>
                    <a:pt x="1258" y="539"/>
                  </a:moveTo>
                  <a:lnTo>
                    <a:pt x="1258" y="539"/>
                  </a:lnTo>
                  <a:lnTo>
                    <a:pt x="1271" y="539"/>
                  </a:lnTo>
                  <a:lnTo>
                    <a:pt x="1271" y="539"/>
                  </a:lnTo>
                  <a:lnTo>
                    <a:pt x="1271" y="543"/>
                  </a:lnTo>
                  <a:lnTo>
                    <a:pt x="1267" y="543"/>
                  </a:lnTo>
                  <a:lnTo>
                    <a:pt x="1258" y="543"/>
                  </a:lnTo>
                  <a:lnTo>
                    <a:pt x="1258" y="543"/>
                  </a:lnTo>
                  <a:lnTo>
                    <a:pt x="1258" y="539"/>
                  </a:lnTo>
                  <a:lnTo>
                    <a:pt x="1258" y="539"/>
                  </a:lnTo>
                  <a:close/>
                  <a:moveTo>
                    <a:pt x="1245" y="363"/>
                  </a:moveTo>
                  <a:lnTo>
                    <a:pt x="1245" y="363"/>
                  </a:lnTo>
                  <a:lnTo>
                    <a:pt x="1240" y="363"/>
                  </a:lnTo>
                  <a:lnTo>
                    <a:pt x="1236" y="363"/>
                  </a:lnTo>
                  <a:lnTo>
                    <a:pt x="1223" y="363"/>
                  </a:lnTo>
                  <a:lnTo>
                    <a:pt x="1223" y="363"/>
                  </a:lnTo>
                  <a:lnTo>
                    <a:pt x="1223" y="359"/>
                  </a:lnTo>
                  <a:lnTo>
                    <a:pt x="1223" y="359"/>
                  </a:lnTo>
                  <a:lnTo>
                    <a:pt x="1223" y="359"/>
                  </a:lnTo>
                  <a:lnTo>
                    <a:pt x="1223" y="355"/>
                  </a:lnTo>
                  <a:lnTo>
                    <a:pt x="1232" y="359"/>
                  </a:lnTo>
                  <a:lnTo>
                    <a:pt x="1236" y="363"/>
                  </a:lnTo>
                  <a:lnTo>
                    <a:pt x="1245" y="363"/>
                  </a:lnTo>
                  <a:lnTo>
                    <a:pt x="1245" y="363"/>
                  </a:lnTo>
                  <a:close/>
                  <a:moveTo>
                    <a:pt x="1166" y="447"/>
                  </a:moveTo>
                  <a:lnTo>
                    <a:pt x="1166" y="447"/>
                  </a:lnTo>
                  <a:lnTo>
                    <a:pt x="1170" y="442"/>
                  </a:lnTo>
                  <a:lnTo>
                    <a:pt x="1166" y="434"/>
                  </a:lnTo>
                  <a:lnTo>
                    <a:pt x="1166" y="434"/>
                  </a:lnTo>
                  <a:lnTo>
                    <a:pt x="1175" y="434"/>
                  </a:lnTo>
                  <a:lnTo>
                    <a:pt x="1179" y="434"/>
                  </a:lnTo>
                  <a:lnTo>
                    <a:pt x="1179" y="434"/>
                  </a:lnTo>
                  <a:lnTo>
                    <a:pt x="1179" y="429"/>
                  </a:lnTo>
                  <a:lnTo>
                    <a:pt x="1175" y="429"/>
                  </a:lnTo>
                  <a:lnTo>
                    <a:pt x="1166" y="429"/>
                  </a:lnTo>
                  <a:lnTo>
                    <a:pt x="1166" y="429"/>
                  </a:lnTo>
                  <a:lnTo>
                    <a:pt x="1170" y="425"/>
                  </a:lnTo>
                  <a:lnTo>
                    <a:pt x="1170" y="420"/>
                  </a:lnTo>
                  <a:lnTo>
                    <a:pt x="1166" y="420"/>
                  </a:lnTo>
                  <a:lnTo>
                    <a:pt x="1166" y="420"/>
                  </a:lnTo>
                  <a:lnTo>
                    <a:pt x="1166" y="416"/>
                  </a:lnTo>
                  <a:lnTo>
                    <a:pt x="1166" y="412"/>
                  </a:lnTo>
                  <a:lnTo>
                    <a:pt x="1166" y="412"/>
                  </a:lnTo>
                  <a:lnTo>
                    <a:pt x="1166" y="412"/>
                  </a:lnTo>
                  <a:lnTo>
                    <a:pt x="1166" y="407"/>
                  </a:lnTo>
                  <a:lnTo>
                    <a:pt x="1175" y="407"/>
                  </a:lnTo>
                  <a:lnTo>
                    <a:pt x="1179" y="407"/>
                  </a:lnTo>
                  <a:lnTo>
                    <a:pt x="1179" y="407"/>
                  </a:lnTo>
                  <a:lnTo>
                    <a:pt x="1179" y="407"/>
                  </a:lnTo>
                  <a:lnTo>
                    <a:pt x="1179" y="403"/>
                  </a:lnTo>
                  <a:lnTo>
                    <a:pt x="1175" y="403"/>
                  </a:lnTo>
                  <a:lnTo>
                    <a:pt x="1170" y="407"/>
                  </a:lnTo>
                  <a:lnTo>
                    <a:pt x="1166" y="403"/>
                  </a:lnTo>
                  <a:lnTo>
                    <a:pt x="1166" y="403"/>
                  </a:lnTo>
                  <a:lnTo>
                    <a:pt x="1170" y="398"/>
                  </a:lnTo>
                  <a:lnTo>
                    <a:pt x="1170" y="394"/>
                  </a:lnTo>
                  <a:lnTo>
                    <a:pt x="1166" y="377"/>
                  </a:lnTo>
                  <a:lnTo>
                    <a:pt x="1166" y="377"/>
                  </a:lnTo>
                  <a:lnTo>
                    <a:pt x="1183" y="372"/>
                  </a:lnTo>
                  <a:lnTo>
                    <a:pt x="1188" y="377"/>
                  </a:lnTo>
                  <a:lnTo>
                    <a:pt x="1197" y="385"/>
                  </a:lnTo>
                  <a:lnTo>
                    <a:pt x="1197" y="385"/>
                  </a:lnTo>
                  <a:lnTo>
                    <a:pt x="1205" y="377"/>
                  </a:lnTo>
                  <a:lnTo>
                    <a:pt x="1218" y="377"/>
                  </a:lnTo>
                  <a:lnTo>
                    <a:pt x="1232" y="377"/>
                  </a:lnTo>
                  <a:lnTo>
                    <a:pt x="1232" y="377"/>
                  </a:lnTo>
                  <a:lnTo>
                    <a:pt x="1227" y="377"/>
                  </a:lnTo>
                  <a:lnTo>
                    <a:pt x="1223" y="381"/>
                  </a:lnTo>
                  <a:lnTo>
                    <a:pt x="1223" y="381"/>
                  </a:lnTo>
                  <a:lnTo>
                    <a:pt x="1227" y="381"/>
                  </a:lnTo>
                  <a:lnTo>
                    <a:pt x="1232" y="381"/>
                  </a:lnTo>
                  <a:lnTo>
                    <a:pt x="1232" y="381"/>
                  </a:lnTo>
                  <a:lnTo>
                    <a:pt x="1227" y="385"/>
                  </a:lnTo>
                  <a:lnTo>
                    <a:pt x="1223" y="390"/>
                  </a:lnTo>
                  <a:lnTo>
                    <a:pt x="1214" y="390"/>
                  </a:lnTo>
                  <a:lnTo>
                    <a:pt x="1214" y="390"/>
                  </a:lnTo>
                  <a:lnTo>
                    <a:pt x="1218" y="394"/>
                  </a:lnTo>
                  <a:lnTo>
                    <a:pt x="1218" y="394"/>
                  </a:lnTo>
                  <a:lnTo>
                    <a:pt x="1232" y="390"/>
                  </a:lnTo>
                  <a:lnTo>
                    <a:pt x="1232" y="390"/>
                  </a:lnTo>
                  <a:lnTo>
                    <a:pt x="1227" y="398"/>
                  </a:lnTo>
                  <a:lnTo>
                    <a:pt x="1227" y="412"/>
                  </a:lnTo>
                  <a:lnTo>
                    <a:pt x="1232" y="420"/>
                  </a:lnTo>
                  <a:lnTo>
                    <a:pt x="1223" y="429"/>
                  </a:lnTo>
                  <a:lnTo>
                    <a:pt x="1223" y="429"/>
                  </a:lnTo>
                  <a:lnTo>
                    <a:pt x="1227" y="438"/>
                  </a:lnTo>
                  <a:lnTo>
                    <a:pt x="1232" y="442"/>
                  </a:lnTo>
                  <a:lnTo>
                    <a:pt x="1232" y="455"/>
                  </a:lnTo>
                  <a:lnTo>
                    <a:pt x="1232" y="455"/>
                  </a:lnTo>
                  <a:lnTo>
                    <a:pt x="1223" y="455"/>
                  </a:lnTo>
                  <a:lnTo>
                    <a:pt x="1223" y="455"/>
                  </a:lnTo>
                  <a:lnTo>
                    <a:pt x="1223" y="451"/>
                  </a:lnTo>
                  <a:lnTo>
                    <a:pt x="1223" y="447"/>
                  </a:lnTo>
                  <a:lnTo>
                    <a:pt x="1223" y="447"/>
                  </a:lnTo>
                  <a:lnTo>
                    <a:pt x="1218" y="447"/>
                  </a:lnTo>
                  <a:lnTo>
                    <a:pt x="1218" y="447"/>
                  </a:lnTo>
                  <a:lnTo>
                    <a:pt x="1214" y="447"/>
                  </a:lnTo>
                  <a:lnTo>
                    <a:pt x="1218" y="451"/>
                  </a:lnTo>
                  <a:lnTo>
                    <a:pt x="1218" y="455"/>
                  </a:lnTo>
                  <a:lnTo>
                    <a:pt x="1214" y="455"/>
                  </a:lnTo>
                  <a:lnTo>
                    <a:pt x="1214" y="455"/>
                  </a:lnTo>
                  <a:lnTo>
                    <a:pt x="1218" y="460"/>
                  </a:lnTo>
                  <a:lnTo>
                    <a:pt x="1223" y="460"/>
                  </a:lnTo>
                  <a:lnTo>
                    <a:pt x="1232" y="460"/>
                  </a:lnTo>
                  <a:lnTo>
                    <a:pt x="1232" y="460"/>
                  </a:lnTo>
                  <a:lnTo>
                    <a:pt x="1227" y="486"/>
                  </a:lnTo>
                  <a:lnTo>
                    <a:pt x="1232" y="517"/>
                  </a:lnTo>
                  <a:lnTo>
                    <a:pt x="1232" y="517"/>
                  </a:lnTo>
                  <a:lnTo>
                    <a:pt x="1214" y="517"/>
                  </a:lnTo>
                  <a:lnTo>
                    <a:pt x="1214" y="517"/>
                  </a:lnTo>
                  <a:lnTo>
                    <a:pt x="1218" y="521"/>
                  </a:lnTo>
                  <a:lnTo>
                    <a:pt x="1223" y="521"/>
                  </a:lnTo>
                  <a:lnTo>
                    <a:pt x="1232" y="521"/>
                  </a:lnTo>
                  <a:lnTo>
                    <a:pt x="1232" y="521"/>
                  </a:lnTo>
                  <a:lnTo>
                    <a:pt x="1227" y="534"/>
                  </a:lnTo>
                  <a:lnTo>
                    <a:pt x="1232" y="548"/>
                  </a:lnTo>
                  <a:lnTo>
                    <a:pt x="1232" y="548"/>
                  </a:lnTo>
                  <a:lnTo>
                    <a:pt x="1218" y="556"/>
                  </a:lnTo>
                  <a:lnTo>
                    <a:pt x="1214" y="565"/>
                  </a:lnTo>
                  <a:lnTo>
                    <a:pt x="1214" y="565"/>
                  </a:lnTo>
                  <a:lnTo>
                    <a:pt x="1210" y="543"/>
                  </a:lnTo>
                  <a:lnTo>
                    <a:pt x="1210" y="530"/>
                  </a:lnTo>
                  <a:lnTo>
                    <a:pt x="1214" y="521"/>
                  </a:lnTo>
                  <a:lnTo>
                    <a:pt x="1214" y="521"/>
                  </a:lnTo>
                  <a:lnTo>
                    <a:pt x="1210" y="517"/>
                  </a:lnTo>
                  <a:lnTo>
                    <a:pt x="1205" y="517"/>
                  </a:lnTo>
                  <a:lnTo>
                    <a:pt x="1201" y="521"/>
                  </a:lnTo>
                  <a:lnTo>
                    <a:pt x="1205" y="526"/>
                  </a:lnTo>
                  <a:lnTo>
                    <a:pt x="1205" y="526"/>
                  </a:lnTo>
                  <a:lnTo>
                    <a:pt x="1197" y="517"/>
                  </a:lnTo>
                  <a:lnTo>
                    <a:pt x="1188" y="517"/>
                  </a:lnTo>
                  <a:lnTo>
                    <a:pt x="1166" y="517"/>
                  </a:lnTo>
                  <a:lnTo>
                    <a:pt x="1166" y="517"/>
                  </a:lnTo>
                  <a:lnTo>
                    <a:pt x="1166" y="495"/>
                  </a:lnTo>
                  <a:lnTo>
                    <a:pt x="1166" y="482"/>
                  </a:lnTo>
                  <a:lnTo>
                    <a:pt x="1166" y="482"/>
                  </a:lnTo>
                  <a:lnTo>
                    <a:pt x="1170" y="477"/>
                  </a:lnTo>
                  <a:lnTo>
                    <a:pt x="1170" y="473"/>
                  </a:lnTo>
                  <a:lnTo>
                    <a:pt x="1166" y="473"/>
                  </a:lnTo>
                  <a:lnTo>
                    <a:pt x="1166" y="473"/>
                  </a:lnTo>
                  <a:lnTo>
                    <a:pt x="1166" y="469"/>
                  </a:lnTo>
                  <a:lnTo>
                    <a:pt x="1170" y="469"/>
                  </a:lnTo>
                  <a:lnTo>
                    <a:pt x="1179" y="469"/>
                  </a:lnTo>
                  <a:lnTo>
                    <a:pt x="1179" y="469"/>
                  </a:lnTo>
                  <a:lnTo>
                    <a:pt x="1175" y="464"/>
                  </a:lnTo>
                  <a:lnTo>
                    <a:pt x="1170" y="464"/>
                  </a:lnTo>
                  <a:lnTo>
                    <a:pt x="1170" y="460"/>
                  </a:lnTo>
                  <a:lnTo>
                    <a:pt x="1166" y="455"/>
                  </a:lnTo>
                  <a:lnTo>
                    <a:pt x="1166" y="455"/>
                  </a:lnTo>
                  <a:lnTo>
                    <a:pt x="1166" y="451"/>
                  </a:lnTo>
                  <a:lnTo>
                    <a:pt x="1170" y="451"/>
                  </a:lnTo>
                  <a:lnTo>
                    <a:pt x="1170" y="447"/>
                  </a:lnTo>
                  <a:lnTo>
                    <a:pt x="1166" y="447"/>
                  </a:lnTo>
                  <a:lnTo>
                    <a:pt x="1166" y="447"/>
                  </a:lnTo>
                  <a:close/>
                  <a:moveTo>
                    <a:pt x="1157" y="385"/>
                  </a:moveTo>
                  <a:lnTo>
                    <a:pt x="1157" y="385"/>
                  </a:lnTo>
                  <a:lnTo>
                    <a:pt x="1153" y="381"/>
                  </a:lnTo>
                  <a:lnTo>
                    <a:pt x="1148" y="372"/>
                  </a:lnTo>
                  <a:lnTo>
                    <a:pt x="1148" y="359"/>
                  </a:lnTo>
                  <a:lnTo>
                    <a:pt x="1148" y="359"/>
                  </a:lnTo>
                  <a:lnTo>
                    <a:pt x="1157" y="368"/>
                  </a:lnTo>
                  <a:lnTo>
                    <a:pt x="1157" y="372"/>
                  </a:lnTo>
                  <a:lnTo>
                    <a:pt x="1157" y="377"/>
                  </a:lnTo>
                  <a:lnTo>
                    <a:pt x="1157" y="385"/>
                  </a:lnTo>
                  <a:lnTo>
                    <a:pt x="1157" y="385"/>
                  </a:lnTo>
                  <a:close/>
                  <a:moveTo>
                    <a:pt x="1135" y="455"/>
                  </a:moveTo>
                  <a:lnTo>
                    <a:pt x="1135" y="455"/>
                  </a:lnTo>
                  <a:lnTo>
                    <a:pt x="1140" y="451"/>
                  </a:lnTo>
                  <a:lnTo>
                    <a:pt x="1140" y="447"/>
                  </a:lnTo>
                  <a:lnTo>
                    <a:pt x="1140" y="447"/>
                  </a:lnTo>
                  <a:lnTo>
                    <a:pt x="1144" y="447"/>
                  </a:lnTo>
                  <a:lnTo>
                    <a:pt x="1144" y="447"/>
                  </a:lnTo>
                  <a:lnTo>
                    <a:pt x="1140" y="442"/>
                  </a:lnTo>
                  <a:lnTo>
                    <a:pt x="1135" y="442"/>
                  </a:lnTo>
                  <a:lnTo>
                    <a:pt x="1135" y="442"/>
                  </a:lnTo>
                  <a:lnTo>
                    <a:pt x="1135" y="429"/>
                  </a:lnTo>
                  <a:lnTo>
                    <a:pt x="1135" y="429"/>
                  </a:lnTo>
                  <a:lnTo>
                    <a:pt x="1148" y="429"/>
                  </a:lnTo>
                  <a:lnTo>
                    <a:pt x="1148" y="429"/>
                  </a:lnTo>
                  <a:lnTo>
                    <a:pt x="1148" y="420"/>
                  </a:lnTo>
                  <a:lnTo>
                    <a:pt x="1144" y="416"/>
                  </a:lnTo>
                  <a:lnTo>
                    <a:pt x="1140" y="412"/>
                  </a:lnTo>
                  <a:lnTo>
                    <a:pt x="1135" y="407"/>
                  </a:lnTo>
                  <a:lnTo>
                    <a:pt x="1135" y="407"/>
                  </a:lnTo>
                  <a:lnTo>
                    <a:pt x="1140" y="403"/>
                  </a:lnTo>
                  <a:lnTo>
                    <a:pt x="1140" y="407"/>
                  </a:lnTo>
                  <a:lnTo>
                    <a:pt x="1148" y="412"/>
                  </a:lnTo>
                  <a:lnTo>
                    <a:pt x="1148" y="412"/>
                  </a:lnTo>
                  <a:lnTo>
                    <a:pt x="1148" y="407"/>
                  </a:lnTo>
                  <a:lnTo>
                    <a:pt x="1144" y="403"/>
                  </a:lnTo>
                  <a:lnTo>
                    <a:pt x="1140" y="398"/>
                  </a:lnTo>
                  <a:lnTo>
                    <a:pt x="1144" y="394"/>
                  </a:lnTo>
                  <a:lnTo>
                    <a:pt x="1144" y="394"/>
                  </a:lnTo>
                  <a:lnTo>
                    <a:pt x="1144" y="394"/>
                  </a:lnTo>
                  <a:lnTo>
                    <a:pt x="1140" y="394"/>
                  </a:lnTo>
                  <a:lnTo>
                    <a:pt x="1135" y="394"/>
                  </a:lnTo>
                  <a:lnTo>
                    <a:pt x="1135" y="394"/>
                  </a:lnTo>
                  <a:lnTo>
                    <a:pt x="1140" y="385"/>
                  </a:lnTo>
                  <a:lnTo>
                    <a:pt x="1144" y="381"/>
                  </a:lnTo>
                  <a:lnTo>
                    <a:pt x="1144" y="381"/>
                  </a:lnTo>
                  <a:lnTo>
                    <a:pt x="1144" y="377"/>
                  </a:lnTo>
                  <a:lnTo>
                    <a:pt x="1140" y="377"/>
                  </a:lnTo>
                  <a:lnTo>
                    <a:pt x="1140" y="377"/>
                  </a:lnTo>
                  <a:lnTo>
                    <a:pt x="1140" y="355"/>
                  </a:lnTo>
                  <a:lnTo>
                    <a:pt x="1140" y="355"/>
                  </a:lnTo>
                  <a:lnTo>
                    <a:pt x="1144" y="359"/>
                  </a:lnTo>
                  <a:lnTo>
                    <a:pt x="1144" y="368"/>
                  </a:lnTo>
                  <a:lnTo>
                    <a:pt x="1144" y="372"/>
                  </a:lnTo>
                  <a:lnTo>
                    <a:pt x="1148" y="377"/>
                  </a:lnTo>
                  <a:lnTo>
                    <a:pt x="1148" y="377"/>
                  </a:lnTo>
                  <a:lnTo>
                    <a:pt x="1144" y="381"/>
                  </a:lnTo>
                  <a:lnTo>
                    <a:pt x="1144" y="381"/>
                  </a:lnTo>
                  <a:lnTo>
                    <a:pt x="1144" y="385"/>
                  </a:lnTo>
                  <a:lnTo>
                    <a:pt x="1148" y="390"/>
                  </a:lnTo>
                  <a:lnTo>
                    <a:pt x="1157" y="390"/>
                  </a:lnTo>
                  <a:lnTo>
                    <a:pt x="1157" y="390"/>
                  </a:lnTo>
                  <a:lnTo>
                    <a:pt x="1153" y="394"/>
                  </a:lnTo>
                  <a:lnTo>
                    <a:pt x="1153" y="407"/>
                  </a:lnTo>
                  <a:lnTo>
                    <a:pt x="1157" y="412"/>
                  </a:lnTo>
                  <a:lnTo>
                    <a:pt x="1157" y="416"/>
                  </a:lnTo>
                  <a:lnTo>
                    <a:pt x="1157" y="416"/>
                  </a:lnTo>
                  <a:lnTo>
                    <a:pt x="1157" y="420"/>
                  </a:lnTo>
                  <a:lnTo>
                    <a:pt x="1157" y="420"/>
                  </a:lnTo>
                  <a:lnTo>
                    <a:pt x="1153" y="420"/>
                  </a:lnTo>
                  <a:lnTo>
                    <a:pt x="1148" y="416"/>
                  </a:lnTo>
                  <a:lnTo>
                    <a:pt x="1148" y="416"/>
                  </a:lnTo>
                  <a:lnTo>
                    <a:pt x="1153" y="425"/>
                  </a:lnTo>
                  <a:lnTo>
                    <a:pt x="1153" y="429"/>
                  </a:lnTo>
                  <a:lnTo>
                    <a:pt x="1153" y="438"/>
                  </a:lnTo>
                  <a:lnTo>
                    <a:pt x="1162" y="438"/>
                  </a:lnTo>
                  <a:lnTo>
                    <a:pt x="1162" y="438"/>
                  </a:lnTo>
                  <a:lnTo>
                    <a:pt x="1162" y="442"/>
                  </a:lnTo>
                  <a:lnTo>
                    <a:pt x="1157" y="442"/>
                  </a:lnTo>
                  <a:lnTo>
                    <a:pt x="1148" y="447"/>
                  </a:lnTo>
                  <a:lnTo>
                    <a:pt x="1148" y="447"/>
                  </a:lnTo>
                  <a:lnTo>
                    <a:pt x="1148" y="447"/>
                  </a:lnTo>
                  <a:lnTo>
                    <a:pt x="1153" y="447"/>
                  </a:lnTo>
                  <a:lnTo>
                    <a:pt x="1157" y="447"/>
                  </a:lnTo>
                  <a:lnTo>
                    <a:pt x="1157" y="455"/>
                  </a:lnTo>
                  <a:lnTo>
                    <a:pt x="1157" y="455"/>
                  </a:lnTo>
                  <a:lnTo>
                    <a:pt x="1148" y="455"/>
                  </a:lnTo>
                  <a:lnTo>
                    <a:pt x="1140" y="455"/>
                  </a:lnTo>
                  <a:lnTo>
                    <a:pt x="1131" y="455"/>
                  </a:lnTo>
                  <a:lnTo>
                    <a:pt x="1131" y="455"/>
                  </a:lnTo>
                  <a:lnTo>
                    <a:pt x="1135" y="451"/>
                  </a:lnTo>
                  <a:lnTo>
                    <a:pt x="1135" y="455"/>
                  </a:lnTo>
                  <a:lnTo>
                    <a:pt x="1135" y="455"/>
                  </a:lnTo>
                  <a:close/>
                  <a:moveTo>
                    <a:pt x="1162" y="477"/>
                  </a:moveTo>
                  <a:lnTo>
                    <a:pt x="1162" y="477"/>
                  </a:lnTo>
                  <a:lnTo>
                    <a:pt x="1148" y="473"/>
                  </a:lnTo>
                  <a:lnTo>
                    <a:pt x="1140" y="473"/>
                  </a:lnTo>
                  <a:lnTo>
                    <a:pt x="1140" y="473"/>
                  </a:lnTo>
                  <a:lnTo>
                    <a:pt x="1144" y="469"/>
                  </a:lnTo>
                  <a:lnTo>
                    <a:pt x="1144" y="460"/>
                  </a:lnTo>
                  <a:lnTo>
                    <a:pt x="1144" y="460"/>
                  </a:lnTo>
                  <a:lnTo>
                    <a:pt x="1153" y="469"/>
                  </a:lnTo>
                  <a:lnTo>
                    <a:pt x="1162" y="477"/>
                  </a:lnTo>
                  <a:lnTo>
                    <a:pt x="1162" y="477"/>
                  </a:lnTo>
                  <a:close/>
                  <a:moveTo>
                    <a:pt x="1113" y="495"/>
                  </a:moveTo>
                  <a:lnTo>
                    <a:pt x="1113" y="495"/>
                  </a:lnTo>
                  <a:lnTo>
                    <a:pt x="1122" y="491"/>
                  </a:lnTo>
                  <a:lnTo>
                    <a:pt x="1126" y="491"/>
                  </a:lnTo>
                  <a:lnTo>
                    <a:pt x="1135" y="491"/>
                  </a:lnTo>
                  <a:lnTo>
                    <a:pt x="1135" y="491"/>
                  </a:lnTo>
                  <a:lnTo>
                    <a:pt x="1135" y="495"/>
                  </a:lnTo>
                  <a:lnTo>
                    <a:pt x="1140" y="495"/>
                  </a:lnTo>
                  <a:lnTo>
                    <a:pt x="1140" y="495"/>
                  </a:lnTo>
                  <a:lnTo>
                    <a:pt x="1135" y="499"/>
                  </a:lnTo>
                  <a:lnTo>
                    <a:pt x="1131" y="499"/>
                  </a:lnTo>
                  <a:lnTo>
                    <a:pt x="1131" y="499"/>
                  </a:lnTo>
                  <a:lnTo>
                    <a:pt x="1140" y="504"/>
                  </a:lnTo>
                  <a:lnTo>
                    <a:pt x="1153" y="504"/>
                  </a:lnTo>
                  <a:lnTo>
                    <a:pt x="1153" y="504"/>
                  </a:lnTo>
                  <a:lnTo>
                    <a:pt x="1153" y="499"/>
                  </a:lnTo>
                  <a:lnTo>
                    <a:pt x="1153" y="491"/>
                  </a:lnTo>
                  <a:lnTo>
                    <a:pt x="1153" y="486"/>
                  </a:lnTo>
                  <a:lnTo>
                    <a:pt x="1148" y="482"/>
                  </a:lnTo>
                  <a:lnTo>
                    <a:pt x="1148" y="482"/>
                  </a:lnTo>
                  <a:lnTo>
                    <a:pt x="1144" y="486"/>
                  </a:lnTo>
                  <a:lnTo>
                    <a:pt x="1144" y="486"/>
                  </a:lnTo>
                  <a:lnTo>
                    <a:pt x="1148" y="491"/>
                  </a:lnTo>
                  <a:lnTo>
                    <a:pt x="1144" y="491"/>
                  </a:lnTo>
                  <a:lnTo>
                    <a:pt x="1144" y="491"/>
                  </a:lnTo>
                  <a:lnTo>
                    <a:pt x="1140" y="491"/>
                  </a:lnTo>
                  <a:lnTo>
                    <a:pt x="1140" y="486"/>
                  </a:lnTo>
                  <a:lnTo>
                    <a:pt x="1140" y="482"/>
                  </a:lnTo>
                  <a:lnTo>
                    <a:pt x="1135" y="482"/>
                  </a:lnTo>
                  <a:lnTo>
                    <a:pt x="1135" y="482"/>
                  </a:lnTo>
                  <a:lnTo>
                    <a:pt x="1140" y="482"/>
                  </a:lnTo>
                  <a:lnTo>
                    <a:pt x="1148" y="482"/>
                  </a:lnTo>
                  <a:lnTo>
                    <a:pt x="1162" y="482"/>
                  </a:lnTo>
                  <a:lnTo>
                    <a:pt x="1162" y="482"/>
                  </a:lnTo>
                  <a:lnTo>
                    <a:pt x="1162" y="495"/>
                  </a:lnTo>
                  <a:lnTo>
                    <a:pt x="1162" y="517"/>
                  </a:lnTo>
                  <a:lnTo>
                    <a:pt x="1162" y="517"/>
                  </a:lnTo>
                  <a:lnTo>
                    <a:pt x="1157" y="517"/>
                  </a:lnTo>
                  <a:lnTo>
                    <a:pt x="1153" y="521"/>
                  </a:lnTo>
                  <a:lnTo>
                    <a:pt x="1153" y="521"/>
                  </a:lnTo>
                  <a:lnTo>
                    <a:pt x="1135" y="512"/>
                  </a:lnTo>
                  <a:lnTo>
                    <a:pt x="1126" y="508"/>
                  </a:lnTo>
                  <a:lnTo>
                    <a:pt x="1118" y="512"/>
                  </a:lnTo>
                  <a:lnTo>
                    <a:pt x="1118" y="512"/>
                  </a:lnTo>
                  <a:lnTo>
                    <a:pt x="1118" y="508"/>
                  </a:lnTo>
                  <a:lnTo>
                    <a:pt x="1118" y="508"/>
                  </a:lnTo>
                  <a:lnTo>
                    <a:pt x="1113" y="504"/>
                  </a:lnTo>
                  <a:lnTo>
                    <a:pt x="1113" y="495"/>
                  </a:lnTo>
                  <a:lnTo>
                    <a:pt x="1113" y="495"/>
                  </a:lnTo>
                  <a:close/>
                  <a:moveTo>
                    <a:pt x="903" y="482"/>
                  </a:moveTo>
                  <a:lnTo>
                    <a:pt x="903" y="482"/>
                  </a:lnTo>
                  <a:lnTo>
                    <a:pt x="907" y="482"/>
                  </a:lnTo>
                  <a:lnTo>
                    <a:pt x="903" y="482"/>
                  </a:lnTo>
                  <a:lnTo>
                    <a:pt x="903" y="482"/>
                  </a:lnTo>
                  <a:lnTo>
                    <a:pt x="907" y="512"/>
                  </a:lnTo>
                  <a:lnTo>
                    <a:pt x="907" y="548"/>
                  </a:lnTo>
                  <a:lnTo>
                    <a:pt x="907" y="548"/>
                  </a:lnTo>
                  <a:lnTo>
                    <a:pt x="903" y="530"/>
                  </a:lnTo>
                  <a:lnTo>
                    <a:pt x="903" y="512"/>
                  </a:lnTo>
                  <a:lnTo>
                    <a:pt x="903" y="482"/>
                  </a:lnTo>
                  <a:lnTo>
                    <a:pt x="903" y="482"/>
                  </a:lnTo>
                  <a:close/>
                  <a:moveTo>
                    <a:pt x="903" y="403"/>
                  </a:moveTo>
                  <a:lnTo>
                    <a:pt x="903" y="403"/>
                  </a:lnTo>
                  <a:lnTo>
                    <a:pt x="903" y="398"/>
                  </a:lnTo>
                  <a:lnTo>
                    <a:pt x="903" y="394"/>
                  </a:lnTo>
                  <a:lnTo>
                    <a:pt x="903" y="390"/>
                  </a:lnTo>
                  <a:lnTo>
                    <a:pt x="899" y="385"/>
                  </a:lnTo>
                  <a:lnTo>
                    <a:pt x="899" y="385"/>
                  </a:lnTo>
                  <a:lnTo>
                    <a:pt x="903" y="385"/>
                  </a:lnTo>
                  <a:lnTo>
                    <a:pt x="907" y="390"/>
                  </a:lnTo>
                  <a:lnTo>
                    <a:pt x="907" y="398"/>
                  </a:lnTo>
                  <a:lnTo>
                    <a:pt x="903" y="403"/>
                  </a:lnTo>
                  <a:lnTo>
                    <a:pt x="903" y="403"/>
                  </a:lnTo>
                  <a:close/>
                  <a:moveTo>
                    <a:pt x="907" y="131"/>
                  </a:moveTo>
                  <a:lnTo>
                    <a:pt x="907" y="131"/>
                  </a:lnTo>
                  <a:lnTo>
                    <a:pt x="890" y="127"/>
                  </a:lnTo>
                  <a:lnTo>
                    <a:pt x="890" y="127"/>
                  </a:lnTo>
                  <a:lnTo>
                    <a:pt x="890" y="122"/>
                  </a:lnTo>
                  <a:lnTo>
                    <a:pt x="899" y="122"/>
                  </a:lnTo>
                  <a:lnTo>
                    <a:pt x="903" y="122"/>
                  </a:lnTo>
                  <a:lnTo>
                    <a:pt x="907" y="127"/>
                  </a:lnTo>
                  <a:lnTo>
                    <a:pt x="907" y="131"/>
                  </a:lnTo>
                  <a:lnTo>
                    <a:pt x="907" y="131"/>
                  </a:lnTo>
                  <a:close/>
                  <a:moveTo>
                    <a:pt x="899" y="65"/>
                  </a:moveTo>
                  <a:lnTo>
                    <a:pt x="899" y="65"/>
                  </a:lnTo>
                  <a:lnTo>
                    <a:pt x="903" y="65"/>
                  </a:lnTo>
                  <a:lnTo>
                    <a:pt x="907" y="74"/>
                  </a:lnTo>
                  <a:lnTo>
                    <a:pt x="907" y="74"/>
                  </a:lnTo>
                  <a:lnTo>
                    <a:pt x="903" y="74"/>
                  </a:lnTo>
                  <a:lnTo>
                    <a:pt x="903" y="70"/>
                  </a:lnTo>
                  <a:lnTo>
                    <a:pt x="903" y="70"/>
                  </a:lnTo>
                  <a:lnTo>
                    <a:pt x="899" y="70"/>
                  </a:lnTo>
                  <a:lnTo>
                    <a:pt x="899" y="74"/>
                  </a:lnTo>
                  <a:lnTo>
                    <a:pt x="899" y="83"/>
                  </a:lnTo>
                  <a:lnTo>
                    <a:pt x="899" y="83"/>
                  </a:lnTo>
                  <a:lnTo>
                    <a:pt x="894" y="83"/>
                  </a:lnTo>
                  <a:lnTo>
                    <a:pt x="894" y="79"/>
                  </a:lnTo>
                  <a:lnTo>
                    <a:pt x="899" y="74"/>
                  </a:lnTo>
                  <a:lnTo>
                    <a:pt x="899" y="65"/>
                  </a:lnTo>
                  <a:lnTo>
                    <a:pt x="899" y="65"/>
                  </a:lnTo>
                  <a:close/>
                  <a:moveTo>
                    <a:pt x="881" y="87"/>
                  </a:moveTo>
                  <a:lnTo>
                    <a:pt x="881" y="87"/>
                  </a:lnTo>
                  <a:lnTo>
                    <a:pt x="881" y="87"/>
                  </a:lnTo>
                  <a:lnTo>
                    <a:pt x="881" y="92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99" y="100"/>
                  </a:lnTo>
                  <a:lnTo>
                    <a:pt x="903" y="100"/>
                  </a:lnTo>
                  <a:lnTo>
                    <a:pt x="903" y="100"/>
                  </a:lnTo>
                  <a:lnTo>
                    <a:pt x="907" y="100"/>
                  </a:lnTo>
                  <a:lnTo>
                    <a:pt x="903" y="105"/>
                  </a:lnTo>
                  <a:lnTo>
                    <a:pt x="899" y="105"/>
                  </a:lnTo>
                  <a:lnTo>
                    <a:pt x="877" y="105"/>
                  </a:lnTo>
                  <a:lnTo>
                    <a:pt x="877" y="105"/>
                  </a:lnTo>
                  <a:lnTo>
                    <a:pt x="881" y="100"/>
                  </a:lnTo>
                  <a:lnTo>
                    <a:pt x="877" y="96"/>
                  </a:lnTo>
                  <a:lnTo>
                    <a:pt x="877" y="92"/>
                  </a:lnTo>
                  <a:lnTo>
                    <a:pt x="881" y="87"/>
                  </a:lnTo>
                  <a:lnTo>
                    <a:pt x="881" y="87"/>
                  </a:lnTo>
                  <a:close/>
                  <a:moveTo>
                    <a:pt x="837" y="100"/>
                  </a:moveTo>
                  <a:lnTo>
                    <a:pt x="837" y="100"/>
                  </a:lnTo>
                  <a:lnTo>
                    <a:pt x="842" y="100"/>
                  </a:lnTo>
                  <a:lnTo>
                    <a:pt x="846" y="109"/>
                  </a:lnTo>
                  <a:lnTo>
                    <a:pt x="846" y="114"/>
                  </a:lnTo>
                  <a:lnTo>
                    <a:pt x="846" y="114"/>
                  </a:lnTo>
                  <a:lnTo>
                    <a:pt x="846" y="114"/>
                  </a:lnTo>
                  <a:lnTo>
                    <a:pt x="846" y="118"/>
                  </a:lnTo>
                  <a:lnTo>
                    <a:pt x="846" y="118"/>
                  </a:lnTo>
                  <a:lnTo>
                    <a:pt x="846" y="118"/>
                  </a:lnTo>
                  <a:lnTo>
                    <a:pt x="837" y="118"/>
                  </a:lnTo>
                  <a:lnTo>
                    <a:pt x="837" y="118"/>
                  </a:lnTo>
                  <a:lnTo>
                    <a:pt x="842" y="109"/>
                  </a:lnTo>
                  <a:lnTo>
                    <a:pt x="837" y="100"/>
                  </a:lnTo>
                  <a:lnTo>
                    <a:pt x="837" y="100"/>
                  </a:lnTo>
                  <a:close/>
                  <a:moveTo>
                    <a:pt x="846" y="149"/>
                  </a:moveTo>
                  <a:lnTo>
                    <a:pt x="846" y="149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77" y="136"/>
                  </a:lnTo>
                  <a:lnTo>
                    <a:pt x="881" y="131"/>
                  </a:lnTo>
                  <a:lnTo>
                    <a:pt x="881" y="131"/>
                  </a:lnTo>
                  <a:lnTo>
                    <a:pt x="881" y="127"/>
                  </a:lnTo>
                  <a:lnTo>
                    <a:pt x="881" y="127"/>
                  </a:lnTo>
                  <a:lnTo>
                    <a:pt x="877" y="127"/>
                  </a:lnTo>
                  <a:lnTo>
                    <a:pt x="881" y="127"/>
                  </a:lnTo>
                  <a:lnTo>
                    <a:pt x="881" y="127"/>
                  </a:lnTo>
                  <a:lnTo>
                    <a:pt x="885" y="136"/>
                  </a:lnTo>
                  <a:lnTo>
                    <a:pt x="885" y="136"/>
                  </a:lnTo>
                  <a:lnTo>
                    <a:pt x="890" y="136"/>
                  </a:lnTo>
                  <a:lnTo>
                    <a:pt x="890" y="136"/>
                  </a:lnTo>
                  <a:lnTo>
                    <a:pt x="890" y="140"/>
                  </a:lnTo>
                  <a:lnTo>
                    <a:pt x="885" y="140"/>
                  </a:lnTo>
                  <a:lnTo>
                    <a:pt x="881" y="140"/>
                  </a:lnTo>
                  <a:lnTo>
                    <a:pt x="881" y="144"/>
                  </a:lnTo>
                  <a:lnTo>
                    <a:pt x="881" y="144"/>
                  </a:lnTo>
                  <a:lnTo>
                    <a:pt x="885" y="149"/>
                  </a:lnTo>
                  <a:lnTo>
                    <a:pt x="890" y="149"/>
                  </a:lnTo>
                  <a:lnTo>
                    <a:pt x="890" y="149"/>
                  </a:lnTo>
                  <a:lnTo>
                    <a:pt x="890" y="149"/>
                  </a:lnTo>
                  <a:lnTo>
                    <a:pt x="894" y="149"/>
                  </a:lnTo>
                  <a:lnTo>
                    <a:pt x="899" y="140"/>
                  </a:lnTo>
                  <a:lnTo>
                    <a:pt x="899" y="140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7" y="157"/>
                  </a:lnTo>
                  <a:lnTo>
                    <a:pt x="899" y="171"/>
                  </a:lnTo>
                  <a:lnTo>
                    <a:pt x="899" y="171"/>
                  </a:lnTo>
                  <a:lnTo>
                    <a:pt x="903" y="171"/>
                  </a:lnTo>
                  <a:lnTo>
                    <a:pt x="903" y="175"/>
                  </a:lnTo>
                  <a:lnTo>
                    <a:pt x="903" y="179"/>
                  </a:lnTo>
                  <a:lnTo>
                    <a:pt x="903" y="188"/>
                  </a:lnTo>
                  <a:lnTo>
                    <a:pt x="907" y="197"/>
                  </a:lnTo>
                  <a:lnTo>
                    <a:pt x="907" y="197"/>
                  </a:lnTo>
                  <a:lnTo>
                    <a:pt x="894" y="201"/>
                  </a:lnTo>
                  <a:lnTo>
                    <a:pt x="881" y="197"/>
                  </a:lnTo>
                  <a:lnTo>
                    <a:pt x="872" y="197"/>
                  </a:lnTo>
                  <a:lnTo>
                    <a:pt x="863" y="201"/>
                  </a:lnTo>
                  <a:lnTo>
                    <a:pt x="859" y="206"/>
                  </a:lnTo>
                  <a:lnTo>
                    <a:pt x="859" y="206"/>
                  </a:lnTo>
                  <a:lnTo>
                    <a:pt x="855" y="184"/>
                  </a:lnTo>
                  <a:lnTo>
                    <a:pt x="855" y="153"/>
                  </a:lnTo>
                  <a:lnTo>
                    <a:pt x="855" y="153"/>
                  </a:lnTo>
                  <a:lnTo>
                    <a:pt x="833" y="153"/>
                  </a:lnTo>
                  <a:lnTo>
                    <a:pt x="833" y="153"/>
                  </a:lnTo>
                  <a:lnTo>
                    <a:pt x="842" y="144"/>
                  </a:lnTo>
                  <a:lnTo>
                    <a:pt x="842" y="140"/>
                  </a:lnTo>
                  <a:lnTo>
                    <a:pt x="837" y="140"/>
                  </a:lnTo>
                  <a:lnTo>
                    <a:pt x="837" y="140"/>
                  </a:lnTo>
                  <a:lnTo>
                    <a:pt x="842" y="136"/>
                  </a:lnTo>
                  <a:lnTo>
                    <a:pt x="842" y="136"/>
                  </a:lnTo>
                  <a:lnTo>
                    <a:pt x="846" y="149"/>
                  </a:lnTo>
                  <a:lnTo>
                    <a:pt x="846" y="149"/>
                  </a:lnTo>
                  <a:close/>
                  <a:moveTo>
                    <a:pt x="745" y="114"/>
                  </a:moveTo>
                  <a:lnTo>
                    <a:pt x="745" y="114"/>
                  </a:lnTo>
                  <a:lnTo>
                    <a:pt x="754" y="105"/>
                  </a:lnTo>
                  <a:lnTo>
                    <a:pt x="758" y="105"/>
                  </a:lnTo>
                  <a:lnTo>
                    <a:pt x="771" y="105"/>
                  </a:lnTo>
                  <a:lnTo>
                    <a:pt x="771" y="105"/>
                  </a:lnTo>
                  <a:lnTo>
                    <a:pt x="763" y="109"/>
                  </a:lnTo>
                  <a:lnTo>
                    <a:pt x="754" y="114"/>
                  </a:lnTo>
                  <a:lnTo>
                    <a:pt x="745" y="114"/>
                  </a:lnTo>
                  <a:lnTo>
                    <a:pt x="745" y="114"/>
                  </a:lnTo>
                  <a:close/>
                  <a:moveTo>
                    <a:pt x="741" y="87"/>
                  </a:moveTo>
                  <a:lnTo>
                    <a:pt x="741" y="87"/>
                  </a:lnTo>
                  <a:lnTo>
                    <a:pt x="736" y="92"/>
                  </a:lnTo>
                  <a:lnTo>
                    <a:pt x="736" y="92"/>
                  </a:lnTo>
                  <a:lnTo>
                    <a:pt x="736" y="100"/>
                  </a:lnTo>
                  <a:lnTo>
                    <a:pt x="736" y="100"/>
                  </a:lnTo>
                  <a:lnTo>
                    <a:pt x="736" y="100"/>
                  </a:lnTo>
                  <a:lnTo>
                    <a:pt x="732" y="96"/>
                  </a:lnTo>
                  <a:lnTo>
                    <a:pt x="732" y="92"/>
                  </a:lnTo>
                  <a:lnTo>
                    <a:pt x="732" y="92"/>
                  </a:lnTo>
                  <a:lnTo>
                    <a:pt x="714" y="92"/>
                  </a:lnTo>
                  <a:lnTo>
                    <a:pt x="693" y="92"/>
                  </a:lnTo>
                  <a:lnTo>
                    <a:pt x="693" y="92"/>
                  </a:lnTo>
                  <a:lnTo>
                    <a:pt x="688" y="87"/>
                  </a:lnTo>
                  <a:lnTo>
                    <a:pt x="688" y="87"/>
                  </a:lnTo>
                  <a:lnTo>
                    <a:pt x="688" y="83"/>
                  </a:lnTo>
                  <a:lnTo>
                    <a:pt x="688" y="83"/>
                  </a:lnTo>
                  <a:lnTo>
                    <a:pt x="732" y="79"/>
                  </a:lnTo>
                  <a:lnTo>
                    <a:pt x="771" y="83"/>
                  </a:lnTo>
                  <a:lnTo>
                    <a:pt x="771" y="83"/>
                  </a:lnTo>
                  <a:lnTo>
                    <a:pt x="767" y="87"/>
                  </a:lnTo>
                  <a:lnTo>
                    <a:pt x="754" y="87"/>
                  </a:lnTo>
                  <a:lnTo>
                    <a:pt x="741" y="87"/>
                  </a:lnTo>
                  <a:lnTo>
                    <a:pt x="741" y="87"/>
                  </a:lnTo>
                  <a:close/>
                  <a:moveTo>
                    <a:pt x="785" y="114"/>
                  </a:moveTo>
                  <a:lnTo>
                    <a:pt x="785" y="114"/>
                  </a:lnTo>
                  <a:lnTo>
                    <a:pt x="793" y="109"/>
                  </a:lnTo>
                  <a:lnTo>
                    <a:pt x="807" y="109"/>
                  </a:lnTo>
                  <a:lnTo>
                    <a:pt x="833" y="109"/>
                  </a:lnTo>
                  <a:lnTo>
                    <a:pt x="833" y="109"/>
                  </a:lnTo>
                  <a:lnTo>
                    <a:pt x="824" y="114"/>
                  </a:lnTo>
                  <a:lnTo>
                    <a:pt x="811" y="114"/>
                  </a:lnTo>
                  <a:lnTo>
                    <a:pt x="785" y="114"/>
                  </a:lnTo>
                  <a:lnTo>
                    <a:pt x="785" y="114"/>
                  </a:lnTo>
                  <a:close/>
                  <a:moveTo>
                    <a:pt x="815" y="328"/>
                  </a:moveTo>
                  <a:lnTo>
                    <a:pt x="815" y="328"/>
                  </a:lnTo>
                  <a:lnTo>
                    <a:pt x="811" y="324"/>
                  </a:lnTo>
                  <a:lnTo>
                    <a:pt x="815" y="320"/>
                  </a:lnTo>
                  <a:lnTo>
                    <a:pt x="820" y="315"/>
                  </a:lnTo>
                  <a:lnTo>
                    <a:pt x="815" y="306"/>
                  </a:lnTo>
                  <a:lnTo>
                    <a:pt x="815" y="306"/>
                  </a:lnTo>
                  <a:lnTo>
                    <a:pt x="820" y="311"/>
                  </a:lnTo>
                  <a:lnTo>
                    <a:pt x="824" y="306"/>
                  </a:lnTo>
                  <a:lnTo>
                    <a:pt x="833" y="302"/>
                  </a:lnTo>
                  <a:lnTo>
                    <a:pt x="842" y="306"/>
                  </a:lnTo>
                  <a:lnTo>
                    <a:pt x="842" y="306"/>
                  </a:lnTo>
                  <a:lnTo>
                    <a:pt x="842" y="315"/>
                  </a:lnTo>
                  <a:lnTo>
                    <a:pt x="842" y="315"/>
                  </a:lnTo>
                  <a:lnTo>
                    <a:pt x="850" y="315"/>
                  </a:lnTo>
                  <a:lnTo>
                    <a:pt x="855" y="320"/>
                  </a:lnTo>
                  <a:lnTo>
                    <a:pt x="859" y="320"/>
                  </a:lnTo>
                  <a:lnTo>
                    <a:pt x="863" y="315"/>
                  </a:lnTo>
                  <a:lnTo>
                    <a:pt x="863" y="315"/>
                  </a:lnTo>
                  <a:lnTo>
                    <a:pt x="868" y="320"/>
                  </a:lnTo>
                  <a:lnTo>
                    <a:pt x="872" y="320"/>
                  </a:lnTo>
                  <a:lnTo>
                    <a:pt x="894" y="320"/>
                  </a:lnTo>
                  <a:lnTo>
                    <a:pt x="912" y="320"/>
                  </a:lnTo>
                  <a:lnTo>
                    <a:pt x="916" y="320"/>
                  </a:lnTo>
                  <a:lnTo>
                    <a:pt x="920" y="324"/>
                  </a:lnTo>
                  <a:lnTo>
                    <a:pt x="920" y="324"/>
                  </a:lnTo>
                  <a:lnTo>
                    <a:pt x="929" y="324"/>
                  </a:lnTo>
                  <a:lnTo>
                    <a:pt x="929" y="320"/>
                  </a:lnTo>
                  <a:lnTo>
                    <a:pt x="934" y="311"/>
                  </a:lnTo>
                  <a:lnTo>
                    <a:pt x="938" y="306"/>
                  </a:lnTo>
                  <a:lnTo>
                    <a:pt x="938" y="306"/>
                  </a:lnTo>
                  <a:lnTo>
                    <a:pt x="938" y="311"/>
                  </a:lnTo>
                  <a:lnTo>
                    <a:pt x="938" y="320"/>
                  </a:lnTo>
                  <a:lnTo>
                    <a:pt x="938" y="320"/>
                  </a:lnTo>
                  <a:lnTo>
                    <a:pt x="942" y="320"/>
                  </a:lnTo>
                  <a:lnTo>
                    <a:pt x="942" y="315"/>
                  </a:lnTo>
                  <a:lnTo>
                    <a:pt x="942" y="311"/>
                  </a:lnTo>
                  <a:lnTo>
                    <a:pt x="947" y="311"/>
                  </a:lnTo>
                  <a:lnTo>
                    <a:pt x="947" y="311"/>
                  </a:lnTo>
                  <a:lnTo>
                    <a:pt x="951" y="311"/>
                  </a:lnTo>
                  <a:lnTo>
                    <a:pt x="951" y="315"/>
                  </a:lnTo>
                  <a:lnTo>
                    <a:pt x="951" y="320"/>
                  </a:lnTo>
                  <a:lnTo>
                    <a:pt x="951" y="324"/>
                  </a:lnTo>
                  <a:lnTo>
                    <a:pt x="951" y="324"/>
                  </a:lnTo>
                  <a:lnTo>
                    <a:pt x="964" y="324"/>
                  </a:lnTo>
                  <a:lnTo>
                    <a:pt x="964" y="324"/>
                  </a:lnTo>
                  <a:lnTo>
                    <a:pt x="964" y="324"/>
                  </a:lnTo>
                  <a:lnTo>
                    <a:pt x="964" y="320"/>
                  </a:lnTo>
                  <a:lnTo>
                    <a:pt x="969" y="315"/>
                  </a:lnTo>
                  <a:lnTo>
                    <a:pt x="973" y="315"/>
                  </a:lnTo>
                  <a:lnTo>
                    <a:pt x="973" y="315"/>
                  </a:lnTo>
                  <a:lnTo>
                    <a:pt x="969" y="324"/>
                  </a:lnTo>
                  <a:lnTo>
                    <a:pt x="973" y="324"/>
                  </a:lnTo>
                  <a:lnTo>
                    <a:pt x="986" y="324"/>
                  </a:lnTo>
                  <a:lnTo>
                    <a:pt x="986" y="324"/>
                  </a:lnTo>
                  <a:lnTo>
                    <a:pt x="964" y="328"/>
                  </a:lnTo>
                  <a:lnTo>
                    <a:pt x="951" y="333"/>
                  </a:lnTo>
                  <a:lnTo>
                    <a:pt x="947" y="328"/>
                  </a:lnTo>
                  <a:lnTo>
                    <a:pt x="947" y="328"/>
                  </a:lnTo>
                  <a:lnTo>
                    <a:pt x="942" y="333"/>
                  </a:lnTo>
                  <a:lnTo>
                    <a:pt x="942" y="342"/>
                  </a:lnTo>
                  <a:lnTo>
                    <a:pt x="942" y="342"/>
                  </a:lnTo>
                  <a:lnTo>
                    <a:pt x="934" y="342"/>
                  </a:lnTo>
                  <a:lnTo>
                    <a:pt x="929" y="337"/>
                  </a:lnTo>
                  <a:lnTo>
                    <a:pt x="925" y="333"/>
                  </a:lnTo>
                  <a:lnTo>
                    <a:pt x="920" y="333"/>
                  </a:lnTo>
                  <a:lnTo>
                    <a:pt x="920" y="333"/>
                  </a:lnTo>
                  <a:lnTo>
                    <a:pt x="925" y="337"/>
                  </a:lnTo>
                  <a:lnTo>
                    <a:pt x="934" y="342"/>
                  </a:lnTo>
                  <a:lnTo>
                    <a:pt x="934" y="342"/>
                  </a:lnTo>
                  <a:lnTo>
                    <a:pt x="929" y="346"/>
                  </a:lnTo>
                  <a:lnTo>
                    <a:pt x="929" y="342"/>
                  </a:lnTo>
                  <a:lnTo>
                    <a:pt x="925" y="342"/>
                  </a:lnTo>
                  <a:lnTo>
                    <a:pt x="920" y="342"/>
                  </a:lnTo>
                  <a:lnTo>
                    <a:pt x="920" y="342"/>
                  </a:lnTo>
                  <a:lnTo>
                    <a:pt x="925" y="350"/>
                  </a:lnTo>
                  <a:lnTo>
                    <a:pt x="925" y="355"/>
                  </a:lnTo>
                  <a:lnTo>
                    <a:pt x="925" y="372"/>
                  </a:lnTo>
                  <a:lnTo>
                    <a:pt x="925" y="372"/>
                  </a:lnTo>
                  <a:lnTo>
                    <a:pt x="925" y="372"/>
                  </a:lnTo>
                  <a:lnTo>
                    <a:pt x="929" y="363"/>
                  </a:lnTo>
                  <a:lnTo>
                    <a:pt x="929" y="363"/>
                  </a:lnTo>
                  <a:lnTo>
                    <a:pt x="929" y="368"/>
                  </a:lnTo>
                  <a:lnTo>
                    <a:pt x="929" y="372"/>
                  </a:lnTo>
                  <a:lnTo>
                    <a:pt x="929" y="377"/>
                  </a:lnTo>
                  <a:lnTo>
                    <a:pt x="929" y="377"/>
                  </a:lnTo>
                  <a:lnTo>
                    <a:pt x="929" y="377"/>
                  </a:lnTo>
                  <a:lnTo>
                    <a:pt x="929" y="377"/>
                  </a:lnTo>
                  <a:lnTo>
                    <a:pt x="929" y="377"/>
                  </a:lnTo>
                  <a:lnTo>
                    <a:pt x="920" y="377"/>
                  </a:lnTo>
                  <a:lnTo>
                    <a:pt x="920" y="377"/>
                  </a:lnTo>
                  <a:lnTo>
                    <a:pt x="925" y="412"/>
                  </a:lnTo>
                  <a:lnTo>
                    <a:pt x="925" y="442"/>
                  </a:lnTo>
                  <a:lnTo>
                    <a:pt x="925" y="521"/>
                  </a:lnTo>
                  <a:lnTo>
                    <a:pt x="925" y="521"/>
                  </a:lnTo>
                  <a:lnTo>
                    <a:pt x="929" y="517"/>
                  </a:lnTo>
                  <a:lnTo>
                    <a:pt x="929" y="512"/>
                  </a:lnTo>
                  <a:lnTo>
                    <a:pt x="929" y="512"/>
                  </a:lnTo>
                  <a:lnTo>
                    <a:pt x="929" y="508"/>
                  </a:lnTo>
                  <a:lnTo>
                    <a:pt x="929" y="512"/>
                  </a:lnTo>
                  <a:lnTo>
                    <a:pt x="929" y="517"/>
                  </a:lnTo>
                  <a:lnTo>
                    <a:pt x="929" y="539"/>
                  </a:lnTo>
                  <a:lnTo>
                    <a:pt x="929" y="539"/>
                  </a:lnTo>
                  <a:lnTo>
                    <a:pt x="929" y="534"/>
                  </a:lnTo>
                  <a:lnTo>
                    <a:pt x="929" y="530"/>
                  </a:lnTo>
                  <a:lnTo>
                    <a:pt x="929" y="530"/>
                  </a:lnTo>
                  <a:lnTo>
                    <a:pt x="925" y="534"/>
                  </a:lnTo>
                  <a:lnTo>
                    <a:pt x="929" y="539"/>
                  </a:lnTo>
                  <a:lnTo>
                    <a:pt x="951" y="543"/>
                  </a:lnTo>
                  <a:lnTo>
                    <a:pt x="964" y="543"/>
                  </a:lnTo>
                  <a:lnTo>
                    <a:pt x="973" y="543"/>
                  </a:lnTo>
                  <a:lnTo>
                    <a:pt x="977" y="534"/>
                  </a:lnTo>
                  <a:lnTo>
                    <a:pt x="973" y="530"/>
                  </a:lnTo>
                  <a:lnTo>
                    <a:pt x="973" y="530"/>
                  </a:lnTo>
                  <a:lnTo>
                    <a:pt x="991" y="521"/>
                  </a:lnTo>
                  <a:lnTo>
                    <a:pt x="1004" y="521"/>
                  </a:lnTo>
                  <a:lnTo>
                    <a:pt x="1030" y="534"/>
                  </a:lnTo>
                  <a:lnTo>
                    <a:pt x="1030" y="534"/>
                  </a:lnTo>
                  <a:lnTo>
                    <a:pt x="1030" y="548"/>
                  </a:lnTo>
                  <a:lnTo>
                    <a:pt x="1030" y="548"/>
                  </a:lnTo>
                  <a:lnTo>
                    <a:pt x="1017" y="552"/>
                  </a:lnTo>
                  <a:lnTo>
                    <a:pt x="1012" y="556"/>
                  </a:lnTo>
                  <a:lnTo>
                    <a:pt x="1008" y="565"/>
                  </a:lnTo>
                  <a:lnTo>
                    <a:pt x="1008" y="565"/>
                  </a:lnTo>
                  <a:lnTo>
                    <a:pt x="1004" y="561"/>
                  </a:lnTo>
                  <a:lnTo>
                    <a:pt x="1004" y="556"/>
                  </a:lnTo>
                  <a:lnTo>
                    <a:pt x="1012" y="543"/>
                  </a:lnTo>
                  <a:lnTo>
                    <a:pt x="1012" y="543"/>
                  </a:lnTo>
                  <a:lnTo>
                    <a:pt x="999" y="548"/>
                  </a:lnTo>
                  <a:lnTo>
                    <a:pt x="982" y="556"/>
                  </a:lnTo>
                  <a:lnTo>
                    <a:pt x="982" y="556"/>
                  </a:lnTo>
                  <a:lnTo>
                    <a:pt x="982" y="548"/>
                  </a:lnTo>
                  <a:lnTo>
                    <a:pt x="982" y="548"/>
                  </a:lnTo>
                  <a:lnTo>
                    <a:pt x="973" y="548"/>
                  </a:lnTo>
                  <a:lnTo>
                    <a:pt x="973" y="548"/>
                  </a:lnTo>
                  <a:lnTo>
                    <a:pt x="969" y="548"/>
                  </a:lnTo>
                  <a:lnTo>
                    <a:pt x="969" y="556"/>
                  </a:lnTo>
                  <a:lnTo>
                    <a:pt x="969" y="569"/>
                  </a:lnTo>
                  <a:lnTo>
                    <a:pt x="969" y="569"/>
                  </a:lnTo>
                  <a:lnTo>
                    <a:pt x="969" y="561"/>
                  </a:lnTo>
                  <a:lnTo>
                    <a:pt x="960" y="556"/>
                  </a:lnTo>
                  <a:lnTo>
                    <a:pt x="947" y="552"/>
                  </a:lnTo>
                  <a:lnTo>
                    <a:pt x="907" y="552"/>
                  </a:lnTo>
                  <a:lnTo>
                    <a:pt x="907" y="552"/>
                  </a:lnTo>
                  <a:lnTo>
                    <a:pt x="907" y="324"/>
                  </a:lnTo>
                  <a:lnTo>
                    <a:pt x="907" y="324"/>
                  </a:lnTo>
                  <a:lnTo>
                    <a:pt x="903" y="324"/>
                  </a:lnTo>
                  <a:lnTo>
                    <a:pt x="903" y="328"/>
                  </a:lnTo>
                  <a:lnTo>
                    <a:pt x="903" y="337"/>
                  </a:lnTo>
                  <a:lnTo>
                    <a:pt x="903" y="337"/>
                  </a:lnTo>
                  <a:lnTo>
                    <a:pt x="903" y="337"/>
                  </a:lnTo>
                  <a:lnTo>
                    <a:pt x="899" y="324"/>
                  </a:lnTo>
                  <a:lnTo>
                    <a:pt x="899" y="324"/>
                  </a:lnTo>
                  <a:lnTo>
                    <a:pt x="872" y="324"/>
                  </a:lnTo>
                  <a:lnTo>
                    <a:pt x="842" y="324"/>
                  </a:lnTo>
                  <a:lnTo>
                    <a:pt x="842" y="324"/>
                  </a:lnTo>
                  <a:lnTo>
                    <a:pt x="842" y="324"/>
                  </a:lnTo>
                  <a:lnTo>
                    <a:pt x="842" y="328"/>
                  </a:lnTo>
                  <a:lnTo>
                    <a:pt x="833" y="324"/>
                  </a:lnTo>
                  <a:lnTo>
                    <a:pt x="824" y="324"/>
                  </a:lnTo>
                  <a:lnTo>
                    <a:pt x="815" y="328"/>
                  </a:lnTo>
                  <a:lnTo>
                    <a:pt x="815" y="328"/>
                  </a:lnTo>
                  <a:close/>
                  <a:moveTo>
                    <a:pt x="579" y="188"/>
                  </a:moveTo>
                  <a:lnTo>
                    <a:pt x="579" y="188"/>
                  </a:lnTo>
                  <a:lnTo>
                    <a:pt x="574" y="188"/>
                  </a:lnTo>
                  <a:lnTo>
                    <a:pt x="574" y="184"/>
                  </a:lnTo>
                  <a:lnTo>
                    <a:pt x="574" y="175"/>
                  </a:lnTo>
                  <a:lnTo>
                    <a:pt x="574" y="175"/>
                  </a:lnTo>
                  <a:lnTo>
                    <a:pt x="579" y="171"/>
                  </a:lnTo>
                  <a:lnTo>
                    <a:pt x="579" y="175"/>
                  </a:lnTo>
                  <a:lnTo>
                    <a:pt x="579" y="184"/>
                  </a:lnTo>
                  <a:lnTo>
                    <a:pt x="579" y="184"/>
                  </a:lnTo>
                  <a:lnTo>
                    <a:pt x="587" y="184"/>
                  </a:lnTo>
                  <a:lnTo>
                    <a:pt x="592" y="179"/>
                  </a:lnTo>
                  <a:lnTo>
                    <a:pt x="592" y="179"/>
                  </a:lnTo>
                  <a:lnTo>
                    <a:pt x="592" y="188"/>
                  </a:lnTo>
                  <a:lnTo>
                    <a:pt x="596" y="192"/>
                  </a:lnTo>
                  <a:lnTo>
                    <a:pt x="601" y="197"/>
                  </a:lnTo>
                  <a:lnTo>
                    <a:pt x="596" y="197"/>
                  </a:lnTo>
                  <a:lnTo>
                    <a:pt x="596" y="197"/>
                  </a:lnTo>
                  <a:lnTo>
                    <a:pt x="596" y="201"/>
                  </a:lnTo>
                  <a:lnTo>
                    <a:pt x="596" y="206"/>
                  </a:lnTo>
                  <a:lnTo>
                    <a:pt x="596" y="206"/>
                  </a:lnTo>
                  <a:lnTo>
                    <a:pt x="587" y="201"/>
                  </a:lnTo>
                  <a:lnTo>
                    <a:pt x="579" y="197"/>
                  </a:lnTo>
                  <a:lnTo>
                    <a:pt x="570" y="197"/>
                  </a:lnTo>
                  <a:lnTo>
                    <a:pt x="570" y="197"/>
                  </a:lnTo>
                  <a:lnTo>
                    <a:pt x="574" y="192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2" y="197"/>
                  </a:lnTo>
                  <a:lnTo>
                    <a:pt x="592" y="188"/>
                  </a:lnTo>
                  <a:lnTo>
                    <a:pt x="592" y="188"/>
                  </a:lnTo>
                  <a:lnTo>
                    <a:pt x="592" y="188"/>
                  </a:lnTo>
                  <a:lnTo>
                    <a:pt x="583" y="184"/>
                  </a:lnTo>
                  <a:lnTo>
                    <a:pt x="579" y="188"/>
                  </a:lnTo>
                  <a:lnTo>
                    <a:pt x="579" y="188"/>
                  </a:lnTo>
                  <a:lnTo>
                    <a:pt x="579" y="188"/>
                  </a:lnTo>
                  <a:close/>
                  <a:moveTo>
                    <a:pt x="596" y="175"/>
                  </a:moveTo>
                  <a:lnTo>
                    <a:pt x="596" y="175"/>
                  </a:lnTo>
                  <a:lnTo>
                    <a:pt x="592" y="175"/>
                  </a:lnTo>
                  <a:lnTo>
                    <a:pt x="592" y="175"/>
                  </a:lnTo>
                  <a:lnTo>
                    <a:pt x="592" y="166"/>
                  </a:lnTo>
                  <a:lnTo>
                    <a:pt x="592" y="166"/>
                  </a:lnTo>
                  <a:lnTo>
                    <a:pt x="565" y="166"/>
                  </a:lnTo>
                  <a:lnTo>
                    <a:pt x="565" y="166"/>
                  </a:lnTo>
                  <a:lnTo>
                    <a:pt x="570" y="162"/>
                  </a:lnTo>
                  <a:lnTo>
                    <a:pt x="574" y="162"/>
                  </a:lnTo>
                  <a:lnTo>
                    <a:pt x="574" y="162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83" y="162"/>
                  </a:lnTo>
                  <a:lnTo>
                    <a:pt x="587" y="162"/>
                  </a:lnTo>
                  <a:lnTo>
                    <a:pt x="592" y="157"/>
                  </a:lnTo>
                  <a:lnTo>
                    <a:pt x="592" y="157"/>
                  </a:lnTo>
                  <a:lnTo>
                    <a:pt x="596" y="162"/>
                  </a:lnTo>
                  <a:lnTo>
                    <a:pt x="596" y="166"/>
                  </a:lnTo>
                  <a:lnTo>
                    <a:pt x="596" y="175"/>
                  </a:lnTo>
                  <a:lnTo>
                    <a:pt x="596" y="175"/>
                  </a:lnTo>
                  <a:close/>
                  <a:moveTo>
                    <a:pt x="574" y="241"/>
                  </a:moveTo>
                  <a:lnTo>
                    <a:pt x="574" y="241"/>
                  </a:lnTo>
                  <a:lnTo>
                    <a:pt x="583" y="245"/>
                  </a:lnTo>
                  <a:lnTo>
                    <a:pt x="583" y="249"/>
                  </a:lnTo>
                  <a:lnTo>
                    <a:pt x="579" y="254"/>
                  </a:lnTo>
                  <a:lnTo>
                    <a:pt x="565" y="249"/>
                  </a:lnTo>
                  <a:lnTo>
                    <a:pt x="565" y="249"/>
                  </a:lnTo>
                  <a:lnTo>
                    <a:pt x="570" y="249"/>
                  </a:lnTo>
                  <a:lnTo>
                    <a:pt x="574" y="249"/>
                  </a:lnTo>
                  <a:lnTo>
                    <a:pt x="579" y="245"/>
                  </a:lnTo>
                  <a:lnTo>
                    <a:pt x="574" y="241"/>
                  </a:lnTo>
                  <a:lnTo>
                    <a:pt x="574" y="241"/>
                  </a:lnTo>
                  <a:close/>
                  <a:moveTo>
                    <a:pt x="570" y="263"/>
                  </a:moveTo>
                  <a:lnTo>
                    <a:pt x="570" y="263"/>
                  </a:lnTo>
                  <a:lnTo>
                    <a:pt x="574" y="258"/>
                  </a:lnTo>
                  <a:lnTo>
                    <a:pt x="583" y="258"/>
                  </a:lnTo>
                  <a:lnTo>
                    <a:pt x="587" y="258"/>
                  </a:lnTo>
                  <a:lnTo>
                    <a:pt x="592" y="254"/>
                  </a:lnTo>
                  <a:lnTo>
                    <a:pt x="592" y="254"/>
                  </a:lnTo>
                  <a:lnTo>
                    <a:pt x="592" y="258"/>
                  </a:lnTo>
                  <a:lnTo>
                    <a:pt x="596" y="258"/>
                  </a:lnTo>
                  <a:lnTo>
                    <a:pt x="596" y="258"/>
                  </a:lnTo>
                  <a:lnTo>
                    <a:pt x="592" y="263"/>
                  </a:lnTo>
                  <a:lnTo>
                    <a:pt x="587" y="263"/>
                  </a:lnTo>
                  <a:lnTo>
                    <a:pt x="570" y="263"/>
                  </a:lnTo>
                  <a:lnTo>
                    <a:pt x="570" y="263"/>
                  </a:lnTo>
                  <a:close/>
                  <a:moveTo>
                    <a:pt x="574" y="214"/>
                  </a:moveTo>
                  <a:lnTo>
                    <a:pt x="574" y="214"/>
                  </a:lnTo>
                  <a:lnTo>
                    <a:pt x="583" y="214"/>
                  </a:lnTo>
                  <a:lnTo>
                    <a:pt x="587" y="214"/>
                  </a:lnTo>
                  <a:lnTo>
                    <a:pt x="596" y="214"/>
                  </a:lnTo>
                  <a:lnTo>
                    <a:pt x="605" y="214"/>
                  </a:lnTo>
                  <a:lnTo>
                    <a:pt x="605" y="214"/>
                  </a:lnTo>
                  <a:lnTo>
                    <a:pt x="587" y="219"/>
                  </a:lnTo>
                  <a:lnTo>
                    <a:pt x="579" y="219"/>
                  </a:lnTo>
                  <a:lnTo>
                    <a:pt x="574" y="214"/>
                  </a:lnTo>
                  <a:lnTo>
                    <a:pt x="574" y="214"/>
                  </a:lnTo>
                  <a:close/>
                  <a:moveTo>
                    <a:pt x="605" y="184"/>
                  </a:moveTo>
                  <a:lnTo>
                    <a:pt x="605" y="184"/>
                  </a:lnTo>
                  <a:lnTo>
                    <a:pt x="605" y="171"/>
                  </a:lnTo>
                  <a:lnTo>
                    <a:pt x="605" y="171"/>
                  </a:lnTo>
                  <a:lnTo>
                    <a:pt x="609" y="175"/>
                  </a:lnTo>
                  <a:lnTo>
                    <a:pt x="614" y="175"/>
                  </a:lnTo>
                  <a:lnTo>
                    <a:pt x="618" y="171"/>
                  </a:lnTo>
                  <a:lnTo>
                    <a:pt x="622" y="175"/>
                  </a:lnTo>
                  <a:lnTo>
                    <a:pt x="622" y="175"/>
                  </a:lnTo>
                  <a:lnTo>
                    <a:pt x="614" y="175"/>
                  </a:lnTo>
                  <a:lnTo>
                    <a:pt x="609" y="179"/>
                  </a:lnTo>
                  <a:lnTo>
                    <a:pt x="614" y="184"/>
                  </a:lnTo>
                  <a:lnTo>
                    <a:pt x="614" y="184"/>
                  </a:lnTo>
                  <a:lnTo>
                    <a:pt x="605" y="188"/>
                  </a:lnTo>
                  <a:lnTo>
                    <a:pt x="601" y="184"/>
                  </a:lnTo>
                  <a:lnTo>
                    <a:pt x="596" y="184"/>
                  </a:lnTo>
                  <a:lnTo>
                    <a:pt x="605" y="184"/>
                  </a:lnTo>
                  <a:lnTo>
                    <a:pt x="605" y="184"/>
                  </a:lnTo>
                  <a:close/>
                  <a:moveTo>
                    <a:pt x="565" y="127"/>
                  </a:moveTo>
                  <a:lnTo>
                    <a:pt x="565" y="127"/>
                  </a:lnTo>
                  <a:lnTo>
                    <a:pt x="579" y="127"/>
                  </a:lnTo>
                  <a:lnTo>
                    <a:pt x="592" y="127"/>
                  </a:lnTo>
                  <a:lnTo>
                    <a:pt x="592" y="127"/>
                  </a:lnTo>
                  <a:lnTo>
                    <a:pt x="596" y="131"/>
                  </a:lnTo>
                  <a:lnTo>
                    <a:pt x="596" y="136"/>
                  </a:lnTo>
                  <a:lnTo>
                    <a:pt x="596" y="149"/>
                  </a:lnTo>
                  <a:lnTo>
                    <a:pt x="596" y="149"/>
                  </a:lnTo>
                  <a:lnTo>
                    <a:pt x="592" y="144"/>
                  </a:lnTo>
                  <a:lnTo>
                    <a:pt x="587" y="144"/>
                  </a:lnTo>
                  <a:lnTo>
                    <a:pt x="583" y="144"/>
                  </a:lnTo>
                  <a:lnTo>
                    <a:pt x="583" y="140"/>
                  </a:lnTo>
                  <a:lnTo>
                    <a:pt x="583" y="140"/>
                  </a:lnTo>
                  <a:lnTo>
                    <a:pt x="587" y="140"/>
                  </a:lnTo>
                  <a:lnTo>
                    <a:pt x="592" y="140"/>
                  </a:lnTo>
                  <a:lnTo>
                    <a:pt x="592" y="140"/>
                  </a:lnTo>
                  <a:lnTo>
                    <a:pt x="592" y="136"/>
                  </a:lnTo>
                  <a:lnTo>
                    <a:pt x="592" y="131"/>
                  </a:lnTo>
                  <a:lnTo>
                    <a:pt x="579" y="131"/>
                  </a:lnTo>
                  <a:lnTo>
                    <a:pt x="570" y="131"/>
                  </a:lnTo>
                  <a:lnTo>
                    <a:pt x="570" y="131"/>
                  </a:lnTo>
                  <a:lnTo>
                    <a:pt x="565" y="127"/>
                  </a:lnTo>
                  <a:lnTo>
                    <a:pt x="565" y="127"/>
                  </a:lnTo>
                  <a:close/>
                  <a:moveTo>
                    <a:pt x="605" y="149"/>
                  </a:moveTo>
                  <a:lnTo>
                    <a:pt x="605" y="149"/>
                  </a:lnTo>
                  <a:lnTo>
                    <a:pt x="596" y="153"/>
                  </a:lnTo>
                  <a:lnTo>
                    <a:pt x="587" y="153"/>
                  </a:lnTo>
                  <a:lnTo>
                    <a:pt x="565" y="153"/>
                  </a:lnTo>
                  <a:lnTo>
                    <a:pt x="565" y="153"/>
                  </a:lnTo>
                  <a:lnTo>
                    <a:pt x="565" y="153"/>
                  </a:lnTo>
                  <a:lnTo>
                    <a:pt x="565" y="149"/>
                  </a:lnTo>
                  <a:lnTo>
                    <a:pt x="579" y="149"/>
                  </a:lnTo>
                  <a:lnTo>
                    <a:pt x="605" y="149"/>
                  </a:lnTo>
                  <a:lnTo>
                    <a:pt x="605" y="149"/>
                  </a:lnTo>
                  <a:close/>
                  <a:moveTo>
                    <a:pt x="583" y="57"/>
                  </a:moveTo>
                  <a:lnTo>
                    <a:pt x="583" y="57"/>
                  </a:lnTo>
                  <a:lnTo>
                    <a:pt x="583" y="61"/>
                  </a:lnTo>
                  <a:lnTo>
                    <a:pt x="583" y="65"/>
                  </a:lnTo>
                  <a:lnTo>
                    <a:pt x="583" y="65"/>
                  </a:lnTo>
                  <a:lnTo>
                    <a:pt x="592" y="61"/>
                  </a:lnTo>
                  <a:lnTo>
                    <a:pt x="605" y="65"/>
                  </a:lnTo>
                  <a:lnTo>
                    <a:pt x="605" y="65"/>
                  </a:lnTo>
                  <a:lnTo>
                    <a:pt x="596" y="65"/>
                  </a:lnTo>
                  <a:lnTo>
                    <a:pt x="587" y="70"/>
                  </a:lnTo>
                  <a:lnTo>
                    <a:pt x="583" y="65"/>
                  </a:lnTo>
                  <a:lnTo>
                    <a:pt x="583" y="57"/>
                  </a:lnTo>
                  <a:lnTo>
                    <a:pt x="583" y="57"/>
                  </a:lnTo>
                  <a:close/>
                  <a:moveTo>
                    <a:pt x="478" y="22"/>
                  </a:moveTo>
                  <a:lnTo>
                    <a:pt x="478" y="22"/>
                  </a:lnTo>
                  <a:lnTo>
                    <a:pt x="482" y="26"/>
                  </a:lnTo>
                  <a:lnTo>
                    <a:pt x="495" y="22"/>
                  </a:lnTo>
                  <a:lnTo>
                    <a:pt x="504" y="22"/>
                  </a:lnTo>
                  <a:lnTo>
                    <a:pt x="508" y="26"/>
                  </a:lnTo>
                  <a:lnTo>
                    <a:pt x="513" y="30"/>
                  </a:lnTo>
                  <a:lnTo>
                    <a:pt x="513" y="30"/>
                  </a:lnTo>
                  <a:lnTo>
                    <a:pt x="500" y="26"/>
                  </a:lnTo>
                  <a:lnTo>
                    <a:pt x="491" y="26"/>
                  </a:lnTo>
                  <a:lnTo>
                    <a:pt x="482" y="26"/>
                  </a:lnTo>
                  <a:lnTo>
                    <a:pt x="478" y="22"/>
                  </a:lnTo>
                  <a:lnTo>
                    <a:pt x="478" y="22"/>
                  </a:lnTo>
                  <a:close/>
                  <a:moveTo>
                    <a:pt x="478" y="206"/>
                  </a:moveTo>
                  <a:lnTo>
                    <a:pt x="478" y="206"/>
                  </a:lnTo>
                  <a:lnTo>
                    <a:pt x="456" y="210"/>
                  </a:lnTo>
                  <a:lnTo>
                    <a:pt x="430" y="210"/>
                  </a:lnTo>
                  <a:lnTo>
                    <a:pt x="425" y="206"/>
                  </a:lnTo>
                  <a:lnTo>
                    <a:pt x="456" y="206"/>
                  </a:lnTo>
                  <a:lnTo>
                    <a:pt x="456" y="206"/>
                  </a:lnTo>
                  <a:lnTo>
                    <a:pt x="460" y="206"/>
                  </a:lnTo>
                  <a:lnTo>
                    <a:pt x="478" y="206"/>
                  </a:lnTo>
                  <a:lnTo>
                    <a:pt x="487" y="206"/>
                  </a:lnTo>
                  <a:lnTo>
                    <a:pt x="478" y="206"/>
                  </a:lnTo>
                  <a:lnTo>
                    <a:pt x="478" y="206"/>
                  </a:lnTo>
                  <a:close/>
                  <a:moveTo>
                    <a:pt x="465" y="306"/>
                  </a:moveTo>
                  <a:lnTo>
                    <a:pt x="465" y="306"/>
                  </a:lnTo>
                  <a:lnTo>
                    <a:pt x="460" y="306"/>
                  </a:lnTo>
                  <a:lnTo>
                    <a:pt x="452" y="306"/>
                  </a:lnTo>
                  <a:lnTo>
                    <a:pt x="452" y="306"/>
                  </a:lnTo>
                  <a:lnTo>
                    <a:pt x="456" y="302"/>
                  </a:lnTo>
                  <a:lnTo>
                    <a:pt x="465" y="302"/>
                  </a:lnTo>
                  <a:lnTo>
                    <a:pt x="478" y="302"/>
                  </a:lnTo>
                  <a:lnTo>
                    <a:pt x="482" y="306"/>
                  </a:lnTo>
                  <a:lnTo>
                    <a:pt x="465" y="306"/>
                  </a:lnTo>
                  <a:lnTo>
                    <a:pt x="465" y="306"/>
                  </a:lnTo>
                  <a:close/>
                  <a:moveTo>
                    <a:pt x="456" y="320"/>
                  </a:moveTo>
                  <a:lnTo>
                    <a:pt x="456" y="320"/>
                  </a:lnTo>
                  <a:lnTo>
                    <a:pt x="456" y="315"/>
                  </a:lnTo>
                  <a:lnTo>
                    <a:pt x="456" y="315"/>
                  </a:lnTo>
                  <a:lnTo>
                    <a:pt x="465" y="315"/>
                  </a:lnTo>
                  <a:lnTo>
                    <a:pt x="478" y="315"/>
                  </a:lnTo>
                  <a:lnTo>
                    <a:pt x="487" y="311"/>
                  </a:lnTo>
                  <a:lnTo>
                    <a:pt x="487" y="311"/>
                  </a:lnTo>
                  <a:lnTo>
                    <a:pt x="491" y="315"/>
                  </a:lnTo>
                  <a:lnTo>
                    <a:pt x="487" y="315"/>
                  </a:lnTo>
                  <a:lnTo>
                    <a:pt x="478" y="315"/>
                  </a:lnTo>
                  <a:lnTo>
                    <a:pt x="465" y="315"/>
                  </a:lnTo>
                  <a:lnTo>
                    <a:pt x="456" y="320"/>
                  </a:lnTo>
                  <a:lnTo>
                    <a:pt x="456" y="320"/>
                  </a:lnTo>
                  <a:close/>
                  <a:moveTo>
                    <a:pt x="425" y="241"/>
                  </a:moveTo>
                  <a:lnTo>
                    <a:pt x="425" y="241"/>
                  </a:lnTo>
                  <a:lnTo>
                    <a:pt x="421" y="241"/>
                  </a:lnTo>
                  <a:lnTo>
                    <a:pt x="425" y="241"/>
                  </a:lnTo>
                  <a:lnTo>
                    <a:pt x="434" y="241"/>
                  </a:lnTo>
                  <a:lnTo>
                    <a:pt x="434" y="241"/>
                  </a:lnTo>
                  <a:lnTo>
                    <a:pt x="487" y="236"/>
                  </a:lnTo>
                  <a:lnTo>
                    <a:pt x="487" y="236"/>
                  </a:lnTo>
                  <a:lnTo>
                    <a:pt x="460" y="241"/>
                  </a:lnTo>
                  <a:lnTo>
                    <a:pt x="443" y="245"/>
                  </a:lnTo>
                  <a:lnTo>
                    <a:pt x="425" y="241"/>
                  </a:lnTo>
                  <a:lnTo>
                    <a:pt x="425" y="241"/>
                  </a:lnTo>
                  <a:close/>
                  <a:moveTo>
                    <a:pt x="491" y="245"/>
                  </a:moveTo>
                  <a:lnTo>
                    <a:pt x="491" y="245"/>
                  </a:lnTo>
                  <a:lnTo>
                    <a:pt x="482" y="249"/>
                  </a:lnTo>
                  <a:lnTo>
                    <a:pt x="469" y="254"/>
                  </a:lnTo>
                  <a:lnTo>
                    <a:pt x="447" y="249"/>
                  </a:lnTo>
                  <a:lnTo>
                    <a:pt x="447" y="249"/>
                  </a:lnTo>
                  <a:lnTo>
                    <a:pt x="456" y="249"/>
                  </a:lnTo>
                  <a:lnTo>
                    <a:pt x="469" y="249"/>
                  </a:lnTo>
                  <a:lnTo>
                    <a:pt x="478" y="249"/>
                  </a:lnTo>
                  <a:lnTo>
                    <a:pt x="491" y="245"/>
                  </a:lnTo>
                  <a:lnTo>
                    <a:pt x="491" y="245"/>
                  </a:lnTo>
                  <a:close/>
                  <a:moveTo>
                    <a:pt x="491" y="258"/>
                  </a:moveTo>
                  <a:lnTo>
                    <a:pt x="491" y="258"/>
                  </a:lnTo>
                  <a:lnTo>
                    <a:pt x="482" y="263"/>
                  </a:lnTo>
                  <a:lnTo>
                    <a:pt x="478" y="263"/>
                  </a:lnTo>
                  <a:lnTo>
                    <a:pt x="456" y="263"/>
                  </a:lnTo>
                  <a:lnTo>
                    <a:pt x="438" y="263"/>
                  </a:lnTo>
                  <a:lnTo>
                    <a:pt x="421" y="267"/>
                  </a:lnTo>
                  <a:lnTo>
                    <a:pt x="421" y="267"/>
                  </a:lnTo>
                  <a:lnTo>
                    <a:pt x="425" y="263"/>
                  </a:lnTo>
                  <a:lnTo>
                    <a:pt x="434" y="258"/>
                  </a:lnTo>
                  <a:lnTo>
                    <a:pt x="452" y="258"/>
                  </a:lnTo>
                  <a:lnTo>
                    <a:pt x="473" y="258"/>
                  </a:lnTo>
                  <a:lnTo>
                    <a:pt x="491" y="258"/>
                  </a:lnTo>
                  <a:lnTo>
                    <a:pt x="491" y="258"/>
                  </a:lnTo>
                  <a:close/>
                  <a:moveTo>
                    <a:pt x="416" y="271"/>
                  </a:moveTo>
                  <a:lnTo>
                    <a:pt x="416" y="271"/>
                  </a:lnTo>
                  <a:lnTo>
                    <a:pt x="460" y="271"/>
                  </a:lnTo>
                  <a:lnTo>
                    <a:pt x="460" y="271"/>
                  </a:lnTo>
                  <a:lnTo>
                    <a:pt x="465" y="267"/>
                  </a:lnTo>
                  <a:lnTo>
                    <a:pt x="473" y="267"/>
                  </a:lnTo>
                  <a:lnTo>
                    <a:pt x="491" y="271"/>
                  </a:lnTo>
                  <a:lnTo>
                    <a:pt x="491" y="271"/>
                  </a:lnTo>
                  <a:lnTo>
                    <a:pt x="487" y="271"/>
                  </a:lnTo>
                  <a:lnTo>
                    <a:pt x="465" y="276"/>
                  </a:lnTo>
                  <a:lnTo>
                    <a:pt x="438" y="276"/>
                  </a:lnTo>
                  <a:lnTo>
                    <a:pt x="416" y="271"/>
                  </a:lnTo>
                  <a:lnTo>
                    <a:pt x="416" y="271"/>
                  </a:lnTo>
                  <a:close/>
                  <a:moveTo>
                    <a:pt x="175" y="315"/>
                  </a:moveTo>
                  <a:lnTo>
                    <a:pt x="175" y="315"/>
                  </a:lnTo>
                  <a:lnTo>
                    <a:pt x="171" y="311"/>
                  </a:lnTo>
                  <a:lnTo>
                    <a:pt x="180" y="311"/>
                  </a:lnTo>
                  <a:lnTo>
                    <a:pt x="206" y="311"/>
                  </a:lnTo>
                  <a:lnTo>
                    <a:pt x="206" y="311"/>
                  </a:lnTo>
                  <a:lnTo>
                    <a:pt x="210" y="311"/>
                  </a:lnTo>
                  <a:lnTo>
                    <a:pt x="215" y="311"/>
                  </a:lnTo>
                  <a:lnTo>
                    <a:pt x="215" y="311"/>
                  </a:lnTo>
                  <a:lnTo>
                    <a:pt x="193" y="315"/>
                  </a:lnTo>
                  <a:lnTo>
                    <a:pt x="175" y="315"/>
                  </a:lnTo>
                  <a:lnTo>
                    <a:pt x="175" y="315"/>
                  </a:lnTo>
                  <a:close/>
                  <a:moveTo>
                    <a:pt x="320" y="306"/>
                  </a:moveTo>
                  <a:lnTo>
                    <a:pt x="320" y="306"/>
                  </a:lnTo>
                  <a:lnTo>
                    <a:pt x="333" y="311"/>
                  </a:lnTo>
                  <a:lnTo>
                    <a:pt x="333" y="311"/>
                  </a:lnTo>
                  <a:lnTo>
                    <a:pt x="333" y="306"/>
                  </a:lnTo>
                  <a:lnTo>
                    <a:pt x="333" y="298"/>
                  </a:lnTo>
                  <a:lnTo>
                    <a:pt x="333" y="298"/>
                  </a:lnTo>
                  <a:lnTo>
                    <a:pt x="338" y="302"/>
                  </a:lnTo>
                  <a:lnTo>
                    <a:pt x="338" y="306"/>
                  </a:lnTo>
                  <a:lnTo>
                    <a:pt x="338" y="311"/>
                  </a:lnTo>
                  <a:lnTo>
                    <a:pt x="346" y="311"/>
                  </a:lnTo>
                  <a:lnTo>
                    <a:pt x="346" y="311"/>
                  </a:lnTo>
                  <a:lnTo>
                    <a:pt x="342" y="315"/>
                  </a:lnTo>
                  <a:lnTo>
                    <a:pt x="338" y="315"/>
                  </a:lnTo>
                  <a:lnTo>
                    <a:pt x="338" y="315"/>
                  </a:lnTo>
                  <a:lnTo>
                    <a:pt x="338" y="315"/>
                  </a:lnTo>
                  <a:lnTo>
                    <a:pt x="320" y="315"/>
                  </a:lnTo>
                  <a:lnTo>
                    <a:pt x="307" y="315"/>
                  </a:lnTo>
                  <a:lnTo>
                    <a:pt x="303" y="311"/>
                  </a:lnTo>
                  <a:lnTo>
                    <a:pt x="320" y="306"/>
                  </a:lnTo>
                  <a:lnTo>
                    <a:pt x="320" y="306"/>
                  </a:lnTo>
                  <a:close/>
                  <a:moveTo>
                    <a:pt x="311" y="324"/>
                  </a:moveTo>
                  <a:lnTo>
                    <a:pt x="311" y="324"/>
                  </a:lnTo>
                  <a:lnTo>
                    <a:pt x="324" y="320"/>
                  </a:lnTo>
                  <a:lnTo>
                    <a:pt x="338" y="324"/>
                  </a:lnTo>
                  <a:lnTo>
                    <a:pt x="342" y="324"/>
                  </a:lnTo>
                  <a:lnTo>
                    <a:pt x="338" y="324"/>
                  </a:lnTo>
                  <a:lnTo>
                    <a:pt x="311" y="324"/>
                  </a:lnTo>
                  <a:lnTo>
                    <a:pt x="311" y="324"/>
                  </a:lnTo>
                  <a:close/>
                  <a:moveTo>
                    <a:pt x="395" y="420"/>
                  </a:moveTo>
                  <a:lnTo>
                    <a:pt x="395" y="420"/>
                  </a:lnTo>
                  <a:lnTo>
                    <a:pt x="390" y="416"/>
                  </a:lnTo>
                  <a:lnTo>
                    <a:pt x="390" y="416"/>
                  </a:lnTo>
                  <a:lnTo>
                    <a:pt x="386" y="420"/>
                  </a:lnTo>
                  <a:lnTo>
                    <a:pt x="386" y="425"/>
                  </a:lnTo>
                  <a:lnTo>
                    <a:pt x="386" y="425"/>
                  </a:lnTo>
                  <a:lnTo>
                    <a:pt x="381" y="420"/>
                  </a:lnTo>
                  <a:lnTo>
                    <a:pt x="381" y="412"/>
                  </a:lnTo>
                  <a:lnTo>
                    <a:pt x="381" y="412"/>
                  </a:lnTo>
                  <a:lnTo>
                    <a:pt x="390" y="416"/>
                  </a:lnTo>
                  <a:lnTo>
                    <a:pt x="390" y="416"/>
                  </a:lnTo>
                  <a:lnTo>
                    <a:pt x="390" y="412"/>
                  </a:lnTo>
                  <a:lnTo>
                    <a:pt x="390" y="407"/>
                  </a:lnTo>
                  <a:lnTo>
                    <a:pt x="390" y="407"/>
                  </a:lnTo>
                  <a:lnTo>
                    <a:pt x="399" y="407"/>
                  </a:lnTo>
                  <a:lnTo>
                    <a:pt x="399" y="412"/>
                  </a:lnTo>
                  <a:lnTo>
                    <a:pt x="395" y="420"/>
                  </a:lnTo>
                  <a:lnTo>
                    <a:pt x="395" y="420"/>
                  </a:lnTo>
                  <a:close/>
                  <a:moveTo>
                    <a:pt x="114" y="482"/>
                  </a:moveTo>
                  <a:lnTo>
                    <a:pt x="114" y="482"/>
                  </a:lnTo>
                  <a:lnTo>
                    <a:pt x="114" y="491"/>
                  </a:lnTo>
                  <a:lnTo>
                    <a:pt x="114" y="491"/>
                  </a:lnTo>
                  <a:lnTo>
                    <a:pt x="101" y="491"/>
                  </a:lnTo>
                  <a:lnTo>
                    <a:pt x="97" y="486"/>
                  </a:lnTo>
                  <a:lnTo>
                    <a:pt x="97" y="486"/>
                  </a:lnTo>
                  <a:lnTo>
                    <a:pt x="101" y="486"/>
                  </a:lnTo>
                  <a:lnTo>
                    <a:pt x="114" y="482"/>
                  </a:lnTo>
                  <a:lnTo>
                    <a:pt x="114" y="482"/>
                  </a:lnTo>
                  <a:close/>
                  <a:moveTo>
                    <a:pt x="123" y="556"/>
                  </a:moveTo>
                  <a:lnTo>
                    <a:pt x="123" y="556"/>
                  </a:lnTo>
                  <a:lnTo>
                    <a:pt x="114" y="552"/>
                  </a:lnTo>
                  <a:lnTo>
                    <a:pt x="114" y="552"/>
                  </a:lnTo>
                  <a:lnTo>
                    <a:pt x="114" y="548"/>
                  </a:lnTo>
                  <a:lnTo>
                    <a:pt x="118" y="543"/>
                  </a:lnTo>
                  <a:lnTo>
                    <a:pt x="118" y="543"/>
                  </a:lnTo>
                  <a:lnTo>
                    <a:pt x="118" y="539"/>
                  </a:lnTo>
                  <a:lnTo>
                    <a:pt x="114" y="539"/>
                  </a:lnTo>
                  <a:lnTo>
                    <a:pt x="101" y="539"/>
                  </a:lnTo>
                  <a:lnTo>
                    <a:pt x="101" y="539"/>
                  </a:lnTo>
                  <a:lnTo>
                    <a:pt x="105" y="530"/>
                  </a:lnTo>
                  <a:lnTo>
                    <a:pt x="105" y="521"/>
                  </a:lnTo>
                  <a:lnTo>
                    <a:pt x="105" y="521"/>
                  </a:lnTo>
                  <a:lnTo>
                    <a:pt x="97" y="521"/>
                  </a:lnTo>
                  <a:lnTo>
                    <a:pt x="92" y="526"/>
                  </a:lnTo>
                  <a:lnTo>
                    <a:pt x="83" y="539"/>
                  </a:lnTo>
                  <a:lnTo>
                    <a:pt x="83" y="539"/>
                  </a:lnTo>
                  <a:lnTo>
                    <a:pt x="79" y="534"/>
                  </a:lnTo>
                  <a:lnTo>
                    <a:pt x="79" y="534"/>
                  </a:lnTo>
                  <a:lnTo>
                    <a:pt x="70" y="539"/>
                  </a:lnTo>
                  <a:lnTo>
                    <a:pt x="70" y="539"/>
                  </a:lnTo>
                  <a:lnTo>
                    <a:pt x="70" y="539"/>
                  </a:lnTo>
                  <a:lnTo>
                    <a:pt x="70" y="534"/>
                  </a:lnTo>
                  <a:lnTo>
                    <a:pt x="75" y="530"/>
                  </a:lnTo>
                  <a:lnTo>
                    <a:pt x="75" y="526"/>
                  </a:lnTo>
                  <a:lnTo>
                    <a:pt x="75" y="526"/>
                  </a:lnTo>
                  <a:lnTo>
                    <a:pt x="83" y="526"/>
                  </a:lnTo>
                  <a:lnTo>
                    <a:pt x="92" y="526"/>
                  </a:lnTo>
                  <a:lnTo>
                    <a:pt x="101" y="512"/>
                  </a:lnTo>
                  <a:lnTo>
                    <a:pt x="101" y="512"/>
                  </a:lnTo>
                  <a:lnTo>
                    <a:pt x="97" y="512"/>
                  </a:lnTo>
                  <a:lnTo>
                    <a:pt x="97" y="508"/>
                  </a:lnTo>
                  <a:lnTo>
                    <a:pt x="97" y="504"/>
                  </a:lnTo>
                  <a:lnTo>
                    <a:pt x="92" y="499"/>
                  </a:lnTo>
                  <a:lnTo>
                    <a:pt x="92" y="499"/>
                  </a:lnTo>
                  <a:lnTo>
                    <a:pt x="97" y="495"/>
                  </a:lnTo>
                  <a:lnTo>
                    <a:pt x="105" y="495"/>
                  </a:lnTo>
                  <a:lnTo>
                    <a:pt x="123" y="495"/>
                  </a:lnTo>
                  <a:lnTo>
                    <a:pt x="123" y="495"/>
                  </a:lnTo>
                  <a:lnTo>
                    <a:pt x="123" y="556"/>
                  </a:lnTo>
                  <a:lnTo>
                    <a:pt x="123" y="556"/>
                  </a:lnTo>
                  <a:close/>
                  <a:moveTo>
                    <a:pt x="153" y="670"/>
                  </a:moveTo>
                  <a:lnTo>
                    <a:pt x="153" y="670"/>
                  </a:lnTo>
                  <a:lnTo>
                    <a:pt x="158" y="666"/>
                  </a:lnTo>
                  <a:lnTo>
                    <a:pt x="162" y="666"/>
                  </a:lnTo>
                  <a:lnTo>
                    <a:pt x="171" y="666"/>
                  </a:lnTo>
                  <a:lnTo>
                    <a:pt x="171" y="666"/>
                  </a:lnTo>
                  <a:lnTo>
                    <a:pt x="171" y="675"/>
                  </a:lnTo>
                  <a:lnTo>
                    <a:pt x="162" y="675"/>
                  </a:lnTo>
                  <a:lnTo>
                    <a:pt x="153" y="670"/>
                  </a:lnTo>
                  <a:lnTo>
                    <a:pt x="153" y="670"/>
                  </a:lnTo>
                  <a:close/>
                  <a:moveTo>
                    <a:pt x="193" y="613"/>
                  </a:moveTo>
                  <a:lnTo>
                    <a:pt x="193" y="613"/>
                  </a:lnTo>
                  <a:lnTo>
                    <a:pt x="189" y="609"/>
                  </a:lnTo>
                  <a:lnTo>
                    <a:pt x="189" y="609"/>
                  </a:lnTo>
                  <a:lnTo>
                    <a:pt x="189" y="596"/>
                  </a:lnTo>
                  <a:lnTo>
                    <a:pt x="189" y="596"/>
                  </a:lnTo>
                  <a:lnTo>
                    <a:pt x="193" y="596"/>
                  </a:lnTo>
                  <a:lnTo>
                    <a:pt x="197" y="600"/>
                  </a:lnTo>
                  <a:lnTo>
                    <a:pt x="197" y="600"/>
                  </a:lnTo>
                  <a:lnTo>
                    <a:pt x="193" y="604"/>
                  </a:lnTo>
                  <a:lnTo>
                    <a:pt x="193" y="613"/>
                  </a:lnTo>
                  <a:lnTo>
                    <a:pt x="193" y="613"/>
                  </a:lnTo>
                  <a:close/>
                  <a:moveTo>
                    <a:pt x="215" y="578"/>
                  </a:moveTo>
                  <a:lnTo>
                    <a:pt x="215" y="578"/>
                  </a:lnTo>
                  <a:lnTo>
                    <a:pt x="206" y="578"/>
                  </a:lnTo>
                  <a:lnTo>
                    <a:pt x="206" y="578"/>
                  </a:lnTo>
                  <a:lnTo>
                    <a:pt x="206" y="569"/>
                  </a:lnTo>
                  <a:lnTo>
                    <a:pt x="206" y="569"/>
                  </a:lnTo>
                  <a:lnTo>
                    <a:pt x="215" y="569"/>
                  </a:lnTo>
                  <a:lnTo>
                    <a:pt x="215" y="569"/>
                  </a:lnTo>
                  <a:lnTo>
                    <a:pt x="215" y="578"/>
                  </a:lnTo>
                  <a:lnTo>
                    <a:pt x="215" y="578"/>
                  </a:lnTo>
                  <a:close/>
                  <a:moveTo>
                    <a:pt x="224" y="574"/>
                  </a:moveTo>
                  <a:lnTo>
                    <a:pt x="224" y="574"/>
                  </a:lnTo>
                  <a:lnTo>
                    <a:pt x="224" y="569"/>
                  </a:lnTo>
                  <a:lnTo>
                    <a:pt x="232" y="569"/>
                  </a:lnTo>
                  <a:lnTo>
                    <a:pt x="237" y="569"/>
                  </a:lnTo>
                  <a:lnTo>
                    <a:pt x="241" y="574"/>
                  </a:lnTo>
                  <a:lnTo>
                    <a:pt x="241" y="574"/>
                  </a:lnTo>
                  <a:lnTo>
                    <a:pt x="241" y="578"/>
                  </a:lnTo>
                  <a:lnTo>
                    <a:pt x="232" y="578"/>
                  </a:lnTo>
                  <a:lnTo>
                    <a:pt x="228" y="578"/>
                  </a:lnTo>
                  <a:lnTo>
                    <a:pt x="224" y="574"/>
                  </a:lnTo>
                  <a:lnTo>
                    <a:pt x="224" y="574"/>
                  </a:lnTo>
                  <a:close/>
                  <a:moveTo>
                    <a:pt x="259" y="583"/>
                  </a:moveTo>
                  <a:lnTo>
                    <a:pt x="259" y="583"/>
                  </a:lnTo>
                  <a:lnTo>
                    <a:pt x="263" y="574"/>
                  </a:lnTo>
                  <a:lnTo>
                    <a:pt x="259" y="565"/>
                  </a:lnTo>
                  <a:lnTo>
                    <a:pt x="259" y="565"/>
                  </a:lnTo>
                  <a:lnTo>
                    <a:pt x="263" y="565"/>
                  </a:lnTo>
                  <a:lnTo>
                    <a:pt x="267" y="569"/>
                  </a:lnTo>
                  <a:lnTo>
                    <a:pt x="267" y="578"/>
                  </a:lnTo>
                  <a:lnTo>
                    <a:pt x="272" y="583"/>
                  </a:lnTo>
                  <a:lnTo>
                    <a:pt x="272" y="583"/>
                  </a:lnTo>
                  <a:lnTo>
                    <a:pt x="267" y="583"/>
                  </a:lnTo>
                  <a:lnTo>
                    <a:pt x="267" y="583"/>
                  </a:lnTo>
                  <a:lnTo>
                    <a:pt x="259" y="583"/>
                  </a:lnTo>
                  <a:lnTo>
                    <a:pt x="259" y="583"/>
                  </a:lnTo>
                  <a:close/>
                  <a:moveTo>
                    <a:pt x="285" y="604"/>
                  </a:moveTo>
                  <a:lnTo>
                    <a:pt x="285" y="604"/>
                  </a:lnTo>
                  <a:lnTo>
                    <a:pt x="281" y="609"/>
                  </a:lnTo>
                  <a:lnTo>
                    <a:pt x="281" y="613"/>
                  </a:lnTo>
                  <a:lnTo>
                    <a:pt x="281" y="613"/>
                  </a:lnTo>
                  <a:lnTo>
                    <a:pt x="276" y="613"/>
                  </a:lnTo>
                  <a:lnTo>
                    <a:pt x="272" y="613"/>
                  </a:lnTo>
                  <a:lnTo>
                    <a:pt x="272" y="613"/>
                  </a:lnTo>
                  <a:lnTo>
                    <a:pt x="272" y="613"/>
                  </a:lnTo>
                  <a:lnTo>
                    <a:pt x="267" y="609"/>
                  </a:lnTo>
                  <a:lnTo>
                    <a:pt x="276" y="609"/>
                  </a:lnTo>
                  <a:lnTo>
                    <a:pt x="289" y="604"/>
                  </a:lnTo>
                  <a:lnTo>
                    <a:pt x="289" y="604"/>
                  </a:lnTo>
                  <a:lnTo>
                    <a:pt x="289" y="609"/>
                  </a:lnTo>
                  <a:lnTo>
                    <a:pt x="285" y="609"/>
                  </a:lnTo>
                  <a:lnTo>
                    <a:pt x="285" y="604"/>
                  </a:lnTo>
                  <a:lnTo>
                    <a:pt x="285" y="604"/>
                  </a:lnTo>
                  <a:close/>
                  <a:moveTo>
                    <a:pt x="377" y="600"/>
                  </a:moveTo>
                  <a:lnTo>
                    <a:pt x="377" y="600"/>
                  </a:lnTo>
                  <a:lnTo>
                    <a:pt x="373" y="604"/>
                  </a:lnTo>
                  <a:lnTo>
                    <a:pt x="368" y="604"/>
                  </a:lnTo>
                  <a:lnTo>
                    <a:pt x="364" y="609"/>
                  </a:lnTo>
                  <a:lnTo>
                    <a:pt x="364" y="613"/>
                  </a:lnTo>
                  <a:lnTo>
                    <a:pt x="364" y="613"/>
                  </a:lnTo>
                  <a:lnTo>
                    <a:pt x="364" y="618"/>
                  </a:lnTo>
                  <a:lnTo>
                    <a:pt x="364" y="613"/>
                  </a:lnTo>
                  <a:lnTo>
                    <a:pt x="364" y="613"/>
                  </a:lnTo>
                  <a:lnTo>
                    <a:pt x="359" y="609"/>
                  </a:lnTo>
                  <a:lnTo>
                    <a:pt x="355" y="609"/>
                  </a:lnTo>
                  <a:lnTo>
                    <a:pt x="351" y="604"/>
                  </a:lnTo>
                  <a:lnTo>
                    <a:pt x="351" y="604"/>
                  </a:lnTo>
                  <a:lnTo>
                    <a:pt x="351" y="596"/>
                  </a:lnTo>
                  <a:lnTo>
                    <a:pt x="364" y="596"/>
                  </a:lnTo>
                  <a:lnTo>
                    <a:pt x="364" y="596"/>
                  </a:lnTo>
                  <a:lnTo>
                    <a:pt x="359" y="604"/>
                  </a:lnTo>
                  <a:lnTo>
                    <a:pt x="368" y="604"/>
                  </a:lnTo>
                  <a:lnTo>
                    <a:pt x="368" y="604"/>
                  </a:lnTo>
                  <a:lnTo>
                    <a:pt x="364" y="596"/>
                  </a:lnTo>
                  <a:lnTo>
                    <a:pt x="364" y="596"/>
                  </a:lnTo>
                  <a:lnTo>
                    <a:pt x="377" y="596"/>
                  </a:lnTo>
                  <a:lnTo>
                    <a:pt x="377" y="596"/>
                  </a:lnTo>
                  <a:lnTo>
                    <a:pt x="373" y="596"/>
                  </a:lnTo>
                  <a:lnTo>
                    <a:pt x="377" y="600"/>
                  </a:lnTo>
                  <a:lnTo>
                    <a:pt x="377" y="600"/>
                  </a:lnTo>
                  <a:close/>
                  <a:moveTo>
                    <a:pt x="408" y="596"/>
                  </a:moveTo>
                  <a:lnTo>
                    <a:pt x="408" y="596"/>
                  </a:lnTo>
                  <a:lnTo>
                    <a:pt x="416" y="591"/>
                  </a:lnTo>
                  <a:lnTo>
                    <a:pt x="430" y="591"/>
                  </a:lnTo>
                  <a:lnTo>
                    <a:pt x="430" y="591"/>
                  </a:lnTo>
                  <a:lnTo>
                    <a:pt x="430" y="596"/>
                  </a:lnTo>
                  <a:lnTo>
                    <a:pt x="425" y="600"/>
                  </a:lnTo>
                  <a:lnTo>
                    <a:pt x="416" y="596"/>
                  </a:lnTo>
                  <a:lnTo>
                    <a:pt x="408" y="596"/>
                  </a:lnTo>
                  <a:lnTo>
                    <a:pt x="408" y="596"/>
                  </a:lnTo>
                  <a:close/>
                  <a:moveTo>
                    <a:pt x="434" y="596"/>
                  </a:moveTo>
                  <a:lnTo>
                    <a:pt x="434" y="596"/>
                  </a:lnTo>
                  <a:lnTo>
                    <a:pt x="434" y="587"/>
                  </a:lnTo>
                  <a:lnTo>
                    <a:pt x="438" y="583"/>
                  </a:lnTo>
                  <a:lnTo>
                    <a:pt x="447" y="574"/>
                  </a:lnTo>
                  <a:lnTo>
                    <a:pt x="447" y="574"/>
                  </a:lnTo>
                  <a:lnTo>
                    <a:pt x="452" y="578"/>
                  </a:lnTo>
                  <a:lnTo>
                    <a:pt x="452" y="587"/>
                  </a:lnTo>
                  <a:lnTo>
                    <a:pt x="456" y="591"/>
                  </a:lnTo>
                  <a:lnTo>
                    <a:pt x="460" y="596"/>
                  </a:lnTo>
                  <a:lnTo>
                    <a:pt x="460" y="596"/>
                  </a:lnTo>
                  <a:lnTo>
                    <a:pt x="456" y="596"/>
                  </a:lnTo>
                  <a:lnTo>
                    <a:pt x="447" y="596"/>
                  </a:lnTo>
                  <a:lnTo>
                    <a:pt x="434" y="596"/>
                  </a:lnTo>
                  <a:lnTo>
                    <a:pt x="434" y="596"/>
                  </a:lnTo>
                  <a:close/>
                  <a:moveTo>
                    <a:pt x="570" y="556"/>
                  </a:moveTo>
                  <a:lnTo>
                    <a:pt x="570" y="556"/>
                  </a:lnTo>
                  <a:lnTo>
                    <a:pt x="552" y="556"/>
                  </a:lnTo>
                  <a:lnTo>
                    <a:pt x="544" y="556"/>
                  </a:lnTo>
                  <a:lnTo>
                    <a:pt x="539" y="548"/>
                  </a:lnTo>
                  <a:lnTo>
                    <a:pt x="539" y="548"/>
                  </a:lnTo>
                  <a:lnTo>
                    <a:pt x="561" y="539"/>
                  </a:lnTo>
                  <a:lnTo>
                    <a:pt x="565" y="539"/>
                  </a:lnTo>
                  <a:lnTo>
                    <a:pt x="570" y="543"/>
                  </a:lnTo>
                  <a:lnTo>
                    <a:pt x="570" y="556"/>
                  </a:lnTo>
                  <a:lnTo>
                    <a:pt x="570" y="556"/>
                  </a:lnTo>
                  <a:close/>
                  <a:moveTo>
                    <a:pt x="552" y="583"/>
                  </a:moveTo>
                  <a:lnTo>
                    <a:pt x="552" y="583"/>
                  </a:lnTo>
                  <a:lnTo>
                    <a:pt x="552" y="587"/>
                  </a:lnTo>
                  <a:lnTo>
                    <a:pt x="548" y="583"/>
                  </a:lnTo>
                  <a:lnTo>
                    <a:pt x="548" y="574"/>
                  </a:lnTo>
                  <a:lnTo>
                    <a:pt x="548" y="561"/>
                  </a:lnTo>
                  <a:lnTo>
                    <a:pt x="548" y="561"/>
                  </a:lnTo>
                  <a:lnTo>
                    <a:pt x="557" y="569"/>
                  </a:lnTo>
                  <a:lnTo>
                    <a:pt x="561" y="565"/>
                  </a:lnTo>
                  <a:lnTo>
                    <a:pt x="565" y="561"/>
                  </a:lnTo>
                  <a:lnTo>
                    <a:pt x="565" y="561"/>
                  </a:lnTo>
                  <a:lnTo>
                    <a:pt x="570" y="565"/>
                  </a:lnTo>
                  <a:lnTo>
                    <a:pt x="570" y="565"/>
                  </a:lnTo>
                  <a:lnTo>
                    <a:pt x="561" y="569"/>
                  </a:lnTo>
                  <a:lnTo>
                    <a:pt x="552" y="574"/>
                  </a:lnTo>
                  <a:lnTo>
                    <a:pt x="552" y="578"/>
                  </a:lnTo>
                  <a:lnTo>
                    <a:pt x="552" y="583"/>
                  </a:lnTo>
                  <a:lnTo>
                    <a:pt x="552" y="583"/>
                  </a:lnTo>
                  <a:close/>
                  <a:moveTo>
                    <a:pt x="522" y="565"/>
                  </a:moveTo>
                  <a:lnTo>
                    <a:pt x="522" y="565"/>
                  </a:lnTo>
                  <a:lnTo>
                    <a:pt x="522" y="574"/>
                  </a:lnTo>
                  <a:lnTo>
                    <a:pt x="522" y="578"/>
                  </a:lnTo>
                  <a:lnTo>
                    <a:pt x="522" y="596"/>
                  </a:lnTo>
                  <a:lnTo>
                    <a:pt x="522" y="596"/>
                  </a:lnTo>
                  <a:lnTo>
                    <a:pt x="517" y="591"/>
                  </a:lnTo>
                  <a:lnTo>
                    <a:pt x="517" y="583"/>
                  </a:lnTo>
                  <a:lnTo>
                    <a:pt x="522" y="565"/>
                  </a:lnTo>
                  <a:lnTo>
                    <a:pt x="522" y="565"/>
                  </a:lnTo>
                  <a:close/>
                  <a:moveTo>
                    <a:pt x="561" y="666"/>
                  </a:moveTo>
                  <a:lnTo>
                    <a:pt x="561" y="666"/>
                  </a:lnTo>
                  <a:lnTo>
                    <a:pt x="539" y="666"/>
                  </a:lnTo>
                  <a:lnTo>
                    <a:pt x="513" y="666"/>
                  </a:lnTo>
                  <a:lnTo>
                    <a:pt x="513" y="666"/>
                  </a:lnTo>
                  <a:lnTo>
                    <a:pt x="522" y="661"/>
                  </a:lnTo>
                  <a:lnTo>
                    <a:pt x="522" y="661"/>
                  </a:lnTo>
                  <a:lnTo>
                    <a:pt x="522" y="657"/>
                  </a:lnTo>
                  <a:lnTo>
                    <a:pt x="522" y="657"/>
                  </a:lnTo>
                  <a:lnTo>
                    <a:pt x="513" y="661"/>
                  </a:lnTo>
                  <a:lnTo>
                    <a:pt x="500" y="661"/>
                  </a:lnTo>
                  <a:lnTo>
                    <a:pt x="500" y="661"/>
                  </a:lnTo>
                  <a:lnTo>
                    <a:pt x="504" y="657"/>
                  </a:lnTo>
                  <a:lnTo>
                    <a:pt x="508" y="657"/>
                  </a:lnTo>
                  <a:lnTo>
                    <a:pt x="517" y="657"/>
                  </a:lnTo>
                  <a:lnTo>
                    <a:pt x="517" y="648"/>
                  </a:lnTo>
                  <a:lnTo>
                    <a:pt x="517" y="648"/>
                  </a:lnTo>
                  <a:lnTo>
                    <a:pt x="522" y="653"/>
                  </a:lnTo>
                  <a:lnTo>
                    <a:pt x="530" y="657"/>
                  </a:lnTo>
                  <a:lnTo>
                    <a:pt x="530" y="657"/>
                  </a:lnTo>
                  <a:lnTo>
                    <a:pt x="530" y="648"/>
                  </a:lnTo>
                  <a:lnTo>
                    <a:pt x="526" y="648"/>
                  </a:lnTo>
                  <a:lnTo>
                    <a:pt x="517" y="648"/>
                  </a:lnTo>
                  <a:lnTo>
                    <a:pt x="513" y="644"/>
                  </a:lnTo>
                  <a:lnTo>
                    <a:pt x="513" y="644"/>
                  </a:lnTo>
                  <a:lnTo>
                    <a:pt x="508" y="648"/>
                  </a:lnTo>
                  <a:lnTo>
                    <a:pt x="508" y="657"/>
                  </a:lnTo>
                  <a:lnTo>
                    <a:pt x="508" y="657"/>
                  </a:lnTo>
                  <a:lnTo>
                    <a:pt x="491" y="657"/>
                  </a:lnTo>
                  <a:lnTo>
                    <a:pt x="491" y="657"/>
                  </a:lnTo>
                  <a:lnTo>
                    <a:pt x="491" y="648"/>
                  </a:lnTo>
                  <a:lnTo>
                    <a:pt x="491" y="644"/>
                  </a:lnTo>
                  <a:lnTo>
                    <a:pt x="487" y="640"/>
                  </a:lnTo>
                  <a:lnTo>
                    <a:pt x="487" y="631"/>
                  </a:lnTo>
                  <a:lnTo>
                    <a:pt x="487" y="631"/>
                  </a:lnTo>
                  <a:lnTo>
                    <a:pt x="522" y="626"/>
                  </a:lnTo>
                  <a:lnTo>
                    <a:pt x="535" y="631"/>
                  </a:lnTo>
                  <a:lnTo>
                    <a:pt x="539" y="631"/>
                  </a:lnTo>
                  <a:lnTo>
                    <a:pt x="544" y="635"/>
                  </a:lnTo>
                  <a:lnTo>
                    <a:pt x="544" y="635"/>
                  </a:lnTo>
                  <a:lnTo>
                    <a:pt x="548" y="631"/>
                  </a:lnTo>
                  <a:lnTo>
                    <a:pt x="557" y="631"/>
                  </a:lnTo>
                  <a:lnTo>
                    <a:pt x="561" y="631"/>
                  </a:lnTo>
                  <a:lnTo>
                    <a:pt x="570" y="626"/>
                  </a:lnTo>
                  <a:lnTo>
                    <a:pt x="570" y="626"/>
                  </a:lnTo>
                  <a:lnTo>
                    <a:pt x="570" y="631"/>
                  </a:lnTo>
                  <a:lnTo>
                    <a:pt x="565" y="635"/>
                  </a:lnTo>
                  <a:lnTo>
                    <a:pt x="557" y="640"/>
                  </a:lnTo>
                  <a:lnTo>
                    <a:pt x="557" y="644"/>
                  </a:lnTo>
                  <a:lnTo>
                    <a:pt x="557" y="644"/>
                  </a:lnTo>
                  <a:lnTo>
                    <a:pt x="552" y="640"/>
                  </a:lnTo>
                  <a:lnTo>
                    <a:pt x="548" y="640"/>
                  </a:lnTo>
                  <a:lnTo>
                    <a:pt x="548" y="640"/>
                  </a:lnTo>
                  <a:lnTo>
                    <a:pt x="548" y="640"/>
                  </a:lnTo>
                  <a:lnTo>
                    <a:pt x="552" y="644"/>
                  </a:lnTo>
                  <a:lnTo>
                    <a:pt x="552" y="648"/>
                  </a:lnTo>
                  <a:lnTo>
                    <a:pt x="548" y="657"/>
                  </a:lnTo>
                  <a:lnTo>
                    <a:pt x="548" y="657"/>
                  </a:lnTo>
                  <a:lnTo>
                    <a:pt x="557" y="653"/>
                  </a:lnTo>
                  <a:lnTo>
                    <a:pt x="557" y="653"/>
                  </a:lnTo>
                  <a:lnTo>
                    <a:pt x="557" y="648"/>
                  </a:lnTo>
                  <a:lnTo>
                    <a:pt x="557" y="640"/>
                  </a:lnTo>
                  <a:lnTo>
                    <a:pt x="565" y="640"/>
                  </a:lnTo>
                  <a:lnTo>
                    <a:pt x="570" y="640"/>
                  </a:lnTo>
                  <a:lnTo>
                    <a:pt x="570" y="640"/>
                  </a:lnTo>
                  <a:lnTo>
                    <a:pt x="565" y="648"/>
                  </a:lnTo>
                  <a:lnTo>
                    <a:pt x="565" y="648"/>
                  </a:lnTo>
                  <a:lnTo>
                    <a:pt x="574" y="657"/>
                  </a:lnTo>
                  <a:lnTo>
                    <a:pt x="574" y="657"/>
                  </a:lnTo>
                  <a:lnTo>
                    <a:pt x="570" y="657"/>
                  </a:lnTo>
                  <a:lnTo>
                    <a:pt x="565" y="657"/>
                  </a:lnTo>
                  <a:lnTo>
                    <a:pt x="565" y="657"/>
                  </a:lnTo>
                  <a:lnTo>
                    <a:pt x="561" y="666"/>
                  </a:lnTo>
                  <a:lnTo>
                    <a:pt x="561" y="666"/>
                  </a:lnTo>
                  <a:close/>
                  <a:moveTo>
                    <a:pt x="622" y="600"/>
                  </a:moveTo>
                  <a:lnTo>
                    <a:pt x="622" y="600"/>
                  </a:lnTo>
                  <a:lnTo>
                    <a:pt x="618" y="596"/>
                  </a:lnTo>
                  <a:lnTo>
                    <a:pt x="618" y="591"/>
                  </a:lnTo>
                  <a:lnTo>
                    <a:pt x="622" y="578"/>
                  </a:lnTo>
                  <a:lnTo>
                    <a:pt x="622" y="578"/>
                  </a:lnTo>
                  <a:lnTo>
                    <a:pt x="627" y="583"/>
                  </a:lnTo>
                  <a:lnTo>
                    <a:pt x="627" y="587"/>
                  </a:lnTo>
                  <a:lnTo>
                    <a:pt x="622" y="600"/>
                  </a:lnTo>
                  <a:lnTo>
                    <a:pt x="622" y="600"/>
                  </a:lnTo>
                  <a:close/>
                  <a:moveTo>
                    <a:pt x="820" y="657"/>
                  </a:moveTo>
                  <a:lnTo>
                    <a:pt x="820" y="657"/>
                  </a:lnTo>
                  <a:lnTo>
                    <a:pt x="815" y="653"/>
                  </a:lnTo>
                  <a:lnTo>
                    <a:pt x="815" y="648"/>
                  </a:lnTo>
                  <a:lnTo>
                    <a:pt x="815" y="648"/>
                  </a:lnTo>
                  <a:lnTo>
                    <a:pt x="833" y="648"/>
                  </a:lnTo>
                  <a:lnTo>
                    <a:pt x="833" y="648"/>
                  </a:lnTo>
                  <a:lnTo>
                    <a:pt x="828" y="653"/>
                  </a:lnTo>
                  <a:lnTo>
                    <a:pt x="828" y="653"/>
                  </a:lnTo>
                  <a:lnTo>
                    <a:pt x="820" y="657"/>
                  </a:lnTo>
                  <a:lnTo>
                    <a:pt x="820" y="657"/>
                  </a:lnTo>
                  <a:close/>
                  <a:moveTo>
                    <a:pt x="828" y="661"/>
                  </a:moveTo>
                  <a:lnTo>
                    <a:pt x="828" y="661"/>
                  </a:lnTo>
                  <a:lnTo>
                    <a:pt x="828" y="657"/>
                  </a:lnTo>
                  <a:lnTo>
                    <a:pt x="833" y="653"/>
                  </a:lnTo>
                  <a:lnTo>
                    <a:pt x="846" y="657"/>
                  </a:lnTo>
                  <a:lnTo>
                    <a:pt x="846" y="657"/>
                  </a:lnTo>
                  <a:lnTo>
                    <a:pt x="842" y="661"/>
                  </a:lnTo>
                  <a:lnTo>
                    <a:pt x="837" y="661"/>
                  </a:lnTo>
                  <a:lnTo>
                    <a:pt x="833" y="657"/>
                  </a:lnTo>
                  <a:lnTo>
                    <a:pt x="828" y="661"/>
                  </a:lnTo>
                  <a:lnTo>
                    <a:pt x="828" y="661"/>
                  </a:lnTo>
                  <a:close/>
                  <a:moveTo>
                    <a:pt x="964" y="697"/>
                  </a:moveTo>
                  <a:lnTo>
                    <a:pt x="964" y="697"/>
                  </a:lnTo>
                  <a:lnTo>
                    <a:pt x="956" y="688"/>
                  </a:lnTo>
                  <a:lnTo>
                    <a:pt x="947" y="697"/>
                  </a:lnTo>
                  <a:lnTo>
                    <a:pt x="947" y="697"/>
                  </a:lnTo>
                  <a:lnTo>
                    <a:pt x="947" y="679"/>
                  </a:lnTo>
                  <a:lnTo>
                    <a:pt x="951" y="675"/>
                  </a:lnTo>
                  <a:lnTo>
                    <a:pt x="956" y="670"/>
                  </a:lnTo>
                  <a:lnTo>
                    <a:pt x="956" y="670"/>
                  </a:lnTo>
                  <a:lnTo>
                    <a:pt x="956" y="679"/>
                  </a:lnTo>
                  <a:lnTo>
                    <a:pt x="951" y="679"/>
                  </a:lnTo>
                  <a:lnTo>
                    <a:pt x="951" y="679"/>
                  </a:lnTo>
                  <a:lnTo>
                    <a:pt x="956" y="683"/>
                  </a:lnTo>
                  <a:lnTo>
                    <a:pt x="960" y="679"/>
                  </a:lnTo>
                  <a:lnTo>
                    <a:pt x="964" y="661"/>
                  </a:lnTo>
                  <a:lnTo>
                    <a:pt x="964" y="661"/>
                  </a:lnTo>
                  <a:lnTo>
                    <a:pt x="969" y="670"/>
                  </a:lnTo>
                  <a:lnTo>
                    <a:pt x="969" y="679"/>
                  </a:lnTo>
                  <a:lnTo>
                    <a:pt x="964" y="688"/>
                  </a:lnTo>
                  <a:lnTo>
                    <a:pt x="964" y="697"/>
                  </a:lnTo>
                  <a:lnTo>
                    <a:pt x="964" y="697"/>
                  </a:lnTo>
                  <a:close/>
                  <a:moveTo>
                    <a:pt x="1122" y="697"/>
                  </a:moveTo>
                  <a:lnTo>
                    <a:pt x="1122" y="697"/>
                  </a:lnTo>
                  <a:lnTo>
                    <a:pt x="1118" y="697"/>
                  </a:lnTo>
                  <a:lnTo>
                    <a:pt x="1118" y="692"/>
                  </a:lnTo>
                  <a:lnTo>
                    <a:pt x="1118" y="679"/>
                  </a:lnTo>
                  <a:lnTo>
                    <a:pt x="1118" y="679"/>
                  </a:lnTo>
                  <a:lnTo>
                    <a:pt x="1131" y="679"/>
                  </a:lnTo>
                  <a:lnTo>
                    <a:pt x="1131" y="679"/>
                  </a:lnTo>
                  <a:lnTo>
                    <a:pt x="1126" y="688"/>
                  </a:lnTo>
                  <a:lnTo>
                    <a:pt x="1122" y="697"/>
                  </a:lnTo>
                  <a:lnTo>
                    <a:pt x="1122" y="697"/>
                  </a:lnTo>
                  <a:close/>
                  <a:moveTo>
                    <a:pt x="1166" y="697"/>
                  </a:moveTo>
                  <a:lnTo>
                    <a:pt x="1166" y="697"/>
                  </a:lnTo>
                  <a:lnTo>
                    <a:pt x="1162" y="692"/>
                  </a:lnTo>
                  <a:lnTo>
                    <a:pt x="1157" y="683"/>
                  </a:lnTo>
                  <a:lnTo>
                    <a:pt x="1157" y="675"/>
                  </a:lnTo>
                  <a:lnTo>
                    <a:pt x="1157" y="675"/>
                  </a:lnTo>
                  <a:lnTo>
                    <a:pt x="1166" y="675"/>
                  </a:lnTo>
                  <a:lnTo>
                    <a:pt x="1166" y="683"/>
                  </a:lnTo>
                  <a:lnTo>
                    <a:pt x="1170" y="688"/>
                  </a:lnTo>
                  <a:lnTo>
                    <a:pt x="1166" y="697"/>
                  </a:lnTo>
                  <a:lnTo>
                    <a:pt x="1166" y="697"/>
                  </a:lnTo>
                  <a:close/>
                  <a:moveTo>
                    <a:pt x="1297" y="697"/>
                  </a:moveTo>
                  <a:lnTo>
                    <a:pt x="1297" y="697"/>
                  </a:lnTo>
                  <a:lnTo>
                    <a:pt x="1293" y="692"/>
                  </a:lnTo>
                  <a:lnTo>
                    <a:pt x="1293" y="688"/>
                  </a:lnTo>
                  <a:lnTo>
                    <a:pt x="1293" y="688"/>
                  </a:lnTo>
                  <a:lnTo>
                    <a:pt x="1306" y="683"/>
                  </a:lnTo>
                  <a:lnTo>
                    <a:pt x="1306" y="683"/>
                  </a:lnTo>
                  <a:lnTo>
                    <a:pt x="1302" y="692"/>
                  </a:lnTo>
                  <a:lnTo>
                    <a:pt x="1302" y="697"/>
                  </a:lnTo>
                  <a:lnTo>
                    <a:pt x="1297" y="697"/>
                  </a:lnTo>
                  <a:lnTo>
                    <a:pt x="1297" y="697"/>
                  </a:lnTo>
                  <a:close/>
                  <a:moveTo>
                    <a:pt x="1306" y="697"/>
                  </a:moveTo>
                  <a:lnTo>
                    <a:pt x="1306" y="697"/>
                  </a:lnTo>
                  <a:lnTo>
                    <a:pt x="1306" y="683"/>
                  </a:lnTo>
                  <a:lnTo>
                    <a:pt x="1306" y="683"/>
                  </a:lnTo>
                  <a:lnTo>
                    <a:pt x="1315" y="683"/>
                  </a:lnTo>
                  <a:lnTo>
                    <a:pt x="1319" y="688"/>
                  </a:lnTo>
                  <a:lnTo>
                    <a:pt x="1319" y="688"/>
                  </a:lnTo>
                  <a:lnTo>
                    <a:pt x="1319" y="697"/>
                  </a:lnTo>
                  <a:lnTo>
                    <a:pt x="1315" y="697"/>
                  </a:lnTo>
                  <a:lnTo>
                    <a:pt x="1306" y="697"/>
                  </a:lnTo>
                  <a:lnTo>
                    <a:pt x="1306" y="697"/>
                  </a:lnTo>
                  <a:close/>
                  <a:moveTo>
                    <a:pt x="1354" y="697"/>
                  </a:moveTo>
                  <a:lnTo>
                    <a:pt x="1354" y="697"/>
                  </a:lnTo>
                  <a:lnTo>
                    <a:pt x="1350" y="697"/>
                  </a:lnTo>
                  <a:lnTo>
                    <a:pt x="1346" y="692"/>
                  </a:lnTo>
                  <a:lnTo>
                    <a:pt x="1341" y="692"/>
                  </a:lnTo>
                  <a:lnTo>
                    <a:pt x="1337" y="697"/>
                  </a:lnTo>
                  <a:lnTo>
                    <a:pt x="1337" y="697"/>
                  </a:lnTo>
                  <a:lnTo>
                    <a:pt x="1337" y="692"/>
                  </a:lnTo>
                  <a:lnTo>
                    <a:pt x="1337" y="692"/>
                  </a:lnTo>
                  <a:lnTo>
                    <a:pt x="1346" y="688"/>
                  </a:lnTo>
                  <a:lnTo>
                    <a:pt x="1354" y="688"/>
                  </a:lnTo>
                  <a:lnTo>
                    <a:pt x="1354" y="692"/>
                  </a:lnTo>
                  <a:lnTo>
                    <a:pt x="1354" y="697"/>
                  </a:lnTo>
                  <a:lnTo>
                    <a:pt x="1354" y="697"/>
                  </a:lnTo>
                  <a:close/>
                  <a:moveTo>
                    <a:pt x="1416" y="697"/>
                  </a:moveTo>
                  <a:lnTo>
                    <a:pt x="1416" y="697"/>
                  </a:lnTo>
                  <a:lnTo>
                    <a:pt x="1407" y="697"/>
                  </a:lnTo>
                  <a:lnTo>
                    <a:pt x="1398" y="692"/>
                  </a:lnTo>
                  <a:lnTo>
                    <a:pt x="1398" y="692"/>
                  </a:lnTo>
                  <a:lnTo>
                    <a:pt x="1403" y="688"/>
                  </a:lnTo>
                  <a:lnTo>
                    <a:pt x="1407" y="688"/>
                  </a:lnTo>
                  <a:lnTo>
                    <a:pt x="1416" y="688"/>
                  </a:lnTo>
                  <a:lnTo>
                    <a:pt x="1416" y="697"/>
                  </a:lnTo>
                  <a:lnTo>
                    <a:pt x="1416" y="697"/>
                  </a:lnTo>
                  <a:close/>
                  <a:moveTo>
                    <a:pt x="1446" y="697"/>
                  </a:moveTo>
                  <a:lnTo>
                    <a:pt x="1446" y="697"/>
                  </a:lnTo>
                  <a:lnTo>
                    <a:pt x="1451" y="692"/>
                  </a:lnTo>
                  <a:lnTo>
                    <a:pt x="1451" y="688"/>
                  </a:lnTo>
                  <a:lnTo>
                    <a:pt x="1464" y="688"/>
                  </a:lnTo>
                  <a:lnTo>
                    <a:pt x="1473" y="688"/>
                  </a:lnTo>
                  <a:lnTo>
                    <a:pt x="1477" y="692"/>
                  </a:lnTo>
                  <a:lnTo>
                    <a:pt x="1477" y="697"/>
                  </a:lnTo>
                  <a:lnTo>
                    <a:pt x="1477" y="697"/>
                  </a:lnTo>
                  <a:lnTo>
                    <a:pt x="1460" y="692"/>
                  </a:lnTo>
                  <a:lnTo>
                    <a:pt x="1446" y="697"/>
                  </a:lnTo>
                  <a:lnTo>
                    <a:pt x="1446" y="697"/>
                  </a:lnTo>
                  <a:close/>
                  <a:moveTo>
                    <a:pt x="1495" y="697"/>
                  </a:moveTo>
                  <a:lnTo>
                    <a:pt x="1495" y="697"/>
                  </a:lnTo>
                  <a:lnTo>
                    <a:pt x="1495" y="688"/>
                  </a:lnTo>
                  <a:lnTo>
                    <a:pt x="1499" y="683"/>
                  </a:lnTo>
                  <a:lnTo>
                    <a:pt x="1499" y="683"/>
                  </a:lnTo>
                  <a:lnTo>
                    <a:pt x="1503" y="683"/>
                  </a:lnTo>
                  <a:lnTo>
                    <a:pt x="1508" y="688"/>
                  </a:lnTo>
                  <a:lnTo>
                    <a:pt x="1508" y="688"/>
                  </a:lnTo>
                  <a:lnTo>
                    <a:pt x="1503" y="697"/>
                  </a:lnTo>
                  <a:lnTo>
                    <a:pt x="1503" y="697"/>
                  </a:lnTo>
                  <a:lnTo>
                    <a:pt x="1495" y="697"/>
                  </a:lnTo>
                  <a:lnTo>
                    <a:pt x="1495" y="697"/>
                  </a:lnTo>
                  <a:close/>
                  <a:moveTo>
                    <a:pt x="1508" y="679"/>
                  </a:moveTo>
                  <a:lnTo>
                    <a:pt x="1508" y="679"/>
                  </a:lnTo>
                  <a:lnTo>
                    <a:pt x="1503" y="670"/>
                  </a:lnTo>
                  <a:lnTo>
                    <a:pt x="1503" y="661"/>
                  </a:lnTo>
                  <a:lnTo>
                    <a:pt x="1503" y="661"/>
                  </a:lnTo>
                  <a:lnTo>
                    <a:pt x="1508" y="666"/>
                  </a:lnTo>
                  <a:lnTo>
                    <a:pt x="1512" y="670"/>
                  </a:lnTo>
                  <a:lnTo>
                    <a:pt x="1508" y="679"/>
                  </a:lnTo>
                  <a:lnTo>
                    <a:pt x="1508" y="679"/>
                  </a:lnTo>
                  <a:close/>
                  <a:moveTo>
                    <a:pt x="1538" y="697"/>
                  </a:moveTo>
                  <a:lnTo>
                    <a:pt x="1538" y="697"/>
                  </a:lnTo>
                  <a:lnTo>
                    <a:pt x="1525" y="692"/>
                  </a:lnTo>
                  <a:lnTo>
                    <a:pt x="1512" y="697"/>
                  </a:lnTo>
                  <a:lnTo>
                    <a:pt x="1512" y="697"/>
                  </a:lnTo>
                  <a:lnTo>
                    <a:pt x="1512" y="692"/>
                  </a:lnTo>
                  <a:lnTo>
                    <a:pt x="1512" y="688"/>
                  </a:lnTo>
                  <a:lnTo>
                    <a:pt x="1525" y="688"/>
                  </a:lnTo>
                  <a:lnTo>
                    <a:pt x="1534" y="688"/>
                  </a:lnTo>
                  <a:lnTo>
                    <a:pt x="1534" y="683"/>
                  </a:lnTo>
                  <a:lnTo>
                    <a:pt x="1530" y="679"/>
                  </a:lnTo>
                  <a:lnTo>
                    <a:pt x="1530" y="679"/>
                  </a:lnTo>
                  <a:lnTo>
                    <a:pt x="1538" y="679"/>
                  </a:lnTo>
                  <a:lnTo>
                    <a:pt x="1543" y="683"/>
                  </a:lnTo>
                  <a:lnTo>
                    <a:pt x="1543" y="692"/>
                  </a:lnTo>
                  <a:lnTo>
                    <a:pt x="1538" y="697"/>
                  </a:lnTo>
                  <a:lnTo>
                    <a:pt x="1538" y="697"/>
                  </a:lnTo>
                  <a:close/>
                  <a:moveTo>
                    <a:pt x="1701" y="688"/>
                  </a:moveTo>
                  <a:lnTo>
                    <a:pt x="1701" y="688"/>
                  </a:lnTo>
                  <a:lnTo>
                    <a:pt x="1705" y="697"/>
                  </a:lnTo>
                  <a:lnTo>
                    <a:pt x="1701" y="701"/>
                  </a:lnTo>
                  <a:lnTo>
                    <a:pt x="1696" y="705"/>
                  </a:lnTo>
                  <a:lnTo>
                    <a:pt x="1696" y="705"/>
                  </a:lnTo>
                  <a:lnTo>
                    <a:pt x="1696" y="697"/>
                  </a:lnTo>
                  <a:lnTo>
                    <a:pt x="1696" y="692"/>
                  </a:lnTo>
                  <a:lnTo>
                    <a:pt x="1701" y="679"/>
                  </a:lnTo>
                  <a:lnTo>
                    <a:pt x="1701" y="679"/>
                  </a:lnTo>
                  <a:lnTo>
                    <a:pt x="1705" y="683"/>
                  </a:lnTo>
                  <a:lnTo>
                    <a:pt x="1705" y="688"/>
                  </a:lnTo>
                  <a:lnTo>
                    <a:pt x="1701" y="688"/>
                  </a:lnTo>
                  <a:lnTo>
                    <a:pt x="1701" y="688"/>
                  </a:lnTo>
                  <a:close/>
                  <a:moveTo>
                    <a:pt x="1718" y="701"/>
                  </a:moveTo>
                  <a:lnTo>
                    <a:pt x="1718" y="701"/>
                  </a:lnTo>
                  <a:lnTo>
                    <a:pt x="1714" y="701"/>
                  </a:lnTo>
                  <a:lnTo>
                    <a:pt x="1714" y="705"/>
                  </a:lnTo>
                  <a:lnTo>
                    <a:pt x="1714" y="705"/>
                  </a:lnTo>
                  <a:lnTo>
                    <a:pt x="1709" y="701"/>
                  </a:lnTo>
                  <a:lnTo>
                    <a:pt x="1709" y="697"/>
                  </a:lnTo>
                  <a:lnTo>
                    <a:pt x="1709" y="688"/>
                  </a:lnTo>
                  <a:lnTo>
                    <a:pt x="1709" y="688"/>
                  </a:lnTo>
                  <a:lnTo>
                    <a:pt x="1714" y="688"/>
                  </a:lnTo>
                  <a:lnTo>
                    <a:pt x="1718" y="688"/>
                  </a:lnTo>
                  <a:lnTo>
                    <a:pt x="1718" y="701"/>
                  </a:lnTo>
                  <a:lnTo>
                    <a:pt x="1718" y="70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01" name="Freeform 1405"/>
            <p:cNvSpPr>
              <a:spLocks/>
            </p:cNvSpPr>
            <p:nvPr/>
          </p:nvSpPr>
          <p:spPr bwMode="auto">
            <a:xfrm>
              <a:off x="2458" y="2316"/>
              <a:ext cx="4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9">
                  <a:moveTo>
                    <a:pt x="0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2" name="Freeform 1406"/>
            <p:cNvSpPr>
              <a:spLocks/>
            </p:cNvSpPr>
            <p:nvPr/>
          </p:nvSpPr>
          <p:spPr bwMode="auto">
            <a:xfrm>
              <a:off x="2458" y="2417"/>
              <a:ext cx="3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1" y="35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8" y="13"/>
                </a:cxn>
                <a:cxn ang="0">
                  <a:pos x="18" y="13"/>
                </a:cxn>
                <a:cxn ang="0">
                  <a:pos x="0" y="13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31" y="35"/>
                </a:cxn>
                <a:cxn ang="0">
                  <a:pos x="31" y="35"/>
                </a:cxn>
              </a:cxnLst>
              <a:rect l="0" t="0" r="r" b="b"/>
              <a:pathLst>
                <a:path w="31" h="35">
                  <a:moveTo>
                    <a:pt x="31" y="35"/>
                  </a:moveTo>
                  <a:lnTo>
                    <a:pt x="31" y="3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0" y="13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31" y="35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3" name="Freeform 1407"/>
            <p:cNvSpPr>
              <a:spLocks/>
            </p:cNvSpPr>
            <p:nvPr/>
          </p:nvSpPr>
          <p:spPr bwMode="auto">
            <a:xfrm>
              <a:off x="2458" y="2347"/>
              <a:ext cx="3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1" y="35"/>
                </a:cxn>
                <a:cxn ang="0">
                  <a:pos x="26" y="17"/>
                </a:cxn>
                <a:cxn ang="0">
                  <a:pos x="31" y="4"/>
                </a:cxn>
                <a:cxn ang="0">
                  <a:pos x="31" y="4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0" y="13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13" y="31"/>
                </a:cxn>
                <a:cxn ang="0">
                  <a:pos x="31" y="35"/>
                </a:cxn>
                <a:cxn ang="0">
                  <a:pos x="31" y="35"/>
                </a:cxn>
              </a:cxnLst>
              <a:rect l="0" t="0" r="r" b="b"/>
              <a:pathLst>
                <a:path w="31" h="35">
                  <a:moveTo>
                    <a:pt x="31" y="35"/>
                  </a:moveTo>
                  <a:lnTo>
                    <a:pt x="31" y="35"/>
                  </a:lnTo>
                  <a:lnTo>
                    <a:pt x="26" y="17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0" y="13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3" y="31"/>
                  </a:lnTo>
                  <a:lnTo>
                    <a:pt x="31" y="35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4" name="Freeform 1408"/>
            <p:cNvSpPr>
              <a:spLocks/>
            </p:cNvSpPr>
            <p:nvPr/>
          </p:nvSpPr>
          <p:spPr bwMode="auto">
            <a:xfrm>
              <a:off x="2458" y="2483"/>
              <a:ext cx="31" cy="22"/>
            </a:xfrm>
            <a:custGeom>
              <a:avLst/>
              <a:gdLst/>
              <a:ahLst/>
              <a:cxnLst>
                <a:cxn ang="0">
                  <a:pos x="31" y="22"/>
                </a:cxn>
                <a:cxn ang="0">
                  <a:pos x="31" y="22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13"/>
                </a:cxn>
                <a:cxn ang="0">
                  <a:pos x="0" y="13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31" y="22"/>
                </a:cxn>
                <a:cxn ang="0">
                  <a:pos x="31" y="22"/>
                </a:cxn>
              </a:cxnLst>
              <a:rect l="0" t="0" r="r" b="b"/>
              <a:pathLst>
                <a:path w="31" h="22">
                  <a:moveTo>
                    <a:pt x="31" y="22"/>
                  </a:moveTo>
                  <a:lnTo>
                    <a:pt x="31" y="22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3"/>
                  </a:lnTo>
                  <a:lnTo>
                    <a:pt x="0" y="1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31" y="22"/>
                  </a:lnTo>
                  <a:lnTo>
                    <a:pt x="31" y="22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5" name="Freeform 1409"/>
            <p:cNvSpPr>
              <a:spLocks/>
            </p:cNvSpPr>
            <p:nvPr/>
          </p:nvSpPr>
          <p:spPr bwMode="auto">
            <a:xfrm>
              <a:off x="2458" y="2395"/>
              <a:ext cx="31" cy="22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0" y="13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31" y="22"/>
                </a:cxn>
                <a:cxn ang="0">
                  <a:pos x="31" y="22"/>
                </a:cxn>
                <a:cxn ang="0">
                  <a:pos x="22" y="9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0" y="1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22" y="9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6" name="Freeform 1410"/>
            <p:cNvSpPr>
              <a:spLocks/>
            </p:cNvSpPr>
            <p:nvPr/>
          </p:nvSpPr>
          <p:spPr bwMode="auto">
            <a:xfrm>
              <a:off x="2458" y="2382"/>
              <a:ext cx="31" cy="9"/>
            </a:xfrm>
            <a:custGeom>
              <a:avLst/>
              <a:gdLst/>
              <a:ahLst/>
              <a:cxnLst>
                <a:cxn ang="0">
                  <a:pos x="31" y="4"/>
                </a:cxn>
                <a:cxn ang="0">
                  <a:pos x="31" y="4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8" y="9"/>
                </a:cxn>
                <a:cxn ang="0">
                  <a:pos x="26" y="9"/>
                </a:cxn>
                <a:cxn ang="0">
                  <a:pos x="31" y="4"/>
                </a:cxn>
                <a:cxn ang="0">
                  <a:pos x="31" y="4"/>
                </a:cxn>
              </a:cxnLst>
              <a:rect l="0" t="0" r="r" b="b"/>
              <a:pathLst>
                <a:path w="31" h="9">
                  <a:moveTo>
                    <a:pt x="31" y="4"/>
                  </a:moveTo>
                  <a:lnTo>
                    <a:pt x="31" y="4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8" y="9"/>
                  </a:lnTo>
                  <a:lnTo>
                    <a:pt x="26" y="9"/>
                  </a:lnTo>
                  <a:lnTo>
                    <a:pt x="31" y="4"/>
                  </a:lnTo>
                  <a:lnTo>
                    <a:pt x="31" y="4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7" name="Freeform 1411"/>
            <p:cNvSpPr>
              <a:spLocks/>
            </p:cNvSpPr>
            <p:nvPr/>
          </p:nvSpPr>
          <p:spPr bwMode="auto">
            <a:xfrm>
              <a:off x="2458" y="2452"/>
              <a:ext cx="31" cy="26"/>
            </a:xfrm>
            <a:custGeom>
              <a:avLst/>
              <a:gdLst/>
              <a:ahLst/>
              <a:cxnLst>
                <a:cxn ang="0">
                  <a:pos x="31" y="26"/>
                </a:cxn>
                <a:cxn ang="0">
                  <a:pos x="31" y="26"/>
                </a:cxn>
                <a:cxn ang="0">
                  <a:pos x="31" y="4"/>
                </a:cxn>
                <a:cxn ang="0">
                  <a:pos x="31" y="4"/>
                </a:cxn>
                <a:cxn ang="0">
                  <a:pos x="0" y="0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31" y="26"/>
                </a:cxn>
                <a:cxn ang="0">
                  <a:pos x="31" y="26"/>
                </a:cxn>
              </a:cxnLst>
              <a:rect l="0" t="0" r="r" b="b"/>
              <a:pathLst>
                <a:path w="31" h="26">
                  <a:moveTo>
                    <a:pt x="31" y="26"/>
                  </a:moveTo>
                  <a:lnTo>
                    <a:pt x="31" y="26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0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31" y="26"/>
                  </a:lnTo>
                  <a:lnTo>
                    <a:pt x="31" y="26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8" name="Freeform 1412"/>
            <p:cNvSpPr>
              <a:spLocks/>
            </p:cNvSpPr>
            <p:nvPr/>
          </p:nvSpPr>
          <p:spPr bwMode="auto">
            <a:xfrm>
              <a:off x="3571" y="2123"/>
              <a:ext cx="35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7"/>
                </a:cxn>
                <a:cxn ang="0">
                  <a:pos x="0" y="18"/>
                </a:cxn>
                <a:cxn ang="0">
                  <a:pos x="5" y="18"/>
                </a:cxn>
                <a:cxn ang="0">
                  <a:pos x="5" y="22"/>
                </a:cxn>
                <a:cxn ang="0">
                  <a:pos x="9" y="18"/>
                </a:cxn>
                <a:cxn ang="0">
                  <a:pos x="9" y="18"/>
                </a:cxn>
                <a:cxn ang="0">
                  <a:pos x="5" y="18"/>
                </a:cxn>
                <a:cxn ang="0">
                  <a:pos x="9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9" y="18"/>
                </a:cxn>
                <a:cxn ang="0">
                  <a:pos x="13" y="18"/>
                </a:cxn>
                <a:cxn ang="0">
                  <a:pos x="18" y="18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27" y="27"/>
                </a:cxn>
                <a:cxn ang="0">
                  <a:pos x="27" y="27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7" y="18"/>
                </a:cxn>
                <a:cxn ang="0">
                  <a:pos x="31" y="13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27" y="0"/>
                </a:cxn>
                <a:cxn ang="0">
                  <a:pos x="13" y="5"/>
                </a:cxn>
                <a:cxn ang="0">
                  <a:pos x="5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35" h="27">
                  <a:moveTo>
                    <a:pt x="0" y="27"/>
                  </a:moveTo>
                  <a:lnTo>
                    <a:pt x="0" y="27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5" y="18"/>
                  </a:lnTo>
                  <a:lnTo>
                    <a:pt x="9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9" y="18"/>
                  </a:lnTo>
                  <a:lnTo>
                    <a:pt x="13" y="18"/>
                  </a:lnTo>
                  <a:lnTo>
                    <a:pt x="18" y="18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18"/>
                  </a:lnTo>
                  <a:lnTo>
                    <a:pt x="31" y="13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7" y="0"/>
                  </a:lnTo>
                  <a:lnTo>
                    <a:pt x="13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9" name="Freeform 1413"/>
            <p:cNvSpPr>
              <a:spLocks/>
            </p:cNvSpPr>
            <p:nvPr/>
          </p:nvSpPr>
          <p:spPr bwMode="auto">
            <a:xfrm>
              <a:off x="3216" y="2268"/>
              <a:ext cx="13" cy="57"/>
            </a:xfrm>
            <a:custGeom>
              <a:avLst/>
              <a:gdLst/>
              <a:ahLst/>
              <a:cxnLst>
                <a:cxn ang="0">
                  <a:pos x="5" y="57"/>
                </a:cxn>
                <a:cxn ang="0">
                  <a:pos x="5" y="57"/>
                </a:cxn>
                <a:cxn ang="0">
                  <a:pos x="5" y="44"/>
                </a:cxn>
                <a:cxn ang="0">
                  <a:pos x="5" y="44"/>
                </a:cxn>
                <a:cxn ang="0">
                  <a:pos x="13" y="48"/>
                </a:cxn>
                <a:cxn ang="0">
                  <a:pos x="13" y="48"/>
                </a:cxn>
                <a:cxn ang="0">
                  <a:pos x="13" y="31"/>
                </a:cxn>
                <a:cxn ang="0">
                  <a:pos x="9" y="18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1"/>
                </a:cxn>
                <a:cxn ang="0">
                  <a:pos x="0" y="44"/>
                </a:cxn>
                <a:cxn ang="0">
                  <a:pos x="5" y="57"/>
                </a:cxn>
                <a:cxn ang="0">
                  <a:pos x="5" y="57"/>
                </a:cxn>
              </a:cxnLst>
              <a:rect l="0" t="0" r="r" b="b"/>
              <a:pathLst>
                <a:path w="13" h="57">
                  <a:moveTo>
                    <a:pt x="5" y="57"/>
                  </a:moveTo>
                  <a:lnTo>
                    <a:pt x="5" y="57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31"/>
                  </a:lnTo>
                  <a:lnTo>
                    <a:pt x="9" y="18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44"/>
                  </a:lnTo>
                  <a:lnTo>
                    <a:pt x="5" y="57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0" name="Freeform 1414"/>
            <p:cNvSpPr>
              <a:spLocks/>
            </p:cNvSpPr>
            <p:nvPr/>
          </p:nvSpPr>
          <p:spPr bwMode="auto">
            <a:xfrm>
              <a:off x="3190" y="2272"/>
              <a:ext cx="9" cy="1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18"/>
                </a:cxn>
                <a:cxn ang="0">
                  <a:pos x="9" y="14"/>
                </a:cxn>
                <a:cxn ang="0">
                  <a:pos x="9" y="5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18">
                  <a:moveTo>
                    <a:pt x="9" y="0"/>
                  </a:moveTo>
                  <a:lnTo>
                    <a:pt x="9" y="0"/>
                  </a:lnTo>
                  <a:lnTo>
                    <a:pt x="4" y="5"/>
                  </a:lnTo>
                  <a:lnTo>
                    <a:pt x="4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8"/>
                  </a:lnTo>
                  <a:lnTo>
                    <a:pt x="9" y="14"/>
                  </a:lnTo>
                  <a:lnTo>
                    <a:pt x="9" y="5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1" name="Freeform 1415"/>
            <p:cNvSpPr>
              <a:spLocks/>
            </p:cNvSpPr>
            <p:nvPr/>
          </p:nvSpPr>
          <p:spPr bwMode="auto">
            <a:xfrm>
              <a:off x="3199" y="2286"/>
              <a:ext cx="13" cy="13"/>
            </a:xfrm>
            <a:custGeom>
              <a:avLst/>
              <a:gdLst/>
              <a:ahLst/>
              <a:cxnLst>
                <a:cxn ang="0">
                  <a:pos x="4" y="13"/>
                </a:cxn>
                <a:cxn ang="0">
                  <a:pos x="4" y="13"/>
                </a:cxn>
                <a:cxn ang="0">
                  <a:pos x="9" y="13"/>
                </a:cxn>
                <a:cxn ang="0">
                  <a:pos x="13" y="8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  <a:cxn ang="0">
                  <a:pos x="4" y="13"/>
                </a:cxn>
                <a:cxn ang="0">
                  <a:pos x="4" y="13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lnTo>
                    <a:pt x="4" y="13"/>
                  </a:lnTo>
                  <a:lnTo>
                    <a:pt x="9" y="13"/>
                  </a:lnTo>
                  <a:lnTo>
                    <a:pt x="13" y="8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4" y="13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2" name="Freeform 1416"/>
            <p:cNvSpPr>
              <a:spLocks/>
            </p:cNvSpPr>
            <p:nvPr/>
          </p:nvSpPr>
          <p:spPr bwMode="auto">
            <a:xfrm>
              <a:off x="2502" y="2342"/>
              <a:ext cx="13" cy="27"/>
            </a:xfrm>
            <a:custGeom>
              <a:avLst/>
              <a:gdLst/>
              <a:ahLst/>
              <a:cxnLst>
                <a:cxn ang="0">
                  <a:pos x="4" y="27"/>
                </a:cxn>
                <a:cxn ang="0">
                  <a:pos x="4" y="27"/>
                </a:cxn>
                <a:cxn ang="0">
                  <a:pos x="4" y="14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14"/>
                </a:cxn>
                <a:cxn ang="0">
                  <a:pos x="9" y="18"/>
                </a:cxn>
                <a:cxn ang="0">
                  <a:pos x="13" y="18"/>
                </a:cxn>
                <a:cxn ang="0">
                  <a:pos x="13" y="18"/>
                </a:cxn>
                <a:cxn ang="0">
                  <a:pos x="13" y="9"/>
                </a:cxn>
                <a:cxn ang="0">
                  <a:pos x="13" y="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4" y="27"/>
                </a:cxn>
                <a:cxn ang="0">
                  <a:pos x="4" y="27"/>
                </a:cxn>
              </a:cxnLst>
              <a:rect l="0" t="0" r="r" b="b"/>
              <a:pathLst>
                <a:path w="13" h="27">
                  <a:moveTo>
                    <a:pt x="4" y="27"/>
                  </a:moveTo>
                  <a:lnTo>
                    <a:pt x="4" y="27"/>
                  </a:lnTo>
                  <a:lnTo>
                    <a:pt x="4" y="14"/>
                  </a:lnTo>
                  <a:lnTo>
                    <a:pt x="4" y="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14"/>
                  </a:lnTo>
                  <a:lnTo>
                    <a:pt x="9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9"/>
                  </a:lnTo>
                  <a:lnTo>
                    <a:pt x="13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9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3" name="Freeform 1417"/>
            <p:cNvSpPr>
              <a:spLocks/>
            </p:cNvSpPr>
            <p:nvPr/>
          </p:nvSpPr>
          <p:spPr bwMode="auto">
            <a:xfrm>
              <a:off x="3256" y="2360"/>
              <a:ext cx="4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53"/>
                </a:cxn>
                <a:cxn ang="0">
                  <a:pos x="0" y="79"/>
                </a:cxn>
                <a:cxn ang="0">
                  <a:pos x="4" y="105"/>
                </a:cxn>
                <a:cxn ang="0">
                  <a:pos x="4" y="105"/>
                </a:cxn>
                <a:cxn ang="0">
                  <a:pos x="4" y="53"/>
                </a:cxn>
                <a:cxn ang="0">
                  <a:pos x="4" y="2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105">
                  <a:moveTo>
                    <a:pt x="0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0" y="79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53"/>
                  </a:lnTo>
                  <a:lnTo>
                    <a:pt x="4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4" name="Freeform 1418"/>
            <p:cNvSpPr>
              <a:spLocks noEditPoints="1"/>
            </p:cNvSpPr>
            <p:nvPr/>
          </p:nvSpPr>
          <p:spPr bwMode="auto">
            <a:xfrm>
              <a:off x="3497" y="2382"/>
              <a:ext cx="57" cy="79"/>
            </a:xfrm>
            <a:custGeom>
              <a:avLst/>
              <a:gdLst/>
              <a:ahLst/>
              <a:cxnLst>
                <a:cxn ang="0">
                  <a:pos x="9" y="44"/>
                </a:cxn>
                <a:cxn ang="0">
                  <a:pos x="4" y="48"/>
                </a:cxn>
                <a:cxn ang="0">
                  <a:pos x="4" y="44"/>
                </a:cxn>
                <a:cxn ang="0">
                  <a:pos x="4" y="35"/>
                </a:cxn>
                <a:cxn ang="0">
                  <a:pos x="9" y="35"/>
                </a:cxn>
                <a:cxn ang="0">
                  <a:pos x="13" y="44"/>
                </a:cxn>
                <a:cxn ang="0">
                  <a:pos x="26" y="53"/>
                </a:cxn>
                <a:cxn ang="0">
                  <a:pos x="26" y="57"/>
                </a:cxn>
                <a:cxn ang="0">
                  <a:pos x="17" y="57"/>
                </a:cxn>
                <a:cxn ang="0">
                  <a:pos x="17" y="70"/>
                </a:cxn>
                <a:cxn ang="0">
                  <a:pos x="22" y="79"/>
                </a:cxn>
                <a:cxn ang="0">
                  <a:pos x="22" y="74"/>
                </a:cxn>
                <a:cxn ang="0">
                  <a:pos x="30" y="74"/>
                </a:cxn>
                <a:cxn ang="0">
                  <a:pos x="30" y="70"/>
                </a:cxn>
                <a:cxn ang="0">
                  <a:pos x="26" y="70"/>
                </a:cxn>
                <a:cxn ang="0">
                  <a:pos x="22" y="66"/>
                </a:cxn>
                <a:cxn ang="0">
                  <a:pos x="26" y="61"/>
                </a:cxn>
                <a:cxn ang="0">
                  <a:pos x="35" y="53"/>
                </a:cxn>
                <a:cxn ang="0">
                  <a:pos x="35" y="74"/>
                </a:cxn>
                <a:cxn ang="0">
                  <a:pos x="39" y="70"/>
                </a:cxn>
                <a:cxn ang="0">
                  <a:pos x="39" y="57"/>
                </a:cxn>
                <a:cxn ang="0">
                  <a:pos x="39" y="48"/>
                </a:cxn>
                <a:cxn ang="0">
                  <a:pos x="26" y="48"/>
                </a:cxn>
                <a:cxn ang="0">
                  <a:pos x="22" y="35"/>
                </a:cxn>
                <a:cxn ang="0">
                  <a:pos x="26" y="39"/>
                </a:cxn>
                <a:cxn ang="0">
                  <a:pos x="35" y="26"/>
                </a:cxn>
                <a:cxn ang="0">
                  <a:pos x="35" y="31"/>
                </a:cxn>
                <a:cxn ang="0">
                  <a:pos x="44" y="31"/>
                </a:cxn>
                <a:cxn ang="0">
                  <a:pos x="57" y="13"/>
                </a:cxn>
                <a:cxn ang="0">
                  <a:pos x="48" y="13"/>
                </a:cxn>
                <a:cxn ang="0">
                  <a:pos x="39" y="13"/>
                </a:cxn>
                <a:cxn ang="0">
                  <a:pos x="35" y="17"/>
                </a:cxn>
                <a:cxn ang="0">
                  <a:pos x="35" y="9"/>
                </a:cxn>
                <a:cxn ang="0">
                  <a:pos x="26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26" y="17"/>
                </a:cxn>
                <a:cxn ang="0">
                  <a:pos x="22" y="13"/>
                </a:cxn>
                <a:cxn ang="0">
                  <a:pos x="9" y="22"/>
                </a:cxn>
                <a:cxn ang="0">
                  <a:pos x="0" y="22"/>
                </a:cxn>
                <a:cxn ang="0">
                  <a:pos x="0" y="53"/>
                </a:cxn>
                <a:cxn ang="0">
                  <a:pos x="9" y="53"/>
                </a:cxn>
                <a:cxn ang="0">
                  <a:pos x="13" y="44"/>
                </a:cxn>
                <a:cxn ang="0">
                  <a:pos x="9" y="44"/>
                </a:cxn>
                <a:cxn ang="0">
                  <a:pos x="17" y="17"/>
                </a:cxn>
                <a:cxn ang="0">
                  <a:pos x="30" y="17"/>
                </a:cxn>
                <a:cxn ang="0">
                  <a:pos x="26" y="26"/>
                </a:cxn>
                <a:cxn ang="0">
                  <a:pos x="17" y="31"/>
                </a:cxn>
                <a:cxn ang="0">
                  <a:pos x="17" y="17"/>
                </a:cxn>
              </a:cxnLst>
              <a:rect l="0" t="0" r="r" b="b"/>
              <a:pathLst>
                <a:path w="57" h="79">
                  <a:moveTo>
                    <a:pt x="9" y="44"/>
                  </a:moveTo>
                  <a:lnTo>
                    <a:pt x="9" y="44"/>
                  </a:lnTo>
                  <a:lnTo>
                    <a:pt x="9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4"/>
                  </a:lnTo>
                  <a:lnTo>
                    <a:pt x="4" y="39"/>
                  </a:lnTo>
                  <a:lnTo>
                    <a:pt x="4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9"/>
                  </a:lnTo>
                  <a:lnTo>
                    <a:pt x="13" y="44"/>
                  </a:lnTo>
                  <a:lnTo>
                    <a:pt x="17" y="48"/>
                  </a:lnTo>
                  <a:lnTo>
                    <a:pt x="26" y="53"/>
                  </a:lnTo>
                  <a:lnTo>
                    <a:pt x="26" y="53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70"/>
                  </a:lnTo>
                  <a:lnTo>
                    <a:pt x="17" y="74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4"/>
                  </a:lnTo>
                  <a:lnTo>
                    <a:pt x="26" y="74"/>
                  </a:lnTo>
                  <a:lnTo>
                    <a:pt x="30" y="74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66"/>
                  </a:lnTo>
                  <a:lnTo>
                    <a:pt x="26" y="70"/>
                  </a:lnTo>
                  <a:lnTo>
                    <a:pt x="22" y="70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1"/>
                  </a:lnTo>
                  <a:lnTo>
                    <a:pt x="30" y="57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35" y="74"/>
                  </a:lnTo>
                  <a:lnTo>
                    <a:pt x="35" y="74"/>
                  </a:lnTo>
                  <a:lnTo>
                    <a:pt x="39" y="70"/>
                  </a:lnTo>
                  <a:lnTo>
                    <a:pt x="39" y="66"/>
                  </a:lnTo>
                  <a:lnTo>
                    <a:pt x="39" y="57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0" y="48"/>
                  </a:lnTo>
                  <a:lnTo>
                    <a:pt x="26" y="48"/>
                  </a:lnTo>
                  <a:lnTo>
                    <a:pt x="22" y="39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6" y="39"/>
                  </a:lnTo>
                  <a:lnTo>
                    <a:pt x="30" y="39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31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52" y="22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48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0" y="13"/>
                  </a:lnTo>
                  <a:lnTo>
                    <a:pt x="35" y="9"/>
                  </a:lnTo>
                  <a:lnTo>
                    <a:pt x="35" y="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9"/>
                  </a:lnTo>
                  <a:lnTo>
                    <a:pt x="30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13" y="17"/>
                  </a:lnTo>
                  <a:lnTo>
                    <a:pt x="9" y="2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9" y="53"/>
                  </a:lnTo>
                  <a:lnTo>
                    <a:pt x="13" y="48"/>
                  </a:lnTo>
                  <a:lnTo>
                    <a:pt x="13" y="44"/>
                  </a:lnTo>
                  <a:lnTo>
                    <a:pt x="9" y="44"/>
                  </a:lnTo>
                  <a:lnTo>
                    <a:pt x="9" y="44"/>
                  </a:lnTo>
                  <a:close/>
                  <a:moveTo>
                    <a:pt x="17" y="17"/>
                  </a:moveTo>
                  <a:lnTo>
                    <a:pt x="17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17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5" name="Freeform 1419"/>
            <p:cNvSpPr>
              <a:spLocks/>
            </p:cNvSpPr>
            <p:nvPr/>
          </p:nvSpPr>
          <p:spPr bwMode="auto">
            <a:xfrm>
              <a:off x="3199" y="2399"/>
              <a:ext cx="39" cy="66"/>
            </a:xfrm>
            <a:custGeom>
              <a:avLst/>
              <a:gdLst/>
              <a:ahLst/>
              <a:cxnLst>
                <a:cxn ang="0">
                  <a:pos x="9" y="53"/>
                </a:cxn>
                <a:cxn ang="0">
                  <a:pos x="9" y="53"/>
                </a:cxn>
                <a:cxn ang="0">
                  <a:pos x="9" y="40"/>
                </a:cxn>
                <a:cxn ang="0">
                  <a:pos x="9" y="40"/>
                </a:cxn>
                <a:cxn ang="0">
                  <a:pos x="13" y="40"/>
                </a:cxn>
                <a:cxn ang="0">
                  <a:pos x="13" y="40"/>
                </a:cxn>
                <a:cxn ang="0">
                  <a:pos x="13" y="36"/>
                </a:cxn>
                <a:cxn ang="0">
                  <a:pos x="9" y="36"/>
                </a:cxn>
                <a:cxn ang="0">
                  <a:pos x="9" y="31"/>
                </a:cxn>
                <a:cxn ang="0">
                  <a:pos x="9" y="27"/>
                </a:cxn>
                <a:cxn ang="0">
                  <a:pos x="9" y="27"/>
                </a:cxn>
                <a:cxn ang="0">
                  <a:pos x="17" y="31"/>
                </a:cxn>
                <a:cxn ang="0">
                  <a:pos x="17" y="36"/>
                </a:cxn>
                <a:cxn ang="0">
                  <a:pos x="26" y="49"/>
                </a:cxn>
                <a:cxn ang="0">
                  <a:pos x="26" y="57"/>
                </a:cxn>
                <a:cxn ang="0">
                  <a:pos x="30" y="44"/>
                </a:cxn>
                <a:cxn ang="0">
                  <a:pos x="30" y="4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9" y="66"/>
                </a:cxn>
                <a:cxn ang="0">
                  <a:pos x="39" y="57"/>
                </a:cxn>
                <a:cxn ang="0">
                  <a:pos x="39" y="40"/>
                </a:cxn>
                <a:cxn ang="0">
                  <a:pos x="39" y="40"/>
                </a:cxn>
                <a:cxn ang="0">
                  <a:pos x="30" y="44"/>
                </a:cxn>
                <a:cxn ang="0">
                  <a:pos x="26" y="40"/>
                </a:cxn>
                <a:cxn ang="0">
                  <a:pos x="17" y="27"/>
                </a:cxn>
                <a:cxn ang="0">
                  <a:pos x="17" y="27"/>
                </a:cxn>
                <a:cxn ang="0">
                  <a:pos x="22" y="22"/>
                </a:cxn>
                <a:cxn ang="0">
                  <a:pos x="22" y="14"/>
                </a:cxn>
                <a:cxn ang="0">
                  <a:pos x="22" y="9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17" y="18"/>
                </a:cxn>
                <a:cxn ang="0">
                  <a:pos x="13" y="27"/>
                </a:cxn>
                <a:cxn ang="0">
                  <a:pos x="13" y="27"/>
                </a:cxn>
                <a:cxn ang="0">
                  <a:pos x="9" y="22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0" y="40"/>
                </a:cxn>
                <a:cxn ang="0">
                  <a:pos x="4" y="49"/>
                </a:cxn>
                <a:cxn ang="0">
                  <a:pos x="9" y="53"/>
                </a:cxn>
                <a:cxn ang="0">
                  <a:pos x="9" y="53"/>
                </a:cxn>
              </a:cxnLst>
              <a:rect l="0" t="0" r="r" b="b"/>
              <a:pathLst>
                <a:path w="39" h="66">
                  <a:moveTo>
                    <a:pt x="9" y="53"/>
                  </a:moveTo>
                  <a:lnTo>
                    <a:pt x="9" y="53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36"/>
                  </a:lnTo>
                  <a:lnTo>
                    <a:pt x="9" y="36"/>
                  </a:lnTo>
                  <a:lnTo>
                    <a:pt x="9" y="31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17" y="31"/>
                  </a:lnTo>
                  <a:lnTo>
                    <a:pt x="17" y="36"/>
                  </a:lnTo>
                  <a:lnTo>
                    <a:pt x="26" y="49"/>
                  </a:lnTo>
                  <a:lnTo>
                    <a:pt x="26" y="57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9" y="66"/>
                  </a:lnTo>
                  <a:lnTo>
                    <a:pt x="39" y="57"/>
                  </a:lnTo>
                  <a:lnTo>
                    <a:pt x="39" y="40"/>
                  </a:lnTo>
                  <a:lnTo>
                    <a:pt x="39" y="40"/>
                  </a:lnTo>
                  <a:lnTo>
                    <a:pt x="30" y="44"/>
                  </a:lnTo>
                  <a:lnTo>
                    <a:pt x="26" y="40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22" y="22"/>
                  </a:lnTo>
                  <a:lnTo>
                    <a:pt x="22" y="14"/>
                  </a:lnTo>
                  <a:lnTo>
                    <a:pt x="22" y="9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17" y="18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9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40"/>
                  </a:lnTo>
                  <a:lnTo>
                    <a:pt x="4" y="49"/>
                  </a:lnTo>
                  <a:lnTo>
                    <a:pt x="9" y="53"/>
                  </a:lnTo>
                  <a:lnTo>
                    <a:pt x="9" y="53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6" name="Freeform 1420"/>
            <p:cNvSpPr>
              <a:spLocks/>
            </p:cNvSpPr>
            <p:nvPr/>
          </p:nvSpPr>
          <p:spPr bwMode="auto">
            <a:xfrm>
              <a:off x="3199" y="2443"/>
              <a:ext cx="22" cy="31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13"/>
                </a:cxn>
                <a:cxn ang="0">
                  <a:pos x="13" y="13"/>
                </a:cxn>
                <a:cxn ang="0">
                  <a:pos x="13" y="5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7" y="13"/>
                </a:cxn>
                <a:cxn ang="0">
                  <a:pos x="17" y="13"/>
                </a:cxn>
                <a:cxn ang="0">
                  <a:pos x="9" y="13"/>
                </a:cxn>
                <a:cxn ang="0">
                  <a:pos x="4" y="13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9" y="18"/>
                </a:cxn>
                <a:cxn ang="0">
                  <a:pos x="9" y="22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9" y="3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9" y="27"/>
                </a:cxn>
                <a:cxn ang="0">
                  <a:pos x="9" y="27"/>
                </a:cxn>
                <a:cxn ang="0">
                  <a:pos x="13" y="18"/>
                </a:cxn>
                <a:cxn ang="0">
                  <a:pos x="22" y="13"/>
                </a:cxn>
                <a:cxn ang="0">
                  <a:pos x="22" y="9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1">
                  <a:moveTo>
                    <a:pt x="22" y="0"/>
                  </a:moveTo>
                  <a:lnTo>
                    <a:pt x="22" y="0"/>
                  </a:lnTo>
                  <a:lnTo>
                    <a:pt x="17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5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9" y="13"/>
                  </a:lnTo>
                  <a:lnTo>
                    <a:pt x="4" y="1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9" y="18"/>
                  </a:lnTo>
                  <a:lnTo>
                    <a:pt x="9" y="22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9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13" y="18"/>
                  </a:lnTo>
                  <a:lnTo>
                    <a:pt x="22" y="13"/>
                  </a:lnTo>
                  <a:lnTo>
                    <a:pt x="22" y="9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7" name="Freeform 1421"/>
            <p:cNvSpPr>
              <a:spLocks/>
            </p:cNvSpPr>
            <p:nvPr/>
          </p:nvSpPr>
          <p:spPr bwMode="auto">
            <a:xfrm>
              <a:off x="2971" y="2413"/>
              <a:ext cx="4" cy="17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17"/>
                </a:cxn>
                <a:cxn ang="0">
                  <a:pos x="4" y="17"/>
                </a:cxn>
                <a:cxn ang="0">
                  <a:pos x="4" y="8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4" h="17">
                  <a:moveTo>
                    <a:pt x="0" y="17"/>
                  </a:moveTo>
                  <a:lnTo>
                    <a:pt x="0" y="17"/>
                  </a:lnTo>
                  <a:lnTo>
                    <a:pt x="4" y="17"/>
                  </a:lnTo>
                  <a:lnTo>
                    <a:pt x="4" y="8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8" name="Freeform 1422"/>
            <p:cNvSpPr>
              <a:spLocks/>
            </p:cNvSpPr>
            <p:nvPr/>
          </p:nvSpPr>
          <p:spPr bwMode="auto">
            <a:xfrm>
              <a:off x="2493" y="2417"/>
              <a:ext cx="13" cy="35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5" y="9"/>
                </a:cxn>
                <a:cxn ang="0">
                  <a:pos x="5" y="9"/>
                </a:cxn>
                <a:cxn ang="0">
                  <a:pos x="9" y="9"/>
                </a:cxn>
                <a:cxn ang="0">
                  <a:pos x="13" y="4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9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5" y="31"/>
                </a:cxn>
                <a:cxn ang="0">
                  <a:pos x="9" y="22"/>
                </a:cxn>
                <a:cxn ang="0">
                  <a:pos x="5" y="18"/>
                </a:cxn>
                <a:cxn ang="0">
                  <a:pos x="5" y="9"/>
                </a:cxn>
                <a:cxn ang="0">
                  <a:pos x="5" y="9"/>
                </a:cxn>
              </a:cxnLst>
              <a:rect l="0" t="0" r="r" b="b"/>
              <a:pathLst>
                <a:path w="13" h="35">
                  <a:moveTo>
                    <a:pt x="5" y="9"/>
                  </a:moveTo>
                  <a:lnTo>
                    <a:pt x="5" y="9"/>
                  </a:lnTo>
                  <a:lnTo>
                    <a:pt x="5" y="9"/>
                  </a:lnTo>
                  <a:lnTo>
                    <a:pt x="9" y="9"/>
                  </a:lnTo>
                  <a:lnTo>
                    <a:pt x="13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1"/>
                  </a:lnTo>
                  <a:lnTo>
                    <a:pt x="9" y="22"/>
                  </a:lnTo>
                  <a:lnTo>
                    <a:pt x="5" y="18"/>
                  </a:lnTo>
                  <a:lnTo>
                    <a:pt x="5" y="9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9" name="Freeform 1423"/>
            <p:cNvSpPr>
              <a:spLocks/>
            </p:cNvSpPr>
            <p:nvPr/>
          </p:nvSpPr>
          <p:spPr bwMode="auto">
            <a:xfrm>
              <a:off x="3641" y="2101"/>
              <a:ext cx="22" cy="9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2" y="5"/>
                </a:cxn>
                <a:cxn ang="0">
                  <a:pos x="18" y="5"/>
                </a:cxn>
                <a:cxn ang="0">
                  <a:pos x="14" y="5"/>
                </a:cxn>
                <a:cxn ang="0">
                  <a:pos x="5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8" y="9"/>
                </a:cxn>
                <a:cxn ang="0">
                  <a:pos x="22" y="9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22" y="0"/>
                  </a:lnTo>
                  <a:lnTo>
                    <a:pt x="22" y="5"/>
                  </a:lnTo>
                  <a:lnTo>
                    <a:pt x="18" y="5"/>
                  </a:lnTo>
                  <a:lnTo>
                    <a:pt x="14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18" y="9"/>
                  </a:lnTo>
                  <a:lnTo>
                    <a:pt x="22" y="9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0" name="Freeform 1424"/>
            <p:cNvSpPr>
              <a:spLocks/>
            </p:cNvSpPr>
            <p:nvPr/>
          </p:nvSpPr>
          <p:spPr bwMode="auto">
            <a:xfrm>
              <a:off x="2616" y="2110"/>
              <a:ext cx="197" cy="114"/>
            </a:xfrm>
            <a:custGeom>
              <a:avLst/>
              <a:gdLst/>
              <a:ahLst/>
              <a:cxnLst>
                <a:cxn ang="0">
                  <a:pos x="57" y="62"/>
                </a:cxn>
                <a:cxn ang="0">
                  <a:pos x="52" y="70"/>
                </a:cxn>
                <a:cxn ang="0">
                  <a:pos x="52" y="83"/>
                </a:cxn>
                <a:cxn ang="0">
                  <a:pos x="83" y="88"/>
                </a:cxn>
                <a:cxn ang="0">
                  <a:pos x="83" y="83"/>
                </a:cxn>
                <a:cxn ang="0">
                  <a:pos x="83" y="79"/>
                </a:cxn>
                <a:cxn ang="0">
                  <a:pos x="79" y="79"/>
                </a:cxn>
                <a:cxn ang="0">
                  <a:pos x="74" y="75"/>
                </a:cxn>
                <a:cxn ang="0">
                  <a:pos x="96" y="75"/>
                </a:cxn>
                <a:cxn ang="0">
                  <a:pos x="105" y="70"/>
                </a:cxn>
                <a:cxn ang="0">
                  <a:pos x="109" y="66"/>
                </a:cxn>
                <a:cxn ang="0">
                  <a:pos x="92" y="66"/>
                </a:cxn>
                <a:cxn ang="0">
                  <a:pos x="74" y="57"/>
                </a:cxn>
                <a:cxn ang="0">
                  <a:pos x="131" y="57"/>
                </a:cxn>
                <a:cxn ang="0">
                  <a:pos x="175" y="62"/>
                </a:cxn>
                <a:cxn ang="0">
                  <a:pos x="166" y="66"/>
                </a:cxn>
                <a:cxn ang="0">
                  <a:pos x="158" y="66"/>
                </a:cxn>
                <a:cxn ang="0">
                  <a:pos x="158" y="75"/>
                </a:cxn>
                <a:cxn ang="0">
                  <a:pos x="162" y="75"/>
                </a:cxn>
                <a:cxn ang="0">
                  <a:pos x="166" y="75"/>
                </a:cxn>
                <a:cxn ang="0">
                  <a:pos x="140" y="79"/>
                </a:cxn>
                <a:cxn ang="0">
                  <a:pos x="127" y="66"/>
                </a:cxn>
                <a:cxn ang="0">
                  <a:pos x="127" y="88"/>
                </a:cxn>
                <a:cxn ang="0">
                  <a:pos x="131" y="88"/>
                </a:cxn>
                <a:cxn ang="0">
                  <a:pos x="136" y="92"/>
                </a:cxn>
                <a:cxn ang="0">
                  <a:pos x="131" y="92"/>
                </a:cxn>
                <a:cxn ang="0">
                  <a:pos x="127" y="97"/>
                </a:cxn>
                <a:cxn ang="0">
                  <a:pos x="136" y="101"/>
                </a:cxn>
                <a:cxn ang="0">
                  <a:pos x="149" y="92"/>
                </a:cxn>
                <a:cxn ang="0">
                  <a:pos x="145" y="92"/>
                </a:cxn>
                <a:cxn ang="0">
                  <a:pos x="140" y="92"/>
                </a:cxn>
                <a:cxn ang="0">
                  <a:pos x="140" y="83"/>
                </a:cxn>
                <a:cxn ang="0">
                  <a:pos x="149" y="88"/>
                </a:cxn>
                <a:cxn ang="0">
                  <a:pos x="158" y="92"/>
                </a:cxn>
                <a:cxn ang="0">
                  <a:pos x="153" y="92"/>
                </a:cxn>
                <a:cxn ang="0">
                  <a:pos x="158" y="105"/>
                </a:cxn>
                <a:cxn ang="0">
                  <a:pos x="153" y="105"/>
                </a:cxn>
                <a:cxn ang="0">
                  <a:pos x="145" y="105"/>
                </a:cxn>
                <a:cxn ang="0">
                  <a:pos x="140" y="110"/>
                </a:cxn>
                <a:cxn ang="0">
                  <a:pos x="171" y="110"/>
                </a:cxn>
                <a:cxn ang="0">
                  <a:pos x="197" y="114"/>
                </a:cxn>
                <a:cxn ang="0">
                  <a:pos x="188" y="92"/>
                </a:cxn>
                <a:cxn ang="0">
                  <a:pos x="184" y="92"/>
                </a:cxn>
                <a:cxn ang="0">
                  <a:pos x="175" y="92"/>
                </a:cxn>
                <a:cxn ang="0">
                  <a:pos x="188" y="83"/>
                </a:cxn>
                <a:cxn ang="0">
                  <a:pos x="184" y="57"/>
                </a:cxn>
                <a:cxn ang="0">
                  <a:pos x="180" y="44"/>
                </a:cxn>
                <a:cxn ang="0">
                  <a:pos x="162" y="26"/>
                </a:cxn>
                <a:cxn ang="0">
                  <a:pos x="149" y="5"/>
                </a:cxn>
                <a:cxn ang="0">
                  <a:pos x="31" y="5"/>
                </a:cxn>
                <a:cxn ang="0">
                  <a:pos x="26" y="22"/>
                </a:cxn>
                <a:cxn ang="0">
                  <a:pos x="13" y="31"/>
                </a:cxn>
                <a:cxn ang="0">
                  <a:pos x="9" y="48"/>
                </a:cxn>
                <a:cxn ang="0">
                  <a:pos x="0" y="48"/>
                </a:cxn>
                <a:cxn ang="0">
                  <a:pos x="0" y="62"/>
                </a:cxn>
                <a:cxn ang="0">
                  <a:pos x="44" y="57"/>
                </a:cxn>
                <a:cxn ang="0">
                  <a:pos x="57" y="62"/>
                </a:cxn>
              </a:cxnLst>
              <a:rect l="0" t="0" r="r" b="b"/>
              <a:pathLst>
                <a:path w="197" h="114">
                  <a:moveTo>
                    <a:pt x="57" y="62"/>
                  </a:moveTo>
                  <a:lnTo>
                    <a:pt x="57" y="62"/>
                  </a:lnTo>
                  <a:lnTo>
                    <a:pt x="52" y="66"/>
                  </a:lnTo>
                  <a:lnTo>
                    <a:pt x="52" y="70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70" y="83"/>
                  </a:lnTo>
                  <a:lnTo>
                    <a:pt x="83" y="88"/>
                  </a:lnTo>
                  <a:lnTo>
                    <a:pt x="83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3" y="79"/>
                  </a:lnTo>
                  <a:lnTo>
                    <a:pt x="83" y="79"/>
                  </a:lnTo>
                  <a:lnTo>
                    <a:pt x="79" y="79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83" y="70"/>
                  </a:lnTo>
                  <a:lnTo>
                    <a:pt x="96" y="75"/>
                  </a:lnTo>
                  <a:lnTo>
                    <a:pt x="105" y="75"/>
                  </a:lnTo>
                  <a:lnTo>
                    <a:pt x="105" y="70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01" y="66"/>
                  </a:lnTo>
                  <a:lnTo>
                    <a:pt x="92" y="66"/>
                  </a:lnTo>
                  <a:lnTo>
                    <a:pt x="79" y="66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131" y="57"/>
                  </a:lnTo>
                  <a:lnTo>
                    <a:pt x="158" y="57"/>
                  </a:lnTo>
                  <a:lnTo>
                    <a:pt x="175" y="62"/>
                  </a:lnTo>
                  <a:lnTo>
                    <a:pt x="175" y="62"/>
                  </a:lnTo>
                  <a:lnTo>
                    <a:pt x="166" y="66"/>
                  </a:lnTo>
                  <a:lnTo>
                    <a:pt x="158" y="66"/>
                  </a:lnTo>
                  <a:lnTo>
                    <a:pt x="158" y="66"/>
                  </a:lnTo>
                  <a:lnTo>
                    <a:pt x="158" y="75"/>
                  </a:lnTo>
                  <a:lnTo>
                    <a:pt x="158" y="75"/>
                  </a:lnTo>
                  <a:lnTo>
                    <a:pt x="162" y="75"/>
                  </a:lnTo>
                  <a:lnTo>
                    <a:pt x="162" y="75"/>
                  </a:lnTo>
                  <a:lnTo>
                    <a:pt x="166" y="75"/>
                  </a:lnTo>
                  <a:lnTo>
                    <a:pt x="166" y="75"/>
                  </a:lnTo>
                  <a:lnTo>
                    <a:pt x="153" y="79"/>
                  </a:lnTo>
                  <a:lnTo>
                    <a:pt x="140" y="79"/>
                  </a:lnTo>
                  <a:lnTo>
                    <a:pt x="131" y="75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31" y="88"/>
                  </a:lnTo>
                  <a:lnTo>
                    <a:pt x="136" y="92"/>
                  </a:lnTo>
                  <a:lnTo>
                    <a:pt x="136" y="92"/>
                  </a:lnTo>
                  <a:lnTo>
                    <a:pt x="136" y="92"/>
                  </a:lnTo>
                  <a:lnTo>
                    <a:pt x="131" y="92"/>
                  </a:lnTo>
                  <a:lnTo>
                    <a:pt x="127" y="92"/>
                  </a:lnTo>
                  <a:lnTo>
                    <a:pt x="127" y="97"/>
                  </a:lnTo>
                  <a:lnTo>
                    <a:pt x="127" y="97"/>
                  </a:lnTo>
                  <a:lnTo>
                    <a:pt x="136" y="101"/>
                  </a:lnTo>
                  <a:lnTo>
                    <a:pt x="145" y="101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5" y="92"/>
                  </a:lnTo>
                  <a:lnTo>
                    <a:pt x="140" y="92"/>
                  </a:lnTo>
                  <a:lnTo>
                    <a:pt x="140" y="92"/>
                  </a:lnTo>
                  <a:lnTo>
                    <a:pt x="140" y="83"/>
                  </a:lnTo>
                  <a:lnTo>
                    <a:pt x="140" y="83"/>
                  </a:lnTo>
                  <a:lnTo>
                    <a:pt x="145" y="88"/>
                  </a:lnTo>
                  <a:lnTo>
                    <a:pt x="149" y="88"/>
                  </a:lnTo>
                  <a:lnTo>
                    <a:pt x="153" y="88"/>
                  </a:lnTo>
                  <a:lnTo>
                    <a:pt x="158" y="92"/>
                  </a:lnTo>
                  <a:lnTo>
                    <a:pt x="158" y="92"/>
                  </a:lnTo>
                  <a:lnTo>
                    <a:pt x="153" y="92"/>
                  </a:lnTo>
                  <a:lnTo>
                    <a:pt x="149" y="97"/>
                  </a:lnTo>
                  <a:lnTo>
                    <a:pt x="158" y="105"/>
                  </a:lnTo>
                  <a:lnTo>
                    <a:pt x="158" y="105"/>
                  </a:lnTo>
                  <a:lnTo>
                    <a:pt x="153" y="105"/>
                  </a:lnTo>
                  <a:lnTo>
                    <a:pt x="149" y="105"/>
                  </a:lnTo>
                  <a:lnTo>
                    <a:pt x="145" y="105"/>
                  </a:lnTo>
                  <a:lnTo>
                    <a:pt x="140" y="110"/>
                  </a:lnTo>
                  <a:lnTo>
                    <a:pt x="140" y="110"/>
                  </a:lnTo>
                  <a:lnTo>
                    <a:pt x="153" y="110"/>
                  </a:lnTo>
                  <a:lnTo>
                    <a:pt x="171" y="110"/>
                  </a:lnTo>
                  <a:lnTo>
                    <a:pt x="197" y="114"/>
                  </a:lnTo>
                  <a:lnTo>
                    <a:pt x="197" y="114"/>
                  </a:lnTo>
                  <a:lnTo>
                    <a:pt x="193" y="101"/>
                  </a:lnTo>
                  <a:lnTo>
                    <a:pt x="188" y="92"/>
                  </a:lnTo>
                  <a:lnTo>
                    <a:pt x="188" y="92"/>
                  </a:lnTo>
                  <a:lnTo>
                    <a:pt x="184" y="92"/>
                  </a:lnTo>
                  <a:lnTo>
                    <a:pt x="175" y="92"/>
                  </a:lnTo>
                  <a:lnTo>
                    <a:pt x="175" y="92"/>
                  </a:lnTo>
                  <a:lnTo>
                    <a:pt x="184" y="88"/>
                  </a:lnTo>
                  <a:lnTo>
                    <a:pt x="188" y="83"/>
                  </a:lnTo>
                  <a:lnTo>
                    <a:pt x="188" y="70"/>
                  </a:lnTo>
                  <a:lnTo>
                    <a:pt x="184" y="57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71" y="35"/>
                  </a:lnTo>
                  <a:lnTo>
                    <a:pt x="162" y="26"/>
                  </a:lnTo>
                  <a:lnTo>
                    <a:pt x="149" y="5"/>
                  </a:lnTo>
                  <a:lnTo>
                    <a:pt x="149" y="5"/>
                  </a:lnTo>
                  <a:lnTo>
                    <a:pt x="96" y="0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26" y="22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44"/>
                  </a:lnTo>
                  <a:lnTo>
                    <a:pt x="9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31" y="57"/>
                  </a:lnTo>
                  <a:lnTo>
                    <a:pt x="44" y="57"/>
                  </a:lnTo>
                  <a:lnTo>
                    <a:pt x="57" y="62"/>
                  </a:lnTo>
                  <a:lnTo>
                    <a:pt x="57" y="6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1" name="Freeform 1425"/>
            <p:cNvSpPr>
              <a:spLocks/>
            </p:cNvSpPr>
            <p:nvPr/>
          </p:nvSpPr>
          <p:spPr bwMode="auto">
            <a:xfrm>
              <a:off x="2611" y="2176"/>
              <a:ext cx="53" cy="9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3" y="0"/>
                </a:cxn>
                <a:cxn ang="0">
                  <a:pos x="27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4" y="9"/>
                </a:cxn>
                <a:cxn ang="0">
                  <a:pos x="27" y="9"/>
                </a:cxn>
                <a:cxn ang="0">
                  <a:pos x="44" y="9"/>
                </a:cxn>
                <a:cxn ang="0">
                  <a:pos x="53" y="0"/>
                </a:cxn>
                <a:cxn ang="0">
                  <a:pos x="53" y="0"/>
                </a:cxn>
              </a:cxnLst>
              <a:rect l="0" t="0" r="r" b="b"/>
              <a:pathLst>
                <a:path w="53" h="9">
                  <a:moveTo>
                    <a:pt x="53" y="0"/>
                  </a:moveTo>
                  <a:lnTo>
                    <a:pt x="53" y="0"/>
                  </a:lnTo>
                  <a:lnTo>
                    <a:pt x="27" y="0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4" y="9"/>
                  </a:lnTo>
                  <a:lnTo>
                    <a:pt x="27" y="9"/>
                  </a:lnTo>
                  <a:lnTo>
                    <a:pt x="44" y="9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2" name="Freeform 1426"/>
            <p:cNvSpPr>
              <a:spLocks/>
            </p:cNvSpPr>
            <p:nvPr/>
          </p:nvSpPr>
          <p:spPr bwMode="auto">
            <a:xfrm>
              <a:off x="2704" y="2176"/>
              <a:ext cx="35" cy="22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26" y="9"/>
                </a:cxn>
                <a:cxn ang="0">
                  <a:pos x="35" y="9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6" y="13"/>
                </a:cxn>
                <a:cxn ang="0">
                  <a:pos x="26" y="13"/>
                </a:cxn>
                <a:cxn ang="0">
                  <a:pos x="17" y="13"/>
                </a:cxn>
                <a:cxn ang="0">
                  <a:pos x="17" y="13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13" y="13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17" y="22"/>
                </a:cxn>
                <a:cxn ang="0">
                  <a:pos x="35" y="22"/>
                </a:cxn>
                <a:cxn ang="0">
                  <a:pos x="35" y="22"/>
                </a:cxn>
                <a:cxn ang="0">
                  <a:pos x="35" y="17"/>
                </a:cxn>
                <a:cxn ang="0">
                  <a:pos x="30" y="13"/>
                </a:cxn>
                <a:cxn ang="0">
                  <a:pos x="26" y="13"/>
                </a:cxn>
                <a:cxn ang="0">
                  <a:pos x="26" y="9"/>
                </a:cxn>
                <a:cxn ang="0">
                  <a:pos x="26" y="9"/>
                </a:cxn>
              </a:cxnLst>
              <a:rect l="0" t="0" r="r" b="b"/>
              <a:pathLst>
                <a:path w="35" h="22">
                  <a:moveTo>
                    <a:pt x="26" y="9"/>
                  </a:moveTo>
                  <a:lnTo>
                    <a:pt x="26" y="9"/>
                  </a:lnTo>
                  <a:lnTo>
                    <a:pt x="35" y="9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3"/>
                  </a:lnTo>
                  <a:lnTo>
                    <a:pt x="8" y="9"/>
                  </a:lnTo>
                  <a:lnTo>
                    <a:pt x="8" y="9"/>
                  </a:lnTo>
                  <a:lnTo>
                    <a:pt x="4" y="1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7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17"/>
                  </a:lnTo>
                  <a:lnTo>
                    <a:pt x="30" y="13"/>
                  </a:lnTo>
                  <a:lnTo>
                    <a:pt x="26" y="13"/>
                  </a:lnTo>
                  <a:lnTo>
                    <a:pt x="26" y="9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3" name="Freeform 1427"/>
            <p:cNvSpPr>
              <a:spLocks/>
            </p:cNvSpPr>
            <p:nvPr/>
          </p:nvSpPr>
          <p:spPr bwMode="auto">
            <a:xfrm>
              <a:off x="3545" y="2246"/>
              <a:ext cx="18" cy="1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13" y="13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13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13" y="13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4" name="Freeform 1428"/>
            <p:cNvSpPr>
              <a:spLocks/>
            </p:cNvSpPr>
            <p:nvPr/>
          </p:nvSpPr>
          <p:spPr bwMode="auto">
            <a:xfrm>
              <a:off x="3037" y="2316"/>
              <a:ext cx="13" cy="1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4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3" y="13"/>
                </a:cxn>
                <a:cxn ang="0">
                  <a:pos x="13" y="5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18">
                  <a:moveTo>
                    <a:pt x="4" y="0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3" y="13"/>
                  </a:lnTo>
                  <a:lnTo>
                    <a:pt x="13" y="5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5" name="Freeform 1429"/>
            <p:cNvSpPr>
              <a:spLocks/>
            </p:cNvSpPr>
            <p:nvPr/>
          </p:nvSpPr>
          <p:spPr bwMode="auto">
            <a:xfrm>
              <a:off x="2993" y="2342"/>
              <a:ext cx="13" cy="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4"/>
                </a:cxn>
                <a:cxn ang="0">
                  <a:pos x="0" y="22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13" y="18"/>
                </a:cxn>
                <a:cxn ang="0">
                  <a:pos x="13" y="14"/>
                </a:cxn>
                <a:cxn ang="0">
                  <a:pos x="9" y="5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22">
                  <a:moveTo>
                    <a:pt x="4" y="0"/>
                  </a:moveTo>
                  <a:lnTo>
                    <a:pt x="4" y="0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3" y="18"/>
                  </a:lnTo>
                  <a:lnTo>
                    <a:pt x="13" y="14"/>
                  </a:lnTo>
                  <a:lnTo>
                    <a:pt x="9" y="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6" name="Freeform 1430"/>
            <p:cNvSpPr>
              <a:spLocks/>
            </p:cNvSpPr>
            <p:nvPr/>
          </p:nvSpPr>
          <p:spPr bwMode="auto">
            <a:xfrm>
              <a:off x="3037" y="2382"/>
              <a:ext cx="13" cy="1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4" y="17"/>
                </a:cxn>
                <a:cxn ang="0">
                  <a:pos x="8" y="17"/>
                </a:cxn>
                <a:cxn ang="0">
                  <a:pos x="8" y="17"/>
                </a:cxn>
                <a:cxn ang="0">
                  <a:pos x="13" y="13"/>
                </a:cxn>
                <a:cxn ang="0">
                  <a:pos x="13" y="4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17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9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13" y="13"/>
                  </a:lnTo>
                  <a:lnTo>
                    <a:pt x="13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7" name="Freeform 1431"/>
            <p:cNvSpPr>
              <a:spLocks/>
            </p:cNvSpPr>
            <p:nvPr/>
          </p:nvSpPr>
          <p:spPr bwMode="auto">
            <a:xfrm>
              <a:off x="3054" y="2413"/>
              <a:ext cx="26" cy="17"/>
            </a:xfrm>
            <a:custGeom>
              <a:avLst/>
              <a:gdLst/>
              <a:ahLst/>
              <a:cxnLst>
                <a:cxn ang="0">
                  <a:pos x="9" y="13"/>
                </a:cxn>
                <a:cxn ang="0">
                  <a:pos x="9" y="13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26" y="17"/>
                </a:cxn>
                <a:cxn ang="0">
                  <a:pos x="26" y="17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3" y="4"/>
                </a:cxn>
                <a:cxn ang="0">
                  <a:pos x="9" y="13"/>
                </a:cxn>
                <a:cxn ang="0">
                  <a:pos x="9" y="13"/>
                </a:cxn>
              </a:cxnLst>
              <a:rect l="0" t="0" r="r" b="b"/>
              <a:pathLst>
                <a:path w="26" h="17">
                  <a:moveTo>
                    <a:pt x="9" y="13"/>
                  </a:moveTo>
                  <a:lnTo>
                    <a:pt x="9" y="1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3" y="4"/>
                  </a:lnTo>
                  <a:lnTo>
                    <a:pt x="9" y="13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8" name="Freeform 1432"/>
            <p:cNvSpPr>
              <a:spLocks/>
            </p:cNvSpPr>
            <p:nvPr/>
          </p:nvSpPr>
          <p:spPr bwMode="auto">
            <a:xfrm>
              <a:off x="3497" y="2439"/>
              <a:ext cx="13" cy="2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4" y="22"/>
                </a:cxn>
                <a:cxn ang="0">
                  <a:pos x="9" y="17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9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13" h="22">
                  <a:moveTo>
                    <a:pt x="4" y="22"/>
                  </a:moveTo>
                  <a:lnTo>
                    <a:pt x="4" y="22"/>
                  </a:lnTo>
                  <a:lnTo>
                    <a:pt x="9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9" name="Freeform 1433"/>
            <p:cNvSpPr>
              <a:spLocks/>
            </p:cNvSpPr>
            <p:nvPr/>
          </p:nvSpPr>
          <p:spPr bwMode="auto">
            <a:xfrm>
              <a:off x="4413" y="2960"/>
              <a:ext cx="385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5" y="0"/>
                </a:cxn>
                <a:cxn ang="0">
                  <a:pos x="96" y="360"/>
                </a:cxn>
              </a:cxnLst>
              <a:rect l="0" t="0" r="r" b="b"/>
              <a:pathLst>
                <a:path w="385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5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7E8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" name="Freeform 1434"/>
            <p:cNvSpPr>
              <a:spLocks/>
            </p:cNvSpPr>
            <p:nvPr/>
          </p:nvSpPr>
          <p:spPr bwMode="auto">
            <a:xfrm>
              <a:off x="4356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7E8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1" name="Freeform 1435"/>
            <p:cNvSpPr>
              <a:spLocks/>
            </p:cNvSpPr>
            <p:nvPr/>
          </p:nvSpPr>
          <p:spPr bwMode="auto">
            <a:xfrm>
              <a:off x="4299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8E8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" name="Freeform 1436"/>
            <p:cNvSpPr>
              <a:spLocks/>
            </p:cNvSpPr>
            <p:nvPr/>
          </p:nvSpPr>
          <p:spPr bwMode="auto">
            <a:xfrm>
              <a:off x="4242" y="2960"/>
              <a:ext cx="390" cy="360"/>
            </a:xfrm>
            <a:custGeom>
              <a:avLst/>
              <a:gdLst/>
              <a:ahLst/>
              <a:cxnLst>
                <a:cxn ang="0">
                  <a:pos x="101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101" y="360"/>
                </a:cxn>
              </a:cxnLst>
              <a:rect l="0" t="0" r="r" b="b"/>
              <a:pathLst>
                <a:path w="390" h="360">
                  <a:moveTo>
                    <a:pt x="101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101" y="360"/>
                  </a:lnTo>
                  <a:close/>
                </a:path>
              </a:pathLst>
            </a:custGeom>
            <a:solidFill>
              <a:srgbClr val="E9E9E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" name="Freeform 1437"/>
            <p:cNvSpPr>
              <a:spLocks/>
            </p:cNvSpPr>
            <p:nvPr/>
          </p:nvSpPr>
          <p:spPr bwMode="auto">
            <a:xfrm>
              <a:off x="4189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9EA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" name="Freeform 1438"/>
            <p:cNvSpPr>
              <a:spLocks/>
            </p:cNvSpPr>
            <p:nvPr/>
          </p:nvSpPr>
          <p:spPr bwMode="auto">
            <a:xfrm>
              <a:off x="4132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9EA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" name="Freeform 1439"/>
            <p:cNvSpPr>
              <a:spLocks/>
            </p:cNvSpPr>
            <p:nvPr/>
          </p:nvSpPr>
          <p:spPr bwMode="auto">
            <a:xfrm>
              <a:off x="4075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AEB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" name="Freeform 1440"/>
            <p:cNvSpPr>
              <a:spLocks/>
            </p:cNvSpPr>
            <p:nvPr/>
          </p:nvSpPr>
          <p:spPr bwMode="auto">
            <a:xfrm>
              <a:off x="4018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BEC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7" name="Freeform 1441"/>
            <p:cNvSpPr>
              <a:spLocks/>
            </p:cNvSpPr>
            <p:nvPr/>
          </p:nvSpPr>
          <p:spPr bwMode="auto">
            <a:xfrm>
              <a:off x="3961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CED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8" name="Freeform 1442"/>
            <p:cNvSpPr>
              <a:spLocks/>
            </p:cNvSpPr>
            <p:nvPr/>
          </p:nvSpPr>
          <p:spPr bwMode="auto">
            <a:xfrm>
              <a:off x="3904" y="2960"/>
              <a:ext cx="390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90" y="0"/>
                </a:cxn>
                <a:cxn ang="0">
                  <a:pos x="97" y="360"/>
                </a:cxn>
              </a:cxnLst>
              <a:rect l="0" t="0" r="r" b="b"/>
              <a:pathLst>
                <a:path w="390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90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CED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9" name="Freeform 1443"/>
            <p:cNvSpPr>
              <a:spLocks/>
            </p:cNvSpPr>
            <p:nvPr/>
          </p:nvSpPr>
          <p:spPr bwMode="auto">
            <a:xfrm>
              <a:off x="3847" y="2960"/>
              <a:ext cx="390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4" y="0"/>
                </a:cxn>
                <a:cxn ang="0">
                  <a:pos x="390" y="0"/>
                </a:cxn>
                <a:cxn ang="0">
                  <a:pos x="97" y="360"/>
                </a:cxn>
              </a:cxnLst>
              <a:rect l="0" t="0" r="r" b="b"/>
              <a:pathLst>
                <a:path w="390" h="360">
                  <a:moveTo>
                    <a:pt x="97" y="360"/>
                  </a:moveTo>
                  <a:lnTo>
                    <a:pt x="0" y="360"/>
                  </a:lnTo>
                  <a:lnTo>
                    <a:pt x="294" y="0"/>
                  </a:lnTo>
                  <a:lnTo>
                    <a:pt x="390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DEDE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0" name="Freeform 1444"/>
            <p:cNvSpPr>
              <a:spLocks/>
            </p:cNvSpPr>
            <p:nvPr/>
          </p:nvSpPr>
          <p:spPr bwMode="auto">
            <a:xfrm>
              <a:off x="3790" y="2960"/>
              <a:ext cx="390" cy="360"/>
            </a:xfrm>
            <a:custGeom>
              <a:avLst/>
              <a:gdLst/>
              <a:ahLst/>
              <a:cxnLst>
                <a:cxn ang="0">
                  <a:pos x="101" y="360"/>
                </a:cxn>
                <a:cxn ang="0">
                  <a:pos x="0" y="360"/>
                </a:cxn>
                <a:cxn ang="0">
                  <a:pos x="294" y="0"/>
                </a:cxn>
                <a:cxn ang="0">
                  <a:pos x="390" y="0"/>
                </a:cxn>
                <a:cxn ang="0">
                  <a:pos x="101" y="360"/>
                </a:cxn>
              </a:cxnLst>
              <a:rect l="0" t="0" r="r" b="b"/>
              <a:pathLst>
                <a:path w="390" h="360">
                  <a:moveTo>
                    <a:pt x="101" y="360"/>
                  </a:moveTo>
                  <a:lnTo>
                    <a:pt x="0" y="360"/>
                  </a:lnTo>
                  <a:lnTo>
                    <a:pt x="294" y="0"/>
                  </a:lnTo>
                  <a:lnTo>
                    <a:pt x="390" y="0"/>
                  </a:lnTo>
                  <a:lnTo>
                    <a:pt x="101" y="360"/>
                  </a:lnTo>
                  <a:close/>
                </a:path>
              </a:pathLst>
            </a:custGeom>
            <a:solidFill>
              <a:srgbClr val="EEEE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1" name="Freeform 1445"/>
            <p:cNvSpPr>
              <a:spLocks/>
            </p:cNvSpPr>
            <p:nvPr/>
          </p:nvSpPr>
          <p:spPr bwMode="auto">
            <a:xfrm>
              <a:off x="3738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EE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2" name="Freeform 1446"/>
            <p:cNvSpPr>
              <a:spLocks/>
            </p:cNvSpPr>
            <p:nvPr/>
          </p:nvSpPr>
          <p:spPr bwMode="auto">
            <a:xfrm>
              <a:off x="3681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EE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3" name="Freeform 1447"/>
            <p:cNvSpPr>
              <a:spLocks/>
            </p:cNvSpPr>
            <p:nvPr/>
          </p:nvSpPr>
          <p:spPr bwMode="auto">
            <a:xfrm>
              <a:off x="3624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FF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4" name="Freeform 1448"/>
            <p:cNvSpPr>
              <a:spLocks/>
            </p:cNvSpPr>
            <p:nvPr/>
          </p:nvSpPr>
          <p:spPr bwMode="auto">
            <a:xfrm>
              <a:off x="3567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0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5" name="Freeform 1449"/>
            <p:cNvSpPr>
              <a:spLocks/>
            </p:cNvSpPr>
            <p:nvPr/>
          </p:nvSpPr>
          <p:spPr bwMode="auto">
            <a:xfrm>
              <a:off x="3510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1F1F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6" name="Freeform 1450"/>
            <p:cNvSpPr>
              <a:spLocks/>
            </p:cNvSpPr>
            <p:nvPr/>
          </p:nvSpPr>
          <p:spPr bwMode="auto">
            <a:xfrm>
              <a:off x="3453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1F1F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7" name="Freeform 1451"/>
            <p:cNvSpPr>
              <a:spLocks/>
            </p:cNvSpPr>
            <p:nvPr/>
          </p:nvSpPr>
          <p:spPr bwMode="auto">
            <a:xfrm>
              <a:off x="3396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4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4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2F2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8" name="Freeform 1452"/>
            <p:cNvSpPr>
              <a:spLocks/>
            </p:cNvSpPr>
            <p:nvPr/>
          </p:nvSpPr>
          <p:spPr bwMode="auto">
            <a:xfrm>
              <a:off x="3339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4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4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3F3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9" name="Freeform 1453"/>
            <p:cNvSpPr>
              <a:spLocks/>
            </p:cNvSpPr>
            <p:nvPr/>
          </p:nvSpPr>
          <p:spPr bwMode="auto">
            <a:xfrm>
              <a:off x="3286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3F4F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0" name="Freeform 1454"/>
            <p:cNvSpPr>
              <a:spLocks/>
            </p:cNvSpPr>
            <p:nvPr/>
          </p:nvSpPr>
          <p:spPr bwMode="auto">
            <a:xfrm>
              <a:off x="3229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3F4F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1" name="Freeform 1455"/>
            <p:cNvSpPr>
              <a:spLocks/>
            </p:cNvSpPr>
            <p:nvPr/>
          </p:nvSpPr>
          <p:spPr bwMode="auto">
            <a:xfrm>
              <a:off x="3172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4F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2" name="Freeform 1456"/>
            <p:cNvSpPr>
              <a:spLocks/>
            </p:cNvSpPr>
            <p:nvPr/>
          </p:nvSpPr>
          <p:spPr bwMode="auto">
            <a:xfrm>
              <a:off x="3115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5F6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3" name="Freeform 1457"/>
            <p:cNvSpPr>
              <a:spLocks/>
            </p:cNvSpPr>
            <p:nvPr/>
          </p:nvSpPr>
          <p:spPr bwMode="auto">
            <a:xfrm>
              <a:off x="3059" y="2960"/>
              <a:ext cx="385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5" y="0"/>
                </a:cxn>
                <a:cxn ang="0">
                  <a:pos x="96" y="360"/>
                </a:cxn>
              </a:cxnLst>
              <a:rect l="0" t="0" r="r" b="b"/>
              <a:pathLst>
                <a:path w="385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5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6F6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4" name="Freeform 1458"/>
            <p:cNvSpPr>
              <a:spLocks/>
            </p:cNvSpPr>
            <p:nvPr/>
          </p:nvSpPr>
          <p:spPr bwMode="auto">
            <a:xfrm>
              <a:off x="3002" y="2960"/>
              <a:ext cx="385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5" y="0"/>
                </a:cxn>
                <a:cxn ang="0">
                  <a:pos x="96" y="360"/>
                </a:cxn>
              </a:cxnLst>
              <a:rect l="0" t="0" r="r" b="b"/>
              <a:pathLst>
                <a:path w="385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5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6F6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5" name="Freeform 1459"/>
            <p:cNvSpPr>
              <a:spLocks/>
            </p:cNvSpPr>
            <p:nvPr/>
          </p:nvSpPr>
          <p:spPr bwMode="auto">
            <a:xfrm>
              <a:off x="2945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7F7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6" name="Freeform 1460"/>
            <p:cNvSpPr>
              <a:spLocks/>
            </p:cNvSpPr>
            <p:nvPr/>
          </p:nvSpPr>
          <p:spPr bwMode="auto">
            <a:xfrm>
              <a:off x="2888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8F8F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7" name="Freeform 1461"/>
            <p:cNvSpPr>
              <a:spLocks/>
            </p:cNvSpPr>
            <p:nvPr/>
          </p:nvSpPr>
          <p:spPr bwMode="auto">
            <a:xfrm>
              <a:off x="2831" y="2960"/>
              <a:ext cx="390" cy="360"/>
            </a:xfrm>
            <a:custGeom>
              <a:avLst/>
              <a:gdLst/>
              <a:ahLst/>
              <a:cxnLst>
                <a:cxn ang="0">
                  <a:pos x="100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100" y="360"/>
                </a:cxn>
              </a:cxnLst>
              <a:rect l="0" t="0" r="r" b="b"/>
              <a:pathLst>
                <a:path w="390" h="360">
                  <a:moveTo>
                    <a:pt x="100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100" y="360"/>
                  </a:lnTo>
                  <a:close/>
                </a:path>
              </a:pathLst>
            </a:custGeom>
            <a:solidFill>
              <a:srgbClr val="F9F9F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8" name="Freeform 1462"/>
            <p:cNvSpPr>
              <a:spLocks/>
            </p:cNvSpPr>
            <p:nvPr/>
          </p:nvSpPr>
          <p:spPr bwMode="auto">
            <a:xfrm>
              <a:off x="2778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9F9F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9" name="Freeform 1463"/>
            <p:cNvSpPr>
              <a:spLocks/>
            </p:cNvSpPr>
            <p:nvPr/>
          </p:nvSpPr>
          <p:spPr bwMode="auto">
            <a:xfrm>
              <a:off x="2721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AFB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0" name="Freeform 1464"/>
            <p:cNvSpPr>
              <a:spLocks/>
            </p:cNvSpPr>
            <p:nvPr/>
          </p:nvSpPr>
          <p:spPr bwMode="auto">
            <a:xfrm>
              <a:off x="2664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1" name="Freeform 1465"/>
            <p:cNvSpPr>
              <a:spLocks/>
            </p:cNvSpPr>
            <p:nvPr/>
          </p:nvSpPr>
          <p:spPr bwMode="auto">
            <a:xfrm>
              <a:off x="2607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DFDF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2" name="Freeform 1466"/>
            <p:cNvSpPr>
              <a:spLocks/>
            </p:cNvSpPr>
            <p:nvPr/>
          </p:nvSpPr>
          <p:spPr bwMode="auto">
            <a:xfrm>
              <a:off x="2550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DFDF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3" name="Freeform 1467"/>
            <p:cNvSpPr>
              <a:spLocks/>
            </p:cNvSpPr>
            <p:nvPr/>
          </p:nvSpPr>
          <p:spPr bwMode="auto">
            <a:xfrm>
              <a:off x="2493" y="2960"/>
              <a:ext cx="390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90" y="0"/>
                </a:cxn>
                <a:cxn ang="0">
                  <a:pos x="97" y="360"/>
                </a:cxn>
              </a:cxnLst>
              <a:rect l="0" t="0" r="r" b="b"/>
              <a:pathLst>
                <a:path w="390" h="360">
                  <a:moveTo>
                    <a:pt x="97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90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4" name="Freeform 1468"/>
            <p:cNvSpPr>
              <a:spLocks noEditPoints="1"/>
            </p:cNvSpPr>
            <p:nvPr/>
          </p:nvSpPr>
          <p:spPr bwMode="auto">
            <a:xfrm>
              <a:off x="4224" y="2198"/>
              <a:ext cx="684" cy="622"/>
            </a:xfrm>
            <a:custGeom>
              <a:avLst/>
              <a:gdLst/>
              <a:ahLst/>
              <a:cxnLst>
                <a:cxn ang="0">
                  <a:pos x="636" y="294"/>
                </a:cxn>
                <a:cxn ang="0">
                  <a:pos x="588" y="254"/>
                </a:cxn>
                <a:cxn ang="0">
                  <a:pos x="618" y="206"/>
                </a:cxn>
                <a:cxn ang="0">
                  <a:pos x="596" y="114"/>
                </a:cxn>
                <a:cxn ang="0">
                  <a:pos x="522" y="153"/>
                </a:cxn>
                <a:cxn ang="0">
                  <a:pos x="509" y="114"/>
                </a:cxn>
                <a:cxn ang="0">
                  <a:pos x="491" y="61"/>
                </a:cxn>
                <a:cxn ang="0">
                  <a:pos x="417" y="31"/>
                </a:cxn>
                <a:cxn ang="0">
                  <a:pos x="382" y="13"/>
                </a:cxn>
                <a:cxn ang="0">
                  <a:pos x="272" y="4"/>
                </a:cxn>
                <a:cxn ang="0">
                  <a:pos x="250" y="48"/>
                </a:cxn>
                <a:cxn ang="0">
                  <a:pos x="237" y="109"/>
                </a:cxn>
                <a:cxn ang="0">
                  <a:pos x="184" y="74"/>
                </a:cxn>
                <a:cxn ang="0">
                  <a:pos x="123" y="175"/>
                </a:cxn>
                <a:cxn ang="0">
                  <a:pos x="66" y="280"/>
                </a:cxn>
                <a:cxn ang="0">
                  <a:pos x="84" y="359"/>
                </a:cxn>
                <a:cxn ang="0">
                  <a:pos x="27" y="495"/>
                </a:cxn>
                <a:cxn ang="0">
                  <a:pos x="57" y="583"/>
                </a:cxn>
                <a:cxn ang="0">
                  <a:pos x="583" y="605"/>
                </a:cxn>
                <a:cxn ang="0">
                  <a:pos x="526" y="543"/>
                </a:cxn>
                <a:cxn ang="0">
                  <a:pos x="605" y="539"/>
                </a:cxn>
                <a:cxn ang="0">
                  <a:pos x="645" y="451"/>
                </a:cxn>
                <a:cxn ang="0">
                  <a:pos x="579" y="386"/>
                </a:cxn>
                <a:cxn ang="0">
                  <a:pos x="596" y="333"/>
                </a:cxn>
                <a:cxn ang="0">
                  <a:pos x="649" y="337"/>
                </a:cxn>
                <a:cxn ang="0">
                  <a:pos x="583" y="180"/>
                </a:cxn>
                <a:cxn ang="0">
                  <a:pos x="447" y="469"/>
                </a:cxn>
                <a:cxn ang="0">
                  <a:pos x="298" y="193"/>
                </a:cxn>
                <a:cxn ang="0">
                  <a:pos x="351" y="228"/>
                </a:cxn>
                <a:cxn ang="0">
                  <a:pos x="439" y="206"/>
                </a:cxn>
                <a:cxn ang="0">
                  <a:pos x="487" y="241"/>
                </a:cxn>
                <a:cxn ang="0">
                  <a:pos x="368" y="245"/>
                </a:cxn>
                <a:cxn ang="0">
                  <a:pos x="404" y="250"/>
                </a:cxn>
                <a:cxn ang="0">
                  <a:pos x="474" y="223"/>
                </a:cxn>
                <a:cxn ang="0">
                  <a:pos x="368" y="210"/>
                </a:cxn>
                <a:cxn ang="0">
                  <a:pos x="206" y="250"/>
                </a:cxn>
                <a:cxn ang="0">
                  <a:pos x="189" y="210"/>
                </a:cxn>
                <a:cxn ang="0">
                  <a:pos x="268" y="434"/>
                </a:cxn>
                <a:cxn ang="0">
                  <a:pos x="517" y="258"/>
                </a:cxn>
                <a:cxn ang="0">
                  <a:pos x="500" y="140"/>
                </a:cxn>
                <a:cxn ang="0">
                  <a:pos x="478" y="149"/>
                </a:cxn>
                <a:cxn ang="0">
                  <a:pos x="439" y="79"/>
                </a:cxn>
                <a:cxn ang="0">
                  <a:pos x="412" y="140"/>
                </a:cxn>
                <a:cxn ang="0">
                  <a:pos x="368" y="127"/>
                </a:cxn>
                <a:cxn ang="0">
                  <a:pos x="329" y="197"/>
                </a:cxn>
                <a:cxn ang="0">
                  <a:pos x="320" y="74"/>
                </a:cxn>
                <a:cxn ang="0">
                  <a:pos x="276" y="88"/>
                </a:cxn>
                <a:cxn ang="0">
                  <a:pos x="162" y="118"/>
                </a:cxn>
                <a:cxn ang="0">
                  <a:pos x="105" y="184"/>
                </a:cxn>
                <a:cxn ang="0">
                  <a:pos x="123" y="500"/>
                </a:cxn>
                <a:cxn ang="0">
                  <a:pos x="176" y="526"/>
                </a:cxn>
                <a:cxn ang="0">
                  <a:pos x="215" y="609"/>
                </a:cxn>
                <a:cxn ang="0">
                  <a:pos x="219" y="561"/>
                </a:cxn>
                <a:cxn ang="0">
                  <a:pos x="364" y="495"/>
                </a:cxn>
                <a:cxn ang="0">
                  <a:pos x="425" y="438"/>
                </a:cxn>
                <a:cxn ang="0">
                  <a:pos x="469" y="438"/>
                </a:cxn>
                <a:cxn ang="0">
                  <a:pos x="482" y="438"/>
                </a:cxn>
                <a:cxn ang="0">
                  <a:pos x="504" y="517"/>
                </a:cxn>
                <a:cxn ang="0">
                  <a:pos x="614" y="504"/>
                </a:cxn>
                <a:cxn ang="0">
                  <a:pos x="557" y="482"/>
                </a:cxn>
                <a:cxn ang="0">
                  <a:pos x="579" y="443"/>
                </a:cxn>
                <a:cxn ang="0">
                  <a:pos x="649" y="289"/>
                </a:cxn>
              </a:cxnLst>
              <a:rect l="0" t="0" r="r" b="b"/>
              <a:pathLst>
                <a:path w="684" h="622">
                  <a:moveTo>
                    <a:pt x="684" y="276"/>
                  </a:moveTo>
                  <a:lnTo>
                    <a:pt x="684" y="276"/>
                  </a:lnTo>
                  <a:lnTo>
                    <a:pt x="684" y="272"/>
                  </a:lnTo>
                  <a:lnTo>
                    <a:pt x="680" y="267"/>
                  </a:lnTo>
                  <a:lnTo>
                    <a:pt x="671" y="263"/>
                  </a:lnTo>
                  <a:lnTo>
                    <a:pt x="671" y="263"/>
                  </a:lnTo>
                  <a:lnTo>
                    <a:pt x="671" y="254"/>
                  </a:lnTo>
                  <a:lnTo>
                    <a:pt x="671" y="250"/>
                  </a:lnTo>
                  <a:lnTo>
                    <a:pt x="671" y="250"/>
                  </a:lnTo>
                  <a:lnTo>
                    <a:pt x="649" y="254"/>
                  </a:lnTo>
                  <a:lnTo>
                    <a:pt x="636" y="263"/>
                  </a:lnTo>
                  <a:lnTo>
                    <a:pt x="636" y="263"/>
                  </a:lnTo>
                  <a:lnTo>
                    <a:pt x="640" y="263"/>
                  </a:lnTo>
                  <a:lnTo>
                    <a:pt x="640" y="272"/>
                  </a:lnTo>
                  <a:lnTo>
                    <a:pt x="640" y="272"/>
                  </a:lnTo>
                  <a:lnTo>
                    <a:pt x="636" y="276"/>
                  </a:lnTo>
                  <a:lnTo>
                    <a:pt x="627" y="280"/>
                  </a:lnTo>
                  <a:lnTo>
                    <a:pt x="627" y="280"/>
                  </a:lnTo>
                  <a:lnTo>
                    <a:pt x="618" y="280"/>
                  </a:lnTo>
                  <a:lnTo>
                    <a:pt x="614" y="285"/>
                  </a:lnTo>
                  <a:lnTo>
                    <a:pt x="614" y="285"/>
                  </a:lnTo>
                  <a:lnTo>
                    <a:pt x="618" y="285"/>
                  </a:lnTo>
                  <a:lnTo>
                    <a:pt x="623" y="289"/>
                  </a:lnTo>
                  <a:lnTo>
                    <a:pt x="623" y="289"/>
                  </a:lnTo>
                  <a:lnTo>
                    <a:pt x="627" y="289"/>
                  </a:lnTo>
                  <a:lnTo>
                    <a:pt x="631" y="285"/>
                  </a:lnTo>
                  <a:lnTo>
                    <a:pt x="631" y="280"/>
                  </a:lnTo>
                  <a:lnTo>
                    <a:pt x="636" y="280"/>
                  </a:lnTo>
                  <a:lnTo>
                    <a:pt x="636" y="280"/>
                  </a:lnTo>
                  <a:lnTo>
                    <a:pt x="636" y="285"/>
                  </a:lnTo>
                  <a:lnTo>
                    <a:pt x="636" y="294"/>
                  </a:lnTo>
                  <a:lnTo>
                    <a:pt x="636" y="294"/>
                  </a:lnTo>
                  <a:lnTo>
                    <a:pt x="627" y="294"/>
                  </a:lnTo>
                  <a:lnTo>
                    <a:pt x="623" y="294"/>
                  </a:lnTo>
                  <a:lnTo>
                    <a:pt x="614" y="302"/>
                  </a:lnTo>
                  <a:lnTo>
                    <a:pt x="614" y="302"/>
                  </a:lnTo>
                  <a:lnTo>
                    <a:pt x="609" y="298"/>
                  </a:lnTo>
                  <a:lnTo>
                    <a:pt x="601" y="298"/>
                  </a:lnTo>
                  <a:lnTo>
                    <a:pt x="592" y="298"/>
                  </a:lnTo>
                  <a:lnTo>
                    <a:pt x="583" y="302"/>
                  </a:lnTo>
                  <a:lnTo>
                    <a:pt x="583" y="302"/>
                  </a:lnTo>
                  <a:lnTo>
                    <a:pt x="583" y="298"/>
                  </a:lnTo>
                  <a:lnTo>
                    <a:pt x="579" y="298"/>
                  </a:lnTo>
                  <a:lnTo>
                    <a:pt x="574" y="294"/>
                  </a:lnTo>
                  <a:lnTo>
                    <a:pt x="574" y="289"/>
                  </a:lnTo>
                  <a:lnTo>
                    <a:pt x="574" y="289"/>
                  </a:lnTo>
                  <a:lnTo>
                    <a:pt x="566" y="285"/>
                  </a:lnTo>
                  <a:lnTo>
                    <a:pt x="561" y="285"/>
                  </a:lnTo>
                  <a:lnTo>
                    <a:pt x="557" y="280"/>
                  </a:lnTo>
                  <a:lnTo>
                    <a:pt x="557" y="280"/>
                  </a:lnTo>
                  <a:lnTo>
                    <a:pt x="561" y="280"/>
                  </a:lnTo>
                  <a:lnTo>
                    <a:pt x="570" y="280"/>
                  </a:lnTo>
                  <a:lnTo>
                    <a:pt x="570" y="280"/>
                  </a:lnTo>
                  <a:lnTo>
                    <a:pt x="574" y="272"/>
                  </a:lnTo>
                  <a:lnTo>
                    <a:pt x="574" y="267"/>
                  </a:lnTo>
                  <a:lnTo>
                    <a:pt x="583" y="267"/>
                  </a:lnTo>
                  <a:lnTo>
                    <a:pt x="583" y="267"/>
                  </a:lnTo>
                  <a:lnTo>
                    <a:pt x="583" y="263"/>
                  </a:lnTo>
                  <a:lnTo>
                    <a:pt x="583" y="258"/>
                  </a:lnTo>
                  <a:lnTo>
                    <a:pt x="583" y="254"/>
                  </a:lnTo>
                  <a:lnTo>
                    <a:pt x="588" y="254"/>
                  </a:lnTo>
                  <a:lnTo>
                    <a:pt x="588" y="254"/>
                  </a:lnTo>
                  <a:lnTo>
                    <a:pt x="592" y="258"/>
                  </a:lnTo>
                  <a:lnTo>
                    <a:pt x="596" y="258"/>
                  </a:lnTo>
                  <a:lnTo>
                    <a:pt x="596" y="254"/>
                  </a:lnTo>
                  <a:lnTo>
                    <a:pt x="596" y="254"/>
                  </a:lnTo>
                  <a:lnTo>
                    <a:pt x="596" y="254"/>
                  </a:lnTo>
                  <a:lnTo>
                    <a:pt x="592" y="254"/>
                  </a:lnTo>
                  <a:lnTo>
                    <a:pt x="592" y="250"/>
                  </a:lnTo>
                  <a:lnTo>
                    <a:pt x="596" y="250"/>
                  </a:lnTo>
                  <a:lnTo>
                    <a:pt x="596" y="250"/>
                  </a:lnTo>
                  <a:lnTo>
                    <a:pt x="601" y="250"/>
                  </a:lnTo>
                  <a:lnTo>
                    <a:pt x="605" y="254"/>
                  </a:lnTo>
                  <a:lnTo>
                    <a:pt x="609" y="258"/>
                  </a:lnTo>
                  <a:lnTo>
                    <a:pt x="614" y="263"/>
                  </a:lnTo>
                  <a:lnTo>
                    <a:pt x="614" y="263"/>
                  </a:lnTo>
                  <a:lnTo>
                    <a:pt x="618" y="258"/>
                  </a:lnTo>
                  <a:lnTo>
                    <a:pt x="618" y="254"/>
                  </a:lnTo>
                  <a:lnTo>
                    <a:pt x="618" y="250"/>
                  </a:lnTo>
                  <a:lnTo>
                    <a:pt x="618" y="250"/>
                  </a:lnTo>
                  <a:lnTo>
                    <a:pt x="609" y="245"/>
                  </a:lnTo>
                  <a:lnTo>
                    <a:pt x="609" y="241"/>
                  </a:lnTo>
                  <a:lnTo>
                    <a:pt x="614" y="237"/>
                  </a:lnTo>
                  <a:lnTo>
                    <a:pt x="614" y="237"/>
                  </a:lnTo>
                  <a:lnTo>
                    <a:pt x="605" y="237"/>
                  </a:lnTo>
                  <a:lnTo>
                    <a:pt x="601" y="228"/>
                  </a:lnTo>
                  <a:lnTo>
                    <a:pt x="601" y="228"/>
                  </a:lnTo>
                  <a:lnTo>
                    <a:pt x="605" y="219"/>
                  </a:lnTo>
                  <a:lnTo>
                    <a:pt x="605" y="210"/>
                  </a:lnTo>
                  <a:lnTo>
                    <a:pt x="605" y="210"/>
                  </a:lnTo>
                  <a:lnTo>
                    <a:pt x="609" y="206"/>
                  </a:lnTo>
                  <a:lnTo>
                    <a:pt x="614" y="206"/>
                  </a:lnTo>
                  <a:lnTo>
                    <a:pt x="618" y="206"/>
                  </a:lnTo>
                  <a:lnTo>
                    <a:pt x="618" y="201"/>
                  </a:lnTo>
                  <a:lnTo>
                    <a:pt x="618" y="201"/>
                  </a:lnTo>
                  <a:lnTo>
                    <a:pt x="614" y="193"/>
                  </a:lnTo>
                  <a:lnTo>
                    <a:pt x="601" y="188"/>
                  </a:lnTo>
                  <a:lnTo>
                    <a:pt x="601" y="188"/>
                  </a:lnTo>
                  <a:lnTo>
                    <a:pt x="601" y="184"/>
                  </a:lnTo>
                  <a:lnTo>
                    <a:pt x="596" y="180"/>
                  </a:lnTo>
                  <a:lnTo>
                    <a:pt x="588" y="175"/>
                  </a:lnTo>
                  <a:lnTo>
                    <a:pt x="588" y="171"/>
                  </a:lnTo>
                  <a:lnTo>
                    <a:pt x="588" y="171"/>
                  </a:lnTo>
                  <a:lnTo>
                    <a:pt x="592" y="166"/>
                  </a:lnTo>
                  <a:lnTo>
                    <a:pt x="601" y="166"/>
                  </a:lnTo>
                  <a:lnTo>
                    <a:pt x="614" y="175"/>
                  </a:lnTo>
                  <a:lnTo>
                    <a:pt x="614" y="175"/>
                  </a:lnTo>
                  <a:lnTo>
                    <a:pt x="614" y="171"/>
                  </a:lnTo>
                  <a:lnTo>
                    <a:pt x="618" y="171"/>
                  </a:lnTo>
                  <a:lnTo>
                    <a:pt x="623" y="166"/>
                  </a:lnTo>
                  <a:lnTo>
                    <a:pt x="623" y="166"/>
                  </a:lnTo>
                  <a:lnTo>
                    <a:pt x="623" y="158"/>
                  </a:lnTo>
                  <a:lnTo>
                    <a:pt x="627" y="153"/>
                  </a:lnTo>
                  <a:lnTo>
                    <a:pt x="627" y="153"/>
                  </a:lnTo>
                  <a:lnTo>
                    <a:pt x="618" y="149"/>
                  </a:lnTo>
                  <a:lnTo>
                    <a:pt x="614" y="144"/>
                  </a:lnTo>
                  <a:lnTo>
                    <a:pt x="614" y="144"/>
                  </a:lnTo>
                  <a:lnTo>
                    <a:pt x="614" y="140"/>
                  </a:lnTo>
                  <a:lnTo>
                    <a:pt x="618" y="140"/>
                  </a:lnTo>
                  <a:lnTo>
                    <a:pt x="618" y="136"/>
                  </a:lnTo>
                  <a:lnTo>
                    <a:pt x="618" y="131"/>
                  </a:lnTo>
                  <a:lnTo>
                    <a:pt x="618" y="131"/>
                  </a:lnTo>
                  <a:lnTo>
                    <a:pt x="609" y="123"/>
                  </a:lnTo>
                  <a:lnTo>
                    <a:pt x="596" y="114"/>
                  </a:lnTo>
                  <a:lnTo>
                    <a:pt x="596" y="114"/>
                  </a:lnTo>
                  <a:lnTo>
                    <a:pt x="592" y="123"/>
                  </a:lnTo>
                  <a:lnTo>
                    <a:pt x="588" y="123"/>
                  </a:lnTo>
                  <a:lnTo>
                    <a:pt x="583" y="127"/>
                  </a:lnTo>
                  <a:lnTo>
                    <a:pt x="583" y="118"/>
                  </a:lnTo>
                  <a:lnTo>
                    <a:pt x="583" y="118"/>
                  </a:lnTo>
                  <a:lnTo>
                    <a:pt x="579" y="118"/>
                  </a:lnTo>
                  <a:lnTo>
                    <a:pt x="574" y="118"/>
                  </a:lnTo>
                  <a:lnTo>
                    <a:pt x="570" y="127"/>
                  </a:lnTo>
                  <a:lnTo>
                    <a:pt x="570" y="127"/>
                  </a:lnTo>
                  <a:lnTo>
                    <a:pt x="566" y="127"/>
                  </a:lnTo>
                  <a:lnTo>
                    <a:pt x="561" y="131"/>
                  </a:lnTo>
                  <a:lnTo>
                    <a:pt x="553" y="140"/>
                  </a:lnTo>
                  <a:lnTo>
                    <a:pt x="553" y="140"/>
                  </a:lnTo>
                  <a:lnTo>
                    <a:pt x="566" y="140"/>
                  </a:lnTo>
                  <a:lnTo>
                    <a:pt x="570" y="144"/>
                  </a:lnTo>
                  <a:lnTo>
                    <a:pt x="570" y="144"/>
                  </a:lnTo>
                  <a:lnTo>
                    <a:pt x="566" y="153"/>
                  </a:lnTo>
                  <a:lnTo>
                    <a:pt x="557" y="162"/>
                  </a:lnTo>
                  <a:lnTo>
                    <a:pt x="557" y="162"/>
                  </a:lnTo>
                  <a:lnTo>
                    <a:pt x="553" y="162"/>
                  </a:lnTo>
                  <a:lnTo>
                    <a:pt x="548" y="158"/>
                  </a:lnTo>
                  <a:lnTo>
                    <a:pt x="553" y="144"/>
                  </a:lnTo>
                  <a:lnTo>
                    <a:pt x="553" y="144"/>
                  </a:lnTo>
                  <a:lnTo>
                    <a:pt x="548" y="149"/>
                  </a:lnTo>
                  <a:lnTo>
                    <a:pt x="544" y="149"/>
                  </a:lnTo>
                  <a:lnTo>
                    <a:pt x="535" y="158"/>
                  </a:lnTo>
                  <a:lnTo>
                    <a:pt x="535" y="158"/>
                  </a:lnTo>
                  <a:lnTo>
                    <a:pt x="526" y="153"/>
                  </a:lnTo>
                  <a:lnTo>
                    <a:pt x="526" y="153"/>
                  </a:lnTo>
                  <a:lnTo>
                    <a:pt x="522" y="153"/>
                  </a:lnTo>
                  <a:lnTo>
                    <a:pt x="522" y="153"/>
                  </a:lnTo>
                  <a:lnTo>
                    <a:pt x="522" y="158"/>
                  </a:lnTo>
                  <a:lnTo>
                    <a:pt x="526" y="162"/>
                  </a:lnTo>
                  <a:lnTo>
                    <a:pt x="531" y="162"/>
                  </a:lnTo>
                  <a:lnTo>
                    <a:pt x="531" y="171"/>
                  </a:lnTo>
                  <a:lnTo>
                    <a:pt x="531" y="171"/>
                  </a:lnTo>
                  <a:lnTo>
                    <a:pt x="522" y="171"/>
                  </a:lnTo>
                  <a:lnTo>
                    <a:pt x="522" y="171"/>
                  </a:lnTo>
                  <a:lnTo>
                    <a:pt x="517" y="162"/>
                  </a:lnTo>
                  <a:lnTo>
                    <a:pt x="509" y="153"/>
                  </a:lnTo>
                  <a:lnTo>
                    <a:pt x="509" y="153"/>
                  </a:lnTo>
                  <a:lnTo>
                    <a:pt x="517" y="140"/>
                  </a:lnTo>
                  <a:lnTo>
                    <a:pt x="522" y="136"/>
                  </a:lnTo>
                  <a:lnTo>
                    <a:pt x="526" y="131"/>
                  </a:lnTo>
                  <a:lnTo>
                    <a:pt x="526" y="131"/>
                  </a:lnTo>
                  <a:lnTo>
                    <a:pt x="531" y="136"/>
                  </a:lnTo>
                  <a:lnTo>
                    <a:pt x="531" y="144"/>
                  </a:lnTo>
                  <a:lnTo>
                    <a:pt x="531" y="144"/>
                  </a:lnTo>
                  <a:lnTo>
                    <a:pt x="539" y="144"/>
                  </a:lnTo>
                  <a:lnTo>
                    <a:pt x="544" y="140"/>
                  </a:lnTo>
                  <a:lnTo>
                    <a:pt x="544" y="140"/>
                  </a:lnTo>
                  <a:lnTo>
                    <a:pt x="535" y="127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17" y="105"/>
                  </a:lnTo>
                  <a:lnTo>
                    <a:pt x="513" y="101"/>
                  </a:lnTo>
                  <a:lnTo>
                    <a:pt x="504" y="101"/>
                  </a:lnTo>
                  <a:lnTo>
                    <a:pt x="504" y="101"/>
                  </a:lnTo>
                  <a:lnTo>
                    <a:pt x="504" y="105"/>
                  </a:lnTo>
                  <a:lnTo>
                    <a:pt x="509" y="109"/>
                  </a:lnTo>
                  <a:lnTo>
                    <a:pt x="509" y="114"/>
                  </a:lnTo>
                  <a:lnTo>
                    <a:pt x="504" y="118"/>
                  </a:lnTo>
                  <a:lnTo>
                    <a:pt x="504" y="118"/>
                  </a:lnTo>
                  <a:lnTo>
                    <a:pt x="500" y="114"/>
                  </a:lnTo>
                  <a:lnTo>
                    <a:pt x="496" y="109"/>
                  </a:lnTo>
                  <a:lnTo>
                    <a:pt x="491" y="96"/>
                  </a:lnTo>
                  <a:lnTo>
                    <a:pt x="491" y="96"/>
                  </a:lnTo>
                  <a:lnTo>
                    <a:pt x="482" y="96"/>
                  </a:lnTo>
                  <a:lnTo>
                    <a:pt x="474" y="101"/>
                  </a:lnTo>
                  <a:lnTo>
                    <a:pt x="465" y="101"/>
                  </a:lnTo>
                  <a:lnTo>
                    <a:pt x="456" y="96"/>
                  </a:lnTo>
                  <a:lnTo>
                    <a:pt x="456" y="96"/>
                  </a:lnTo>
                  <a:lnTo>
                    <a:pt x="465" y="88"/>
                  </a:lnTo>
                  <a:lnTo>
                    <a:pt x="478" y="92"/>
                  </a:lnTo>
                  <a:lnTo>
                    <a:pt x="478" y="92"/>
                  </a:lnTo>
                  <a:lnTo>
                    <a:pt x="482" y="88"/>
                  </a:lnTo>
                  <a:lnTo>
                    <a:pt x="482" y="83"/>
                  </a:lnTo>
                  <a:lnTo>
                    <a:pt x="487" y="83"/>
                  </a:lnTo>
                  <a:lnTo>
                    <a:pt x="487" y="83"/>
                  </a:lnTo>
                  <a:lnTo>
                    <a:pt x="496" y="92"/>
                  </a:lnTo>
                  <a:lnTo>
                    <a:pt x="504" y="96"/>
                  </a:lnTo>
                  <a:lnTo>
                    <a:pt x="504" y="96"/>
                  </a:lnTo>
                  <a:lnTo>
                    <a:pt x="509" y="88"/>
                  </a:lnTo>
                  <a:lnTo>
                    <a:pt x="509" y="88"/>
                  </a:lnTo>
                  <a:lnTo>
                    <a:pt x="500" y="88"/>
                  </a:lnTo>
                  <a:lnTo>
                    <a:pt x="500" y="83"/>
                  </a:lnTo>
                  <a:lnTo>
                    <a:pt x="504" y="74"/>
                  </a:lnTo>
                  <a:lnTo>
                    <a:pt x="504" y="74"/>
                  </a:lnTo>
                  <a:lnTo>
                    <a:pt x="496" y="70"/>
                  </a:lnTo>
                  <a:lnTo>
                    <a:pt x="491" y="66"/>
                  </a:lnTo>
                  <a:lnTo>
                    <a:pt x="491" y="66"/>
                  </a:lnTo>
                  <a:lnTo>
                    <a:pt x="491" y="61"/>
                  </a:lnTo>
                  <a:lnTo>
                    <a:pt x="496" y="61"/>
                  </a:lnTo>
                  <a:lnTo>
                    <a:pt x="500" y="61"/>
                  </a:lnTo>
                  <a:lnTo>
                    <a:pt x="500" y="57"/>
                  </a:lnTo>
                  <a:lnTo>
                    <a:pt x="500" y="57"/>
                  </a:lnTo>
                  <a:lnTo>
                    <a:pt x="496" y="52"/>
                  </a:lnTo>
                  <a:lnTo>
                    <a:pt x="487" y="52"/>
                  </a:lnTo>
                  <a:lnTo>
                    <a:pt x="487" y="52"/>
                  </a:lnTo>
                  <a:lnTo>
                    <a:pt x="482" y="57"/>
                  </a:lnTo>
                  <a:lnTo>
                    <a:pt x="487" y="61"/>
                  </a:lnTo>
                  <a:lnTo>
                    <a:pt x="487" y="61"/>
                  </a:lnTo>
                  <a:lnTo>
                    <a:pt x="482" y="66"/>
                  </a:lnTo>
                  <a:lnTo>
                    <a:pt x="482" y="66"/>
                  </a:lnTo>
                  <a:lnTo>
                    <a:pt x="474" y="66"/>
                  </a:lnTo>
                  <a:lnTo>
                    <a:pt x="469" y="61"/>
                  </a:lnTo>
                  <a:lnTo>
                    <a:pt x="460" y="48"/>
                  </a:lnTo>
                  <a:lnTo>
                    <a:pt x="447" y="48"/>
                  </a:lnTo>
                  <a:lnTo>
                    <a:pt x="447" y="48"/>
                  </a:lnTo>
                  <a:lnTo>
                    <a:pt x="443" y="52"/>
                  </a:lnTo>
                  <a:lnTo>
                    <a:pt x="443" y="57"/>
                  </a:lnTo>
                  <a:lnTo>
                    <a:pt x="439" y="57"/>
                  </a:lnTo>
                  <a:lnTo>
                    <a:pt x="439" y="57"/>
                  </a:lnTo>
                  <a:lnTo>
                    <a:pt x="425" y="52"/>
                  </a:lnTo>
                  <a:lnTo>
                    <a:pt x="421" y="39"/>
                  </a:lnTo>
                  <a:lnTo>
                    <a:pt x="421" y="39"/>
                  </a:lnTo>
                  <a:lnTo>
                    <a:pt x="425" y="35"/>
                  </a:lnTo>
                  <a:lnTo>
                    <a:pt x="425" y="26"/>
                  </a:lnTo>
                  <a:lnTo>
                    <a:pt x="425" y="26"/>
                  </a:lnTo>
                  <a:lnTo>
                    <a:pt x="412" y="22"/>
                  </a:lnTo>
                  <a:lnTo>
                    <a:pt x="412" y="22"/>
                  </a:lnTo>
                  <a:lnTo>
                    <a:pt x="412" y="26"/>
                  </a:lnTo>
                  <a:lnTo>
                    <a:pt x="417" y="31"/>
                  </a:lnTo>
                  <a:lnTo>
                    <a:pt x="417" y="31"/>
                  </a:lnTo>
                  <a:lnTo>
                    <a:pt x="412" y="35"/>
                  </a:lnTo>
                  <a:lnTo>
                    <a:pt x="404" y="39"/>
                  </a:lnTo>
                  <a:lnTo>
                    <a:pt x="404" y="39"/>
                  </a:lnTo>
                  <a:lnTo>
                    <a:pt x="399" y="31"/>
                  </a:lnTo>
                  <a:lnTo>
                    <a:pt x="390" y="31"/>
                  </a:lnTo>
                  <a:lnTo>
                    <a:pt x="390" y="31"/>
                  </a:lnTo>
                  <a:lnTo>
                    <a:pt x="390" y="31"/>
                  </a:lnTo>
                  <a:lnTo>
                    <a:pt x="386" y="31"/>
                  </a:lnTo>
                  <a:lnTo>
                    <a:pt x="382" y="31"/>
                  </a:lnTo>
                  <a:lnTo>
                    <a:pt x="382" y="35"/>
                  </a:lnTo>
                  <a:lnTo>
                    <a:pt x="382" y="35"/>
                  </a:lnTo>
                  <a:lnTo>
                    <a:pt x="390" y="39"/>
                  </a:lnTo>
                  <a:lnTo>
                    <a:pt x="390" y="44"/>
                  </a:lnTo>
                  <a:lnTo>
                    <a:pt x="390" y="48"/>
                  </a:lnTo>
                  <a:lnTo>
                    <a:pt x="390" y="48"/>
                  </a:lnTo>
                  <a:lnTo>
                    <a:pt x="373" y="44"/>
                  </a:lnTo>
                  <a:lnTo>
                    <a:pt x="373" y="44"/>
                  </a:lnTo>
                  <a:lnTo>
                    <a:pt x="373" y="39"/>
                  </a:lnTo>
                  <a:lnTo>
                    <a:pt x="373" y="35"/>
                  </a:lnTo>
                  <a:lnTo>
                    <a:pt x="368" y="31"/>
                  </a:lnTo>
                  <a:lnTo>
                    <a:pt x="368" y="26"/>
                  </a:lnTo>
                  <a:lnTo>
                    <a:pt x="368" y="26"/>
                  </a:lnTo>
                  <a:lnTo>
                    <a:pt x="368" y="22"/>
                  </a:lnTo>
                  <a:lnTo>
                    <a:pt x="373" y="22"/>
                  </a:lnTo>
                  <a:lnTo>
                    <a:pt x="373" y="22"/>
                  </a:lnTo>
                  <a:lnTo>
                    <a:pt x="382" y="22"/>
                  </a:lnTo>
                  <a:lnTo>
                    <a:pt x="382" y="26"/>
                  </a:lnTo>
                  <a:lnTo>
                    <a:pt x="386" y="22"/>
                  </a:lnTo>
                  <a:lnTo>
                    <a:pt x="386" y="22"/>
                  </a:lnTo>
                  <a:lnTo>
                    <a:pt x="382" y="13"/>
                  </a:lnTo>
                  <a:lnTo>
                    <a:pt x="377" y="13"/>
                  </a:lnTo>
                  <a:lnTo>
                    <a:pt x="377" y="13"/>
                  </a:lnTo>
                  <a:lnTo>
                    <a:pt x="373" y="13"/>
                  </a:lnTo>
                  <a:lnTo>
                    <a:pt x="368" y="13"/>
                  </a:lnTo>
                  <a:lnTo>
                    <a:pt x="368" y="17"/>
                  </a:lnTo>
                  <a:lnTo>
                    <a:pt x="364" y="17"/>
                  </a:lnTo>
                  <a:lnTo>
                    <a:pt x="364" y="17"/>
                  </a:lnTo>
                  <a:lnTo>
                    <a:pt x="364" y="4"/>
                  </a:lnTo>
                  <a:lnTo>
                    <a:pt x="364" y="0"/>
                  </a:lnTo>
                  <a:lnTo>
                    <a:pt x="364" y="0"/>
                  </a:lnTo>
                  <a:lnTo>
                    <a:pt x="355" y="4"/>
                  </a:lnTo>
                  <a:lnTo>
                    <a:pt x="347" y="9"/>
                  </a:lnTo>
                  <a:lnTo>
                    <a:pt x="347" y="9"/>
                  </a:lnTo>
                  <a:lnTo>
                    <a:pt x="333" y="9"/>
                  </a:lnTo>
                  <a:lnTo>
                    <a:pt x="333" y="9"/>
                  </a:lnTo>
                  <a:lnTo>
                    <a:pt x="325" y="13"/>
                  </a:lnTo>
                  <a:lnTo>
                    <a:pt x="325" y="13"/>
                  </a:lnTo>
                  <a:lnTo>
                    <a:pt x="320" y="13"/>
                  </a:lnTo>
                  <a:lnTo>
                    <a:pt x="316" y="13"/>
                  </a:lnTo>
                  <a:lnTo>
                    <a:pt x="316" y="13"/>
                  </a:lnTo>
                  <a:lnTo>
                    <a:pt x="316" y="22"/>
                  </a:lnTo>
                  <a:lnTo>
                    <a:pt x="311" y="26"/>
                  </a:lnTo>
                  <a:lnTo>
                    <a:pt x="307" y="31"/>
                  </a:lnTo>
                  <a:lnTo>
                    <a:pt x="307" y="31"/>
                  </a:lnTo>
                  <a:lnTo>
                    <a:pt x="298" y="22"/>
                  </a:lnTo>
                  <a:lnTo>
                    <a:pt x="285" y="17"/>
                  </a:lnTo>
                  <a:lnTo>
                    <a:pt x="285" y="17"/>
                  </a:lnTo>
                  <a:lnTo>
                    <a:pt x="276" y="9"/>
                  </a:lnTo>
                  <a:lnTo>
                    <a:pt x="276" y="4"/>
                  </a:lnTo>
                  <a:lnTo>
                    <a:pt x="272" y="4"/>
                  </a:lnTo>
                  <a:lnTo>
                    <a:pt x="272" y="4"/>
                  </a:lnTo>
                  <a:lnTo>
                    <a:pt x="272" y="17"/>
                  </a:lnTo>
                  <a:lnTo>
                    <a:pt x="281" y="31"/>
                  </a:lnTo>
                  <a:lnTo>
                    <a:pt x="285" y="39"/>
                  </a:lnTo>
                  <a:lnTo>
                    <a:pt x="281" y="44"/>
                  </a:lnTo>
                  <a:lnTo>
                    <a:pt x="276" y="52"/>
                  </a:lnTo>
                  <a:lnTo>
                    <a:pt x="276" y="52"/>
                  </a:lnTo>
                  <a:lnTo>
                    <a:pt x="272" y="48"/>
                  </a:lnTo>
                  <a:lnTo>
                    <a:pt x="268" y="48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3" y="35"/>
                  </a:lnTo>
                  <a:lnTo>
                    <a:pt x="259" y="31"/>
                  </a:lnTo>
                  <a:lnTo>
                    <a:pt x="259" y="31"/>
                  </a:lnTo>
                  <a:lnTo>
                    <a:pt x="255" y="31"/>
                  </a:lnTo>
                  <a:lnTo>
                    <a:pt x="246" y="26"/>
                  </a:lnTo>
                  <a:lnTo>
                    <a:pt x="241" y="26"/>
                  </a:lnTo>
                  <a:lnTo>
                    <a:pt x="237" y="31"/>
                  </a:lnTo>
                  <a:lnTo>
                    <a:pt x="237" y="31"/>
                  </a:lnTo>
                  <a:lnTo>
                    <a:pt x="228" y="22"/>
                  </a:lnTo>
                  <a:lnTo>
                    <a:pt x="228" y="22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33" y="35"/>
                  </a:lnTo>
                  <a:lnTo>
                    <a:pt x="237" y="48"/>
                  </a:lnTo>
                  <a:lnTo>
                    <a:pt x="237" y="48"/>
                  </a:lnTo>
                  <a:lnTo>
                    <a:pt x="241" y="48"/>
                  </a:lnTo>
                  <a:lnTo>
                    <a:pt x="246" y="48"/>
                  </a:lnTo>
                  <a:lnTo>
                    <a:pt x="246" y="48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50" y="52"/>
                  </a:lnTo>
                  <a:lnTo>
                    <a:pt x="246" y="57"/>
                  </a:lnTo>
                  <a:lnTo>
                    <a:pt x="241" y="57"/>
                  </a:lnTo>
                  <a:lnTo>
                    <a:pt x="241" y="61"/>
                  </a:lnTo>
                  <a:lnTo>
                    <a:pt x="241" y="61"/>
                  </a:lnTo>
                  <a:lnTo>
                    <a:pt x="246" y="66"/>
                  </a:lnTo>
                  <a:lnTo>
                    <a:pt x="255" y="66"/>
                  </a:lnTo>
                  <a:lnTo>
                    <a:pt x="259" y="66"/>
                  </a:lnTo>
                  <a:lnTo>
                    <a:pt x="268" y="66"/>
                  </a:lnTo>
                  <a:lnTo>
                    <a:pt x="268" y="66"/>
                  </a:lnTo>
                  <a:lnTo>
                    <a:pt x="268" y="70"/>
                  </a:lnTo>
                  <a:lnTo>
                    <a:pt x="268" y="74"/>
                  </a:lnTo>
                  <a:lnTo>
                    <a:pt x="259" y="74"/>
                  </a:lnTo>
                  <a:lnTo>
                    <a:pt x="246" y="74"/>
                  </a:lnTo>
                  <a:lnTo>
                    <a:pt x="246" y="74"/>
                  </a:lnTo>
                  <a:lnTo>
                    <a:pt x="246" y="79"/>
                  </a:lnTo>
                  <a:lnTo>
                    <a:pt x="246" y="79"/>
                  </a:lnTo>
                  <a:lnTo>
                    <a:pt x="246" y="79"/>
                  </a:lnTo>
                  <a:lnTo>
                    <a:pt x="255" y="83"/>
                  </a:lnTo>
                  <a:lnTo>
                    <a:pt x="255" y="83"/>
                  </a:lnTo>
                  <a:lnTo>
                    <a:pt x="255" y="88"/>
                  </a:lnTo>
                  <a:lnTo>
                    <a:pt x="259" y="92"/>
                  </a:lnTo>
                  <a:lnTo>
                    <a:pt x="263" y="101"/>
                  </a:lnTo>
                  <a:lnTo>
                    <a:pt x="263" y="101"/>
                  </a:lnTo>
                  <a:lnTo>
                    <a:pt x="259" y="105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0" y="105"/>
                  </a:lnTo>
                  <a:lnTo>
                    <a:pt x="246" y="105"/>
                  </a:lnTo>
                  <a:lnTo>
                    <a:pt x="237" y="109"/>
                  </a:lnTo>
                  <a:lnTo>
                    <a:pt x="237" y="109"/>
                  </a:lnTo>
                  <a:lnTo>
                    <a:pt x="237" y="105"/>
                  </a:lnTo>
                  <a:lnTo>
                    <a:pt x="237" y="101"/>
                  </a:lnTo>
                  <a:lnTo>
                    <a:pt x="237" y="101"/>
                  </a:lnTo>
                  <a:lnTo>
                    <a:pt x="228" y="96"/>
                  </a:lnTo>
                  <a:lnTo>
                    <a:pt x="224" y="88"/>
                  </a:lnTo>
                  <a:lnTo>
                    <a:pt x="224" y="88"/>
                  </a:lnTo>
                  <a:lnTo>
                    <a:pt x="224" y="83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9" y="74"/>
                  </a:lnTo>
                  <a:lnTo>
                    <a:pt x="215" y="70"/>
                  </a:lnTo>
                  <a:lnTo>
                    <a:pt x="215" y="70"/>
                  </a:lnTo>
                  <a:lnTo>
                    <a:pt x="215" y="66"/>
                  </a:lnTo>
                  <a:lnTo>
                    <a:pt x="215" y="66"/>
                  </a:lnTo>
                  <a:lnTo>
                    <a:pt x="228" y="61"/>
                  </a:lnTo>
                  <a:lnTo>
                    <a:pt x="237" y="61"/>
                  </a:lnTo>
                  <a:lnTo>
                    <a:pt x="237" y="57"/>
                  </a:lnTo>
                  <a:lnTo>
                    <a:pt x="237" y="57"/>
                  </a:lnTo>
                  <a:lnTo>
                    <a:pt x="233" y="52"/>
                  </a:lnTo>
                  <a:lnTo>
                    <a:pt x="228" y="52"/>
                  </a:lnTo>
                  <a:lnTo>
                    <a:pt x="219" y="57"/>
                  </a:lnTo>
                  <a:lnTo>
                    <a:pt x="219" y="57"/>
                  </a:lnTo>
                  <a:lnTo>
                    <a:pt x="211" y="52"/>
                  </a:lnTo>
                  <a:lnTo>
                    <a:pt x="206" y="48"/>
                  </a:lnTo>
                  <a:lnTo>
                    <a:pt x="198" y="48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61"/>
                  </a:lnTo>
                  <a:lnTo>
                    <a:pt x="193" y="70"/>
                  </a:lnTo>
                  <a:lnTo>
                    <a:pt x="193" y="70"/>
                  </a:lnTo>
                  <a:lnTo>
                    <a:pt x="184" y="74"/>
                  </a:lnTo>
                  <a:lnTo>
                    <a:pt x="176" y="74"/>
                  </a:lnTo>
                  <a:lnTo>
                    <a:pt x="176" y="74"/>
                  </a:lnTo>
                  <a:lnTo>
                    <a:pt x="176" y="88"/>
                  </a:lnTo>
                  <a:lnTo>
                    <a:pt x="167" y="92"/>
                  </a:lnTo>
                  <a:lnTo>
                    <a:pt x="167" y="92"/>
                  </a:lnTo>
                  <a:lnTo>
                    <a:pt x="167" y="101"/>
                  </a:lnTo>
                  <a:lnTo>
                    <a:pt x="162" y="109"/>
                  </a:lnTo>
                  <a:lnTo>
                    <a:pt x="162" y="109"/>
                  </a:lnTo>
                  <a:lnTo>
                    <a:pt x="154" y="105"/>
                  </a:lnTo>
                  <a:lnTo>
                    <a:pt x="149" y="105"/>
                  </a:lnTo>
                  <a:lnTo>
                    <a:pt x="149" y="105"/>
                  </a:lnTo>
                  <a:lnTo>
                    <a:pt x="145" y="118"/>
                  </a:lnTo>
                  <a:lnTo>
                    <a:pt x="141" y="123"/>
                  </a:lnTo>
                  <a:lnTo>
                    <a:pt x="136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136" y="131"/>
                  </a:lnTo>
                  <a:lnTo>
                    <a:pt x="141" y="136"/>
                  </a:lnTo>
                  <a:lnTo>
                    <a:pt x="141" y="140"/>
                  </a:lnTo>
                  <a:lnTo>
                    <a:pt x="141" y="140"/>
                  </a:lnTo>
                  <a:lnTo>
                    <a:pt x="132" y="144"/>
                  </a:lnTo>
                  <a:lnTo>
                    <a:pt x="123" y="149"/>
                  </a:lnTo>
                  <a:lnTo>
                    <a:pt x="114" y="144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05" y="149"/>
                  </a:lnTo>
                  <a:lnTo>
                    <a:pt x="105" y="158"/>
                  </a:lnTo>
                  <a:lnTo>
                    <a:pt x="105" y="158"/>
                  </a:lnTo>
                  <a:lnTo>
                    <a:pt x="114" y="162"/>
                  </a:lnTo>
                  <a:lnTo>
                    <a:pt x="123" y="166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19" y="180"/>
                  </a:lnTo>
                  <a:lnTo>
                    <a:pt x="119" y="180"/>
                  </a:lnTo>
                  <a:lnTo>
                    <a:pt x="114" y="175"/>
                  </a:lnTo>
                  <a:lnTo>
                    <a:pt x="110" y="175"/>
                  </a:lnTo>
                  <a:lnTo>
                    <a:pt x="105" y="171"/>
                  </a:lnTo>
                  <a:lnTo>
                    <a:pt x="101" y="171"/>
                  </a:lnTo>
                  <a:lnTo>
                    <a:pt x="101" y="171"/>
                  </a:lnTo>
                  <a:lnTo>
                    <a:pt x="97" y="171"/>
                  </a:lnTo>
                  <a:lnTo>
                    <a:pt x="92" y="171"/>
                  </a:lnTo>
                  <a:lnTo>
                    <a:pt x="79" y="171"/>
                  </a:lnTo>
                  <a:lnTo>
                    <a:pt x="79" y="171"/>
                  </a:lnTo>
                  <a:lnTo>
                    <a:pt x="75" y="184"/>
                  </a:lnTo>
                  <a:lnTo>
                    <a:pt x="75" y="184"/>
                  </a:lnTo>
                  <a:lnTo>
                    <a:pt x="79" y="184"/>
                  </a:lnTo>
                  <a:lnTo>
                    <a:pt x="79" y="193"/>
                  </a:lnTo>
                  <a:lnTo>
                    <a:pt x="79" y="193"/>
                  </a:lnTo>
                  <a:lnTo>
                    <a:pt x="75" y="197"/>
                  </a:lnTo>
                  <a:lnTo>
                    <a:pt x="75" y="197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79" y="206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79" y="215"/>
                  </a:lnTo>
                  <a:lnTo>
                    <a:pt x="75" y="219"/>
                  </a:lnTo>
                  <a:lnTo>
                    <a:pt x="70" y="237"/>
                  </a:lnTo>
                  <a:lnTo>
                    <a:pt x="66" y="254"/>
                  </a:lnTo>
                  <a:lnTo>
                    <a:pt x="62" y="272"/>
                  </a:lnTo>
                  <a:lnTo>
                    <a:pt x="62" y="272"/>
                  </a:lnTo>
                  <a:lnTo>
                    <a:pt x="66" y="280"/>
                  </a:lnTo>
                  <a:lnTo>
                    <a:pt x="66" y="289"/>
                  </a:lnTo>
                  <a:lnTo>
                    <a:pt x="62" y="311"/>
                  </a:lnTo>
                  <a:lnTo>
                    <a:pt x="62" y="311"/>
                  </a:lnTo>
                  <a:lnTo>
                    <a:pt x="53" y="311"/>
                  </a:lnTo>
                  <a:lnTo>
                    <a:pt x="53" y="315"/>
                  </a:lnTo>
                  <a:lnTo>
                    <a:pt x="53" y="315"/>
                  </a:lnTo>
                  <a:lnTo>
                    <a:pt x="57" y="320"/>
                  </a:lnTo>
                  <a:lnTo>
                    <a:pt x="62" y="324"/>
                  </a:lnTo>
                  <a:lnTo>
                    <a:pt x="62" y="324"/>
                  </a:lnTo>
                  <a:lnTo>
                    <a:pt x="35" y="333"/>
                  </a:lnTo>
                  <a:lnTo>
                    <a:pt x="35" y="350"/>
                  </a:lnTo>
                  <a:lnTo>
                    <a:pt x="35" y="350"/>
                  </a:lnTo>
                  <a:lnTo>
                    <a:pt x="44" y="350"/>
                  </a:lnTo>
                  <a:lnTo>
                    <a:pt x="49" y="346"/>
                  </a:lnTo>
                  <a:lnTo>
                    <a:pt x="53" y="337"/>
                  </a:lnTo>
                  <a:lnTo>
                    <a:pt x="53" y="337"/>
                  </a:lnTo>
                  <a:lnTo>
                    <a:pt x="57" y="342"/>
                  </a:lnTo>
                  <a:lnTo>
                    <a:pt x="57" y="342"/>
                  </a:lnTo>
                  <a:lnTo>
                    <a:pt x="57" y="346"/>
                  </a:lnTo>
                  <a:lnTo>
                    <a:pt x="57" y="346"/>
                  </a:lnTo>
                  <a:lnTo>
                    <a:pt x="62" y="346"/>
                  </a:lnTo>
                  <a:lnTo>
                    <a:pt x="70" y="346"/>
                  </a:lnTo>
                  <a:lnTo>
                    <a:pt x="70" y="346"/>
                  </a:lnTo>
                  <a:lnTo>
                    <a:pt x="70" y="350"/>
                  </a:lnTo>
                  <a:lnTo>
                    <a:pt x="75" y="355"/>
                  </a:lnTo>
                  <a:lnTo>
                    <a:pt x="88" y="355"/>
                  </a:lnTo>
                  <a:lnTo>
                    <a:pt x="88" y="355"/>
                  </a:lnTo>
                  <a:lnTo>
                    <a:pt x="88" y="359"/>
                  </a:lnTo>
                  <a:lnTo>
                    <a:pt x="88" y="359"/>
                  </a:lnTo>
                  <a:lnTo>
                    <a:pt x="84" y="359"/>
                  </a:lnTo>
                  <a:lnTo>
                    <a:pt x="84" y="359"/>
                  </a:lnTo>
                  <a:lnTo>
                    <a:pt x="79" y="359"/>
                  </a:lnTo>
                  <a:lnTo>
                    <a:pt x="75" y="355"/>
                  </a:lnTo>
                  <a:lnTo>
                    <a:pt x="70" y="355"/>
                  </a:lnTo>
                  <a:lnTo>
                    <a:pt x="66" y="350"/>
                  </a:lnTo>
                  <a:lnTo>
                    <a:pt x="66" y="350"/>
                  </a:lnTo>
                  <a:lnTo>
                    <a:pt x="57" y="355"/>
                  </a:lnTo>
                  <a:lnTo>
                    <a:pt x="53" y="355"/>
                  </a:lnTo>
                  <a:lnTo>
                    <a:pt x="44" y="350"/>
                  </a:lnTo>
                  <a:lnTo>
                    <a:pt x="44" y="350"/>
                  </a:lnTo>
                  <a:lnTo>
                    <a:pt x="35" y="364"/>
                  </a:lnTo>
                  <a:lnTo>
                    <a:pt x="35" y="364"/>
                  </a:lnTo>
                  <a:lnTo>
                    <a:pt x="44" y="368"/>
                  </a:lnTo>
                  <a:lnTo>
                    <a:pt x="44" y="377"/>
                  </a:lnTo>
                  <a:lnTo>
                    <a:pt x="44" y="377"/>
                  </a:lnTo>
                  <a:lnTo>
                    <a:pt x="40" y="377"/>
                  </a:lnTo>
                  <a:lnTo>
                    <a:pt x="40" y="381"/>
                  </a:lnTo>
                  <a:lnTo>
                    <a:pt x="35" y="386"/>
                  </a:lnTo>
                  <a:lnTo>
                    <a:pt x="35" y="386"/>
                  </a:lnTo>
                  <a:lnTo>
                    <a:pt x="44" y="386"/>
                  </a:lnTo>
                  <a:lnTo>
                    <a:pt x="49" y="394"/>
                  </a:lnTo>
                  <a:lnTo>
                    <a:pt x="49" y="394"/>
                  </a:lnTo>
                  <a:lnTo>
                    <a:pt x="44" y="394"/>
                  </a:lnTo>
                  <a:lnTo>
                    <a:pt x="40" y="403"/>
                  </a:lnTo>
                  <a:lnTo>
                    <a:pt x="35" y="416"/>
                  </a:lnTo>
                  <a:lnTo>
                    <a:pt x="31" y="438"/>
                  </a:lnTo>
                  <a:lnTo>
                    <a:pt x="27" y="451"/>
                  </a:lnTo>
                  <a:lnTo>
                    <a:pt x="27" y="451"/>
                  </a:lnTo>
                  <a:lnTo>
                    <a:pt x="31" y="460"/>
                  </a:lnTo>
                  <a:lnTo>
                    <a:pt x="31" y="473"/>
                  </a:lnTo>
                  <a:lnTo>
                    <a:pt x="27" y="495"/>
                  </a:lnTo>
                  <a:lnTo>
                    <a:pt x="27" y="495"/>
                  </a:lnTo>
                  <a:lnTo>
                    <a:pt x="18" y="495"/>
                  </a:lnTo>
                  <a:lnTo>
                    <a:pt x="13" y="500"/>
                  </a:lnTo>
                  <a:lnTo>
                    <a:pt x="13" y="500"/>
                  </a:lnTo>
                  <a:lnTo>
                    <a:pt x="22" y="500"/>
                  </a:lnTo>
                  <a:lnTo>
                    <a:pt x="27" y="504"/>
                  </a:lnTo>
                  <a:lnTo>
                    <a:pt x="27" y="504"/>
                  </a:lnTo>
                  <a:lnTo>
                    <a:pt x="0" y="513"/>
                  </a:lnTo>
                  <a:lnTo>
                    <a:pt x="0" y="530"/>
                  </a:lnTo>
                  <a:lnTo>
                    <a:pt x="0" y="530"/>
                  </a:lnTo>
                  <a:lnTo>
                    <a:pt x="9" y="535"/>
                  </a:lnTo>
                  <a:lnTo>
                    <a:pt x="13" y="530"/>
                  </a:lnTo>
                  <a:lnTo>
                    <a:pt x="18" y="521"/>
                  </a:lnTo>
                  <a:lnTo>
                    <a:pt x="18" y="521"/>
                  </a:lnTo>
                  <a:lnTo>
                    <a:pt x="22" y="521"/>
                  </a:lnTo>
                  <a:lnTo>
                    <a:pt x="22" y="526"/>
                  </a:lnTo>
                  <a:lnTo>
                    <a:pt x="22" y="530"/>
                  </a:lnTo>
                  <a:lnTo>
                    <a:pt x="22" y="530"/>
                  </a:lnTo>
                  <a:lnTo>
                    <a:pt x="27" y="526"/>
                  </a:lnTo>
                  <a:lnTo>
                    <a:pt x="35" y="526"/>
                  </a:lnTo>
                  <a:lnTo>
                    <a:pt x="35" y="526"/>
                  </a:lnTo>
                  <a:lnTo>
                    <a:pt x="35" y="535"/>
                  </a:lnTo>
                  <a:lnTo>
                    <a:pt x="40" y="535"/>
                  </a:lnTo>
                  <a:lnTo>
                    <a:pt x="49" y="535"/>
                  </a:lnTo>
                  <a:lnTo>
                    <a:pt x="49" y="535"/>
                  </a:lnTo>
                  <a:lnTo>
                    <a:pt x="57" y="548"/>
                  </a:lnTo>
                  <a:lnTo>
                    <a:pt x="62" y="561"/>
                  </a:lnTo>
                  <a:lnTo>
                    <a:pt x="62" y="561"/>
                  </a:lnTo>
                  <a:lnTo>
                    <a:pt x="57" y="565"/>
                  </a:lnTo>
                  <a:lnTo>
                    <a:pt x="53" y="570"/>
                  </a:lnTo>
                  <a:lnTo>
                    <a:pt x="53" y="570"/>
                  </a:lnTo>
                  <a:lnTo>
                    <a:pt x="57" y="583"/>
                  </a:lnTo>
                  <a:lnTo>
                    <a:pt x="53" y="587"/>
                  </a:lnTo>
                  <a:lnTo>
                    <a:pt x="49" y="587"/>
                  </a:lnTo>
                  <a:lnTo>
                    <a:pt x="49" y="587"/>
                  </a:lnTo>
                  <a:lnTo>
                    <a:pt x="53" y="596"/>
                  </a:lnTo>
                  <a:lnTo>
                    <a:pt x="62" y="600"/>
                  </a:lnTo>
                  <a:lnTo>
                    <a:pt x="62" y="600"/>
                  </a:lnTo>
                  <a:lnTo>
                    <a:pt x="57" y="613"/>
                  </a:lnTo>
                  <a:lnTo>
                    <a:pt x="57" y="622"/>
                  </a:lnTo>
                  <a:lnTo>
                    <a:pt x="66" y="622"/>
                  </a:lnTo>
                  <a:lnTo>
                    <a:pt x="66" y="622"/>
                  </a:lnTo>
                  <a:lnTo>
                    <a:pt x="70" y="618"/>
                  </a:lnTo>
                  <a:lnTo>
                    <a:pt x="75" y="622"/>
                  </a:lnTo>
                  <a:lnTo>
                    <a:pt x="75" y="622"/>
                  </a:lnTo>
                  <a:lnTo>
                    <a:pt x="70" y="622"/>
                  </a:lnTo>
                  <a:lnTo>
                    <a:pt x="535" y="622"/>
                  </a:lnTo>
                  <a:lnTo>
                    <a:pt x="535" y="622"/>
                  </a:lnTo>
                  <a:lnTo>
                    <a:pt x="531" y="618"/>
                  </a:lnTo>
                  <a:lnTo>
                    <a:pt x="531" y="609"/>
                  </a:lnTo>
                  <a:lnTo>
                    <a:pt x="531" y="609"/>
                  </a:lnTo>
                  <a:lnTo>
                    <a:pt x="535" y="609"/>
                  </a:lnTo>
                  <a:lnTo>
                    <a:pt x="539" y="609"/>
                  </a:lnTo>
                  <a:lnTo>
                    <a:pt x="539" y="609"/>
                  </a:lnTo>
                  <a:lnTo>
                    <a:pt x="539" y="618"/>
                  </a:lnTo>
                  <a:lnTo>
                    <a:pt x="539" y="622"/>
                  </a:lnTo>
                  <a:lnTo>
                    <a:pt x="574" y="622"/>
                  </a:lnTo>
                  <a:lnTo>
                    <a:pt x="574" y="622"/>
                  </a:lnTo>
                  <a:lnTo>
                    <a:pt x="574" y="618"/>
                  </a:lnTo>
                  <a:lnTo>
                    <a:pt x="574" y="613"/>
                  </a:lnTo>
                  <a:lnTo>
                    <a:pt x="574" y="613"/>
                  </a:lnTo>
                  <a:lnTo>
                    <a:pt x="579" y="609"/>
                  </a:lnTo>
                  <a:lnTo>
                    <a:pt x="583" y="605"/>
                  </a:lnTo>
                  <a:lnTo>
                    <a:pt x="583" y="600"/>
                  </a:lnTo>
                  <a:lnTo>
                    <a:pt x="583" y="600"/>
                  </a:lnTo>
                  <a:lnTo>
                    <a:pt x="570" y="592"/>
                  </a:lnTo>
                  <a:lnTo>
                    <a:pt x="561" y="592"/>
                  </a:lnTo>
                  <a:lnTo>
                    <a:pt x="557" y="592"/>
                  </a:lnTo>
                  <a:lnTo>
                    <a:pt x="557" y="592"/>
                  </a:lnTo>
                  <a:lnTo>
                    <a:pt x="557" y="596"/>
                  </a:lnTo>
                  <a:lnTo>
                    <a:pt x="561" y="600"/>
                  </a:lnTo>
                  <a:lnTo>
                    <a:pt x="561" y="605"/>
                  </a:lnTo>
                  <a:lnTo>
                    <a:pt x="557" y="605"/>
                  </a:lnTo>
                  <a:lnTo>
                    <a:pt x="557" y="605"/>
                  </a:lnTo>
                  <a:lnTo>
                    <a:pt x="548" y="600"/>
                  </a:lnTo>
                  <a:lnTo>
                    <a:pt x="539" y="587"/>
                  </a:lnTo>
                  <a:lnTo>
                    <a:pt x="535" y="574"/>
                  </a:lnTo>
                  <a:lnTo>
                    <a:pt x="535" y="556"/>
                  </a:lnTo>
                  <a:lnTo>
                    <a:pt x="535" y="556"/>
                  </a:lnTo>
                  <a:lnTo>
                    <a:pt x="531" y="556"/>
                  </a:lnTo>
                  <a:lnTo>
                    <a:pt x="526" y="556"/>
                  </a:lnTo>
                  <a:lnTo>
                    <a:pt x="522" y="561"/>
                  </a:lnTo>
                  <a:lnTo>
                    <a:pt x="517" y="556"/>
                  </a:lnTo>
                  <a:lnTo>
                    <a:pt x="517" y="556"/>
                  </a:lnTo>
                  <a:lnTo>
                    <a:pt x="522" y="552"/>
                  </a:lnTo>
                  <a:lnTo>
                    <a:pt x="517" y="543"/>
                  </a:lnTo>
                  <a:lnTo>
                    <a:pt x="513" y="539"/>
                  </a:lnTo>
                  <a:lnTo>
                    <a:pt x="513" y="535"/>
                  </a:lnTo>
                  <a:lnTo>
                    <a:pt x="513" y="535"/>
                  </a:lnTo>
                  <a:lnTo>
                    <a:pt x="517" y="535"/>
                  </a:lnTo>
                  <a:lnTo>
                    <a:pt x="522" y="539"/>
                  </a:lnTo>
                  <a:lnTo>
                    <a:pt x="522" y="543"/>
                  </a:lnTo>
                  <a:lnTo>
                    <a:pt x="526" y="543"/>
                  </a:lnTo>
                  <a:lnTo>
                    <a:pt x="526" y="543"/>
                  </a:lnTo>
                  <a:lnTo>
                    <a:pt x="531" y="539"/>
                  </a:lnTo>
                  <a:lnTo>
                    <a:pt x="535" y="530"/>
                  </a:lnTo>
                  <a:lnTo>
                    <a:pt x="539" y="526"/>
                  </a:lnTo>
                  <a:lnTo>
                    <a:pt x="544" y="521"/>
                  </a:lnTo>
                  <a:lnTo>
                    <a:pt x="544" y="521"/>
                  </a:lnTo>
                  <a:lnTo>
                    <a:pt x="548" y="526"/>
                  </a:lnTo>
                  <a:lnTo>
                    <a:pt x="548" y="530"/>
                  </a:lnTo>
                  <a:lnTo>
                    <a:pt x="548" y="530"/>
                  </a:lnTo>
                  <a:lnTo>
                    <a:pt x="561" y="530"/>
                  </a:lnTo>
                  <a:lnTo>
                    <a:pt x="566" y="526"/>
                  </a:lnTo>
                  <a:lnTo>
                    <a:pt x="566" y="526"/>
                  </a:lnTo>
                  <a:lnTo>
                    <a:pt x="566" y="521"/>
                  </a:lnTo>
                  <a:lnTo>
                    <a:pt x="561" y="513"/>
                  </a:lnTo>
                  <a:lnTo>
                    <a:pt x="561" y="513"/>
                  </a:lnTo>
                  <a:lnTo>
                    <a:pt x="570" y="513"/>
                  </a:lnTo>
                  <a:lnTo>
                    <a:pt x="574" y="508"/>
                  </a:lnTo>
                  <a:lnTo>
                    <a:pt x="579" y="508"/>
                  </a:lnTo>
                  <a:lnTo>
                    <a:pt x="583" y="504"/>
                  </a:lnTo>
                  <a:lnTo>
                    <a:pt x="583" y="504"/>
                  </a:lnTo>
                  <a:lnTo>
                    <a:pt x="588" y="508"/>
                  </a:lnTo>
                  <a:lnTo>
                    <a:pt x="588" y="513"/>
                  </a:lnTo>
                  <a:lnTo>
                    <a:pt x="583" y="521"/>
                  </a:lnTo>
                  <a:lnTo>
                    <a:pt x="583" y="521"/>
                  </a:lnTo>
                  <a:lnTo>
                    <a:pt x="588" y="521"/>
                  </a:lnTo>
                  <a:lnTo>
                    <a:pt x="588" y="526"/>
                  </a:lnTo>
                  <a:lnTo>
                    <a:pt x="583" y="535"/>
                  </a:lnTo>
                  <a:lnTo>
                    <a:pt x="583" y="535"/>
                  </a:lnTo>
                  <a:lnTo>
                    <a:pt x="592" y="539"/>
                  </a:lnTo>
                  <a:lnTo>
                    <a:pt x="596" y="539"/>
                  </a:lnTo>
                  <a:lnTo>
                    <a:pt x="596" y="539"/>
                  </a:lnTo>
                  <a:lnTo>
                    <a:pt x="605" y="539"/>
                  </a:lnTo>
                  <a:lnTo>
                    <a:pt x="609" y="539"/>
                  </a:lnTo>
                  <a:lnTo>
                    <a:pt x="609" y="535"/>
                  </a:lnTo>
                  <a:lnTo>
                    <a:pt x="609" y="535"/>
                  </a:lnTo>
                  <a:lnTo>
                    <a:pt x="605" y="535"/>
                  </a:lnTo>
                  <a:lnTo>
                    <a:pt x="596" y="530"/>
                  </a:lnTo>
                  <a:lnTo>
                    <a:pt x="596" y="526"/>
                  </a:lnTo>
                  <a:lnTo>
                    <a:pt x="601" y="521"/>
                  </a:lnTo>
                  <a:lnTo>
                    <a:pt x="601" y="521"/>
                  </a:lnTo>
                  <a:lnTo>
                    <a:pt x="605" y="521"/>
                  </a:lnTo>
                  <a:lnTo>
                    <a:pt x="605" y="526"/>
                  </a:lnTo>
                  <a:lnTo>
                    <a:pt x="605" y="530"/>
                  </a:lnTo>
                  <a:lnTo>
                    <a:pt x="609" y="530"/>
                  </a:lnTo>
                  <a:lnTo>
                    <a:pt x="609" y="530"/>
                  </a:lnTo>
                  <a:lnTo>
                    <a:pt x="614" y="521"/>
                  </a:lnTo>
                  <a:lnTo>
                    <a:pt x="618" y="513"/>
                  </a:lnTo>
                  <a:lnTo>
                    <a:pt x="631" y="504"/>
                  </a:lnTo>
                  <a:lnTo>
                    <a:pt x="631" y="504"/>
                  </a:lnTo>
                  <a:lnTo>
                    <a:pt x="631" y="500"/>
                  </a:lnTo>
                  <a:lnTo>
                    <a:pt x="631" y="491"/>
                  </a:lnTo>
                  <a:lnTo>
                    <a:pt x="631" y="491"/>
                  </a:lnTo>
                  <a:lnTo>
                    <a:pt x="640" y="486"/>
                  </a:lnTo>
                  <a:lnTo>
                    <a:pt x="645" y="486"/>
                  </a:lnTo>
                  <a:lnTo>
                    <a:pt x="645" y="482"/>
                  </a:lnTo>
                  <a:lnTo>
                    <a:pt x="645" y="482"/>
                  </a:lnTo>
                  <a:lnTo>
                    <a:pt x="640" y="473"/>
                  </a:lnTo>
                  <a:lnTo>
                    <a:pt x="640" y="473"/>
                  </a:lnTo>
                  <a:lnTo>
                    <a:pt x="649" y="469"/>
                  </a:lnTo>
                  <a:lnTo>
                    <a:pt x="649" y="456"/>
                  </a:lnTo>
                  <a:lnTo>
                    <a:pt x="649" y="456"/>
                  </a:lnTo>
                  <a:lnTo>
                    <a:pt x="649" y="451"/>
                  </a:lnTo>
                  <a:lnTo>
                    <a:pt x="645" y="451"/>
                  </a:lnTo>
                  <a:lnTo>
                    <a:pt x="636" y="443"/>
                  </a:lnTo>
                  <a:lnTo>
                    <a:pt x="636" y="443"/>
                  </a:lnTo>
                  <a:lnTo>
                    <a:pt x="636" y="438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8" y="434"/>
                  </a:lnTo>
                  <a:lnTo>
                    <a:pt x="609" y="438"/>
                  </a:lnTo>
                  <a:lnTo>
                    <a:pt x="609" y="438"/>
                  </a:lnTo>
                  <a:lnTo>
                    <a:pt x="609" y="434"/>
                  </a:lnTo>
                  <a:lnTo>
                    <a:pt x="609" y="434"/>
                  </a:lnTo>
                  <a:lnTo>
                    <a:pt x="614" y="425"/>
                  </a:lnTo>
                  <a:lnTo>
                    <a:pt x="618" y="425"/>
                  </a:lnTo>
                  <a:lnTo>
                    <a:pt x="618" y="416"/>
                  </a:lnTo>
                  <a:lnTo>
                    <a:pt x="618" y="416"/>
                  </a:lnTo>
                  <a:lnTo>
                    <a:pt x="605" y="407"/>
                  </a:lnTo>
                  <a:lnTo>
                    <a:pt x="596" y="407"/>
                  </a:lnTo>
                  <a:lnTo>
                    <a:pt x="592" y="412"/>
                  </a:lnTo>
                  <a:lnTo>
                    <a:pt x="592" y="412"/>
                  </a:lnTo>
                  <a:lnTo>
                    <a:pt x="592" y="416"/>
                  </a:lnTo>
                  <a:lnTo>
                    <a:pt x="596" y="416"/>
                  </a:lnTo>
                  <a:lnTo>
                    <a:pt x="596" y="421"/>
                  </a:lnTo>
                  <a:lnTo>
                    <a:pt x="592" y="425"/>
                  </a:lnTo>
                  <a:lnTo>
                    <a:pt x="592" y="425"/>
                  </a:lnTo>
                  <a:lnTo>
                    <a:pt x="583" y="421"/>
                  </a:lnTo>
                  <a:lnTo>
                    <a:pt x="579" y="412"/>
                  </a:lnTo>
                  <a:lnTo>
                    <a:pt x="570" y="390"/>
                  </a:lnTo>
                  <a:lnTo>
                    <a:pt x="570" y="390"/>
                  </a:lnTo>
                  <a:lnTo>
                    <a:pt x="570" y="390"/>
                  </a:lnTo>
                  <a:lnTo>
                    <a:pt x="570" y="390"/>
                  </a:lnTo>
                  <a:lnTo>
                    <a:pt x="574" y="390"/>
                  </a:lnTo>
                  <a:lnTo>
                    <a:pt x="579" y="386"/>
                  </a:lnTo>
                  <a:lnTo>
                    <a:pt x="583" y="386"/>
                  </a:lnTo>
                  <a:lnTo>
                    <a:pt x="583" y="381"/>
                  </a:lnTo>
                  <a:lnTo>
                    <a:pt x="583" y="381"/>
                  </a:lnTo>
                  <a:lnTo>
                    <a:pt x="579" y="372"/>
                  </a:lnTo>
                  <a:lnTo>
                    <a:pt x="566" y="372"/>
                  </a:lnTo>
                  <a:lnTo>
                    <a:pt x="566" y="372"/>
                  </a:lnTo>
                  <a:lnTo>
                    <a:pt x="566" y="364"/>
                  </a:lnTo>
                  <a:lnTo>
                    <a:pt x="557" y="364"/>
                  </a:lnTo>
                  <a:lnTo>
                    <a:pt x="553" y="359"/>
                  </a:lnTo>
                  <a:lnTo>
                    <a:pt x="553" y="355"/>
                  </a:lnTo>
                  <a:lnTo>
                    <a:pt x="553" y="355"/>
                  </a:lnTo>
                  <a:lnTo>
                    <a:pt x="553" y="350"/>
                  </a:lnTo>
                  <a:lnTo>
                    <a:pt x="553" y="350"/>
                  </a:lnTo>
                  <a:lnTo>
                    <a:pt x="557" y="359"/>
                  </a:lnTo>
                  <a:lnTo>
                    <a:pt x="561" y="364"/>
                  </a:lnTo>
                  <a:lnTo>
                    <a:pt x="561" y="364"/>
                  </a:lnTo>
                  <a:lnTo>
                    <a:pt x="570" y="350"/>
                  </a:lnTo>
                  <a:lnTo>
                    <a:pt x="570" y="350"/>
                  </a:lnTo>
                  <a:lnTo>
                    <a:pt x="579" y="355"/>
                  </a:lnTo>
                  <a:lnTo>
                    <a:pt x="579" y="355"/>
                  </a:lnTo>
                  <a:lnTo>
                    <a:pt x="579" y="350"/>
                  </a:lnTo>
                  <a:lnTo>
                    <a:pt x="583" y="350"/>
                  </a:lnTo>
                  <a:lnTo>
                    <a:pt x="588" y="350"/>
                  </a:lnTo>
                  <a:lnTo>
                    <a:pt x="588" y="350"/>
                  </a:lnTo>
                  <a:lnTo>
                    <a:pt x="588" y="346"/>
                  </a:lnTo>
                  <a:lnTo>
                    <a:pt x="588" y="346"/>
                  </a:lnTo>
                  <a:lnTo>
                    <a:pt x="601" y="342"/>
                  </a:lnTo>
                  <a:lnTo>
                    <a:pt x="601" y="342"/>
                  </a:lnTo>
                  <a:lnTo>
                    <a:pt x="601" y="337"/>
                  </a:lnTo>
                  <a:lnTo>
                    <a:pt x="596" y="333"/>
                  </a:lnTo>
                  <a:lnTo>
                    <a:pt x="596" y="333"/>
                  </a:lnTo>
                  <a:lnTo>
                    <a:pt x="605" y="329"/>
                  </a:lnTo>
                  <a:lnTo>
                    <a:pt x="609" y="329"/>
                  </a:lnTo>
                  <a:lnTo>
                    <a:pt x="614" y="324"/>
                  </a:lnTo>
                  <a:lnTo>
                    <a:pt x="618" y="324"/>
                  </a:lnTo>
                  <a:lnTo>
                    <a:pt x="618" y="324"/>
                  </a:lnTo>
                  <a:lnTo>
                    <a:pt x="623" y="329"/>
                  </a:lnTo>
                  <a:lnTo>
                    <a:pt x="623" y="333"/>
                  </a:lnTo>
                  <a:lnTo>
                    <a:pt x="618" y="337"/>
                  </a:lnTo>
                  <a:lnTo>
                    <a:pt x="618" y="337"/>
                  </a:lnTo>
                  <a:lnTo>
                    <a:pt x="623" y="342"/>
                  </a:lnTo>
                  <a:lnTo>
                    <a:pt x="623" y="346"/>
                  </a:lnTo>
                  <a:lnTo>
                    <a:pt x="618" y="355"/>
                  </a:lnTo>
                  <a:lnTo>
                    <a:pt x="618" y="355"/>
                  </a:lnTo>
                  <a:lnTo>
                    <a:pt x="627" y="359"/>
                  </a:lnTo>
                  <a:lnTo>
                    <a:pt x="631" y="359"/>
                  </a:lnTo>
                  <a:lnTo>
                    <a:pt x="631" y="359"/>
                  </a:lnTo>
                  <a:lnTo>
                    <a:pt x="640" y="359"/>
                  </a:lnTo>
                  <a:lnTo>
                    <a:pt x="645" y="355"/>
                  </a:lnTo>
                  <a:lnTo>
                    <a:pt x="645" y="355"/>
                  </a:lnTo>
                  <a:lnTo>
                    <a:pt x="645" y="355"/>
                  </a:lnTo>
                  <a:lnTo>
                    <a:pt x="640" y="350"/>
                  </a:lnTo>
                  <a:lnTo>
                    <a:pt x="636" y="346"/>
                  </a:lnTo>
                  <a:lnTo>
                    <a:pt x="631" y="342"/>
                  </a:lnTo>
                  <a:lnTo>
                    <a:pt x="636" y="337"/>
                  </a:lnTo>
                  <a:lnTo>
                    <a:pt x="636" y="337"/>
                  </a:lnTo>
                  <a:lnTo>
                    <a:pt x="640" y="342"/>
                  </a:lnTo>
                  <a:lnTo>
                    <a:pt x="640" y="346"/>
                  </a:lnTo>
                  <a:lnTo>
                    <a:pt x="640" y="346"/>
                  </a:lnTo>
                  <a:lnTo>
                    <a:pt x="645" y="350"/>
                  </a:lnTo>
                  <a:lnTo>
                    <a:pt x="645" y="350"/>
                  </a:lnTo>
                  <a:lnTo>
                    <a:pt x="649" y="337"/>
                  </a:lnTo>
                  <a:lnTo>
                    <a:pt x="653" y="329"/>
                  </a:lnTo>
                  <a:lnTo>
                    <a:pt x="666" y="320"/>
                  </a:lnTo>
                  <a:lnTo>
                    <a:pt x="666" y="320"/>
                  </a:lnTo>
                  <a:lnTo>
                    <a:pt x="666" y="315"/>
                  </a:lnTo>
                  <a:lnTo>
                    <a:pt x="666" y="311"/>
                  </a:lnTo>
                  <a:lnTo>
                    <a:pt x="666" y="311"/>
                  </a:lnTo>
                  <a:lnTo>
                    <a:pt x="675" y="307"/>
                  </a:lnTo>
                  <a:lnTo>
                    <a:pt x="680" y="307"/>
                  </a:lnTo>
                  <a:lnTo>
                    <a:pt x="680" y="302"/>
                  </a:lnTo>
                  <a:lnTo>
                    <a:pt x="680" y="302"/>
                  </a:lnTo>
                  <a:lnTo>
                    <a:pt x="675" y="294"/>
                  </a:lnTo>
                  <a:lnTo>
                    <a:pt x="675" y="294"/>
                  </a:lnTo>
                  <a:lnTo>
                    <a:pt x="684" y="285"/>
                  </a:lnTo>
                  <a:lnTo>
                    <a:pt x="684" y="276"/>
                  </a:lnTo>
                  <a:lnTo>
                    <a:pt x="684" y="276"/>
                  </a:lnTo>
                  <a:close/>
                  <a:moveTo>
                    <a:pt x="609" y="153"/>
                  </a:moveTo>
                  <a:lnTo>
                    <a:pt x="609" y="153"/>
                  </a:lnTo>
                  <a:lnTo>
                    <a:pt x="601" y="153"/>
                  </a:lnTo>
                  <a:lnTo>
                    <a:pt x="596" y="149"/>
                  </a:lnTo>
                  <a:lnTo>
                    <a:pt x="596" y="149"/>
                  </a:lnTo>
                  <a:lnTo>
                    <a:pt x="601" y="144"/>
                  </a:lnTo>
                  <a:lnTo>
                    <a:pt x="605" y="144"/>
                  </a:lnTo>
                  <a:lnTo>
                    <a:pt x="609" y="149"/>
                  </a:lnTo>
                  <a:lnTo>
                    <a:pt x="609" y="153"/>
                  </a:lnTo>
                  <a:lnTo>
                    <a:pt x="609" y="153"/>
                  </a:lnTo>
                  <a:close/>
                  <a:moveTo>
                    <a:pt x="596" y="188"/>
                  </a:moveTo>
                  <a:lnTo>
                    <a:pt x="596" y="188"/>
                  </a:lnTo>
                  <a:lnTo>
                    <a:pt x="592" y="201"/>
                  </a:lnTo>
                  <a:lnTo>
                    <a:pt x="592" y="201"/>
                  </a:lnTo>
                  <a:lnTo>
                    <a:pt x="588" y="193"/>
                  </a:lnTo>
                  <a:lnTo>
                    <a:pt x="583" y="180"/>
                  </a:lnTo>
                  <a:lnTo>
                    <a:pt x="583" y="180"/>
                  </a:lnTo>
                  <a:lnTo>
                    <a:pt x="592" y="184"/>
                  </a:lnTo>
                  <a:lnTo>
                    <a:pt x="596" y="188"/>
                  </a:lnTo>
                  <a:lnTo>
                    <a:pt x="596" y="188"/>
                  </a:lnTo>
                  <a:close/>
                  <a:moveTo>
                    <a:pt x="35" y="460"/>
                  </a:moveTo>
                  <a:lnTo>
                    <a:pt x="35" y="460"/>
                  </a:lnTo>
                  <a:lnTo>
                    <a:pt x="35" y="456"/>
                  </a:lnTo>
                  <a:lnTo>
                    <a:pt x="35" y="451"/>
                  </a:lnTo>
                  <a:lnTo>
                    <a:pt x="44" y="443"/>
                  </a:lnTo>
                  <a:lnTo>
                    <a:pt x="44" y="443"/>
                  </a:lnTo>
                  <a:lnTo>
                    <a:pt x="49" y="447"/>
                  </a:lnTo>
                  <a:lnTo>
                    <a:pt x="49" y="451"/>
                  </a:lnTo>
                  <a:lnTo>
                    <a:pt x="44" y="460"/>
                  </a:lnTo>
                  <a:lnTo>
                    <a:pt x="35" y="460"/>
                  </a:lnTo>
                  <a:lnTo>
                    <a:pt x="35" y="460"/>
                  </a:lnTo>
                  <a:close/>
                  <a:moveTo>
                    <a:pt x="636" y="456"/>
                  </a:moveTo>
                  <a:lnTo>
                    <a:pt x="640" y="456"/>
                  </a:lnTo>
                  <a:lnTo>
                    <a:pt x="640" y="456"/>
                  </a:lnTo>
                  <a:lnTo>
                    <a:pt x="645" y="460"/>
                  </a:lnTo>
                  <a:lnTo>
                    <a:pt x="640" y="469"/>
                  </a:lnTo>
                  <a:lnTo>
                    <a:pt x="640" y="469"/>
                  </a:lnTo>
                  <a:lnTo>
                    <a:pt x="636" y="464"/>
                  </a:lnTo>
                  <a:lnTo>
                    <a:pt x="631" y="464"/>
                  </a:lnTo>
                  <a:lnTo>
                    <a:pt x="631" y="460"/>
                  </a:lnTo>
                  <a:lnTo>
                    <a:pt x="636" y="456"/>
                  </a:lnTo>
                  <a:lnTo>
                    <a:pt x="636" y="456"/>
                  </a:lnTo>
                  <a:close/>
                  <a:moveTo>
                    <a:pt x="456" y="456"/>
                  </a:moveTo>
                  <a:lnTo>
                    <a:pt x="456" y="456"/>
                  </a:lnTo>
                  <a:lnTo>
                    <a:pt x="452" y="469"/>
                  </a:lnTo>
                  <a:lnTo>
                    <a:pt x="452" y="469"/>
                  </a:lnTo>
                  <a:lnTo>
                    <a:pt x="447" y="469"/>
                  </a:lnTo>
                  <a:lnTo>
                    <a:pt x="443" y="464"/>
                  </a:lnTo>
                  <a:lnTo>
                    <a:pt x="443" y="456"/>
                  </a:lnTo>
                  <a:lnTo>
                    <a:pt x="456" y="456"/>
                  </a:lnTo>
                  <a:close/>
                  <a:moveTo>
                    <a:pt x="123" y="473"/>
                  </a:moveTo>
                  <a:lnTo>
                    <a:pt x="123" y="473"/>
                  </a:lnTo>
                  <a:lnTo>
                    <a:pt x="119" y="473"/>
                  </a:lnTo>
                  <a:lnTo>
                    <a:pt x="114" y="469"/>
                  </a:lnTo>
                  <a:lnTo>
                    <a:pt x="114" y="464"/>
                  </a:lnTo>
                  <a:lnTo>
                    <a:pt x="114" y="464"/>
                  </a:lnTo>
                  <a:lnTo>
                    <a:pt x="114" y="464"/>
                  </a:lnTo>
                  <a:lnTo>
                    <a:pt x="114" y="456"/>
                  </a:lnTo>
                  <a:lnTo>
                    <a:pt x="119" y="456"/>
                  </a:lnTo>
                  <a:lnTo>
                    <a:pt x="123" y="456"/>
                  </a:lnTo>
                  <a:lnTo>
                    <a:pt x="123" y="456"/>
                  </a:lnTo>
                  <a:lnTo>
                    <a:pt x="119" y="464"/>
                  </a:lnTo>
                  <a:lnTo>
                    <a:pt x="123" y="473"/>
                  </a:lnTo>
                  <a:lnTo>
                    <a:pt x="123" y="473"/>
                  </a:lnTo>
                  <a:close/>
                  <a:moveTo>
                    <a:pt x="294" y="188"/>
                  </a:moveTo>
                  <a:lnTo>
                    <a:pt x="294" y="188"/>
                  </a:lnTo>
                  <a:lnTo>
                    <a:pt x="298" y="184"/>
                  </a:lnTo>
                  <a:lnTo>
                    <a:pt x="303" y="184"/>
                  </a:lnTo>
                  <a:lnTo>
                    <a:pt x="311" y="184"/>
                  </a:lnTo>
                  <a:lnTo>
                    <a:pt x="311" y="184"/>
                  </a:lnTo>
                  <a:lnTo>
                    <a:pt x="320" y="180"/>
                  </a:lnTo>
                  <a:lnTo>
                    <a:pt x="320" y="180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311" y="193"/>
                  </a:lnTo>
                  <a:lnTo>
                    <a:pt x="311" y="193"/>
                  </a:lnTo>
                  <a:lnTo>
                    <a:pt x="298" y="193"/>
                  </a:lnTo>
                  <a:lnTo>
                    <a:pt x="298" y="193"/>
                  </a:lnTo>
                  <a:lnTo>
                    <a:pt x="294" y="193"/>
                  </a:lnTo>
                  <a:lnTo>
                    <a:pt x="294" y="193"/>
                  </a:lnTo>
                  <a:lnTo>
                    <a:pt x="294" y="188"/>
                  </a:lnTo>
                  <a:lnTo>
                    <a:pt x="294" y="188"/>
                  </a:lnTo>
                  <a:close/>
                  <a:moveTo>
                    <a:pt x="298" y="171"/>
                  </a:moveTo>
                  <a:lnTo>
                    <a:pt x="298" y="171"/>
                  </a:lnTo>
                  <a:lnTo>
                    <a:pt x="303" y="171"/>
                  </a:lnTo>
                  <a:lnTo>
                    <a:pt x="303" y="175"/>
                  </a:lnTo>
                  <a:lnTo>
                    <a:pt x="307" y="180"/>
                  </a:lnTo>
                  <a:lnTo>
                    <a:pt x="307" y="180"/>
                  </a:lnTo>
                  <a:lnTo>
                    <a:pt x="303" y="184"/>
                  </a:lnTo>
                  <a:lnTo>
                    <a:pt x="303" y="184"/>
                  </a:lnTo>
                  <a:lnTo>
                    <a:pt x="294" y="184"/>
                  </a:lnTo>
                  <a:lnTo>
                    <a:pt x="294" y="184"/>
                  </a:lnTo>
                  <a:lnTo>
                    <a:pt x="294" y="175"/>
                  </a:lnTo>
                  <a:lnTo>
                    <a:pt x="298" y="171"/>
                  </a:lnTo>
                  <a:lnTo>
                    <a:pt x="298" y="171"/>
                  </a:lnTo>
                  <a:close/>
                  <a:moveTo>
                    <a:pt x="333" y="201"/>
                  </a:moveTo>
                  <a:lnTo>
                    <a:pt x="333" y="201"/>
                  </a:lnTo>
                  <a:lnTo>
                    <a:pt x="342" y="210"/>
                  </a:lnTo>
                  <a:lnTo>
                    <a:pt x="342" y="219"/>
                  </a:lnTo>
                  <a:lnTo>
                    <a:pt x="342" y="219"/>
                  </a:lnTo>
                  <a:lnTo>
                    <a:pt x="342" y="219"/>
                  </a:lnTo>
                  <a:lnTo>
                    <a:pt x="351" y="219"/>
                  </a:lnTo>
                  <a:lnTo>
                    <a:pt x="351" y="219"/>
                  </a:lnTo>
                  <a:lnTo>
                    <a:pt x="351" y="219"/>
                  </a:lnTo>
                  <a:lnTo>
                    <a:pt x="351" y="219"/>
                  </a:lnTo>
                  <a:lnTo>
                    <a:pt x="355" y="228"/>
                  </a:lnTo>
                  <a:lnTo>
                    <a:pt x="355" y="228"/>
                  </a:lnTo>
                  <a:lnTo>
                    <a:pt x="351" y="228"/>
                  </a:lnTo>
                  <a:lnTo>
                    <a:pt x="351" y="228"/>
                  </a:lnTo>
                  <a:lnTo>
                    <a:pt x="351" y="228"/>
                  </a:lnTo>
                  <a:lnTo>
                    <a:pt x="351" y="228"/>
                  </a:lnTo>
                  <a:lnTo>
                    <a:pt x="338" y="219"/>
                  </a:lnTo>
                  <a:lnTo>
                    <a:pt x="338" y="219"/>
                  </a:lnTo>
                  <a:lnTo>
                    <a:pt x="333" y="215"/>
                  </a:lnTo>
                  <a:lnTo>
                    <a:pt x="333" y="206"/>
                  </a:lnTo>
                  <a:lnTo>
                    <a:pt x="333" y="206"/>
                  </a:lnTo>
                  <a:lnTo>
                    <a:pt x="333" y="201"/>
                  </a:lnTo>
                  <a:lnTo>
                    <a:pt x="333" y="201"/>
                  </a:lnTo>
                  <a:close/>
                  <a:moveTo>
                    <a:pt x="382" y="171"/>
                  </a:moveTo>
                  <a:lnTo>
                    <a:pt x="382" y="171"/>
                  </a:lnTo>
                  <a:lnTo>
                    <a:pt x="390" y="171"/>
                  </a:lnTo>
                  <a:lnTo>
                    <a:pt x="390" y="171"/>
                  </a:lnTo>
                  <a:lnTo>
                    <a:pt x="386" y="184"/>
                  </a:lnTo>
                  <a:lnTo>
                    <a:pt x="382" y="197"/>
                  </a:lnTo>
                  <a:lnTo>
                    <a:pt x="382" y="197"/>
                  </a:lnTo>
                  <a:lnTo>
                    <a:pt x="382" y="184"/>
                  </a:lnTo>
                  <a:lnTo>
                    <a:pt x="382" y="171"/>
                  </a:lnTo>
                  <a:lnTo>
                    <a:pt x="382" y="171"/>
                  </a:lnTo>
                  <a:close/>
                  <a:moveTo>
                    <a:pt x="382" y="149"/>
                  </a:moveTo>
                  <a:lnTo>
                    <a:pt x="382" y="149"/>
                  </a:lnTo>
                  <a:lnTo>
                    <a:pt x="386" y="149"/>
                  </a:lnTo>
                  <a:lnTo>
                    <a:pt x="390" y="158"/>
                  </a:lnTo>
                  <a:lnTo>
                    <a:pt x="382" y="158"/>
                  </a:lnTo>
                  <a:lnTo>
                    <a:pt x="382" y="158"/>
                  </a:lnTo>
                  <a:lnTo>
                    <a:pt x="382" y="149"/>
                  </a:lnTo>
                  <a:lnTo>
                    <a:pt x="382" y="149"/>
                  </a:lnTo>
                  <a:lnTo>
                    <a:pt x="382" y="149"/>
                  </a:lnTo>
                  <a:close/>
                  <a:moveTo>
                    <a:pt x="430" y="206"/>
                  </a:moveTo>
                  <a:lnTo>
                    <a:pt x="430" y="206"/>
                  </a:lnTo>
                  <a:lnTo>
                    <a:pt x="439" y="206"/>
                  </a:lnTo>
                  <a:lnTo>
                    <a:pt x="439" y="215"/>
                  </a:lnTo>
                  <a:lnTo>
                    <a:pt x="439" y="215"/>
                  </a:lnTo>
                  <a:lnTo>
                    <a:pt x="434" y="215"/>
                  </a:lnTo>
                  <a:lnTo>
                    <a:pt x="430" y="210"/>
                  </a:lnTo>
                  <a:lnTo>
                    <a:pt x="430" y="206"/>
                  </a:lnTo>
                  <a:lnTo>
                    <a:pt x="430" y="206"/>
                  </a:lnTo>
                  <a:close/>
                  <a:moveTo>
                    <a:pt x="443" y="241"/>
                  </a:moveTo>
                  <a:lnTo>
                    <a:pt x="443" y="241"/>
                  </a:lnTo>
                  <a:lnTo>
                    <a:pt x="447" y="245"/>
                  </a:lnTo>
                  <a:lnTo>
                    <a:pt x="447" y="245"/>
                  </a:lnTo>
                  <a:lnTo>
                    <a:pt x="439" y="245"/>
                  </a:lnTo>
                  <a:lnTo>
                    <a:pt x="434" y="241"/>
                  </a:lnTo>
                  <a:lnTo>
                    <a:pt x="443" y="241"/>
                  </a:lnTo>
                  <a:close/>
                  <a:moveTo>
                    <a:pt x="504" y="267"/>
                  </a:moveTo>
                  <a:lnTo>
                    <a:pt x="504" y="267"/>
                  </a:lnTo>
                  <a:lnTo>
                    <a:pt x="509" y="272"/>
                  </a:lnTo>
                  <a:lnTo>
                    <a:pt x="513" y="272"/>
                  </a:lnTo>
                  <a:lnTo>
                    <a:pt x="513" y="289"/>
                  </a:lnTo>
                  <a:lnTo>
                    <a:pt x="513" y="289"/>
                  </a:lnTo>
                  <a:lnTo>
                    <a:pt x="509" y="285"/>
                  </a:lnTo>
                  <a:lnTo>
                    <a:pt x="504" y="280"/>
                  </a:lnTo>
                  <a:lnTo>
                    <a:pt x="504" y="280"/>
                  </a:lnTo>
                  <a:lnTo>
                    <a:pt x="500" y="280"/>
                  </a:lnTo>
                  <a:lnTo>
                    <a:pt x="496" y="276"/>
                  </a:lnTo>
                  <a:lnTo>
                    <a:pt x="491" y="272"/>
                  </a:lnTo>
                  <a:lnTo>
                    <a:pt x="491" y="272"/>
                  </a:lnTo>
                  <a:lnTo>
                    <a:pt x="491" y="263"/>
                  </a:lnTo>
                  <a:lnTo>
                    <a:pt x="491" y="250"/>
                  </a:lnTo>
                  <a:lnTo>
                    <a:pt x="491" y="250"/>
                  </a:lnTo>
                  <a:lnTo>
                    <a:pt x="487" y="245"/>
                  </a:lnTo>
                  <a:lnTo>
                    <a:pt x="487" y="241"/>
                  </a:lnTo>
                  <a:lnTo>
                    <a:pt x="482" y="237"/>
                  </a:lnTo>
                  <a:lnTo>
                    <a:pt x="482" y="232"/>
                  </a:lnTo>
                  <a:lnTo>
                    <a:pt x="482" y="232"/>
                  </a:lnTo>
                  <a:lnTo>
                    <a:pt x="487" y="237"/>
                  </a:lnTo>
                  <a:lnTo>
                    <a:pt x="491" y="241"/>
                  </a:lnTo>
                  <a:lnTo>
                    <a:pt x="500" y="245"/>
                  </a:lnTo>
                  <a:lnTo>
                    <a:pt x="500" y="245"/>
                  </a:lnTo>
                  <a:lnTo>
                    <a:pt x="504" y="258"/>
                  </a:lnTo>
                  <a:lnTo>
                    <a:pt x="504" y="267"/>
                  </a:lnTo>
                  <a:lnTo>
                    <a:pt x="504" y="267"/>
                  </a:lnTo>
                  <a:close/>
                  <a:moveTo>
                    <a:pt x="526" y="337"/>
                  </a:moveTo>
                  <a:lnTo>
                    <a:pt x="526" y="337"/>
                  </a:lnTo>
                  <a:lnTo>
                    <a:pt x="522" y="337"/>
                  </a:lnTo>
                  <a:lnTo>
                    <a:pt x="526" y="333"/>
                  </a:lnTo>
                  <a:lnTo>
                    <a:pt x="526" y="333"/>
                  </a:lnTo>
                  <a:lnTo>
                    <a:pt x="531" y="333"/>
                  </a:lnTo>
                  <a:lnTo>
                    <a:pt x="531" y="333"/>
                  </a:lnTo>
                  <a:lnTo>
                    <a:pt x="526" y="337"/>
                  </a:lnTo>
                  <a:lnTo>
                    <a:pt x="526" y="337"/>
                  </a:lnTo>
                  <a:close/>
                  <a:moveTo>
                    <a:pt x="368" y="245"/>
                  </a:moveTo>
                  <a:lnTo>
                    <a:pt x="368" y="245"/>
                  </a:lnTo>
                  <a:lnTo>
                    <a:pt x="368" y="250"/>
                  </a:lnTo>
                  <a:lnTo>
                    <a:pt x="368" y="250"/>
                  </a:lnTo>
                  <a:lnTo>
                    <a:pt x="364" y="250"/>
                  </a:lnTo>
                  <a:lnTo>
                    <a:pt x="364" y="250"/>
                  </a:lnTo>
                  <a:lnTo>
                    <a:pt x="364" y="245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close/>
                  <a:moveTo>
                    <a:pt x="355" y="237"/>
                  </a:moveTo>
                  <a:lnTo>
                    <a:pt x="355" y="237"/>
                  </a:lnTo>
                  <a:lnTo>
                    <a:pt x="355" y="237"/>
                  </a:lnTo>
                  <a:lnTo>
                    <a:pt x="355" y="237"/>
                  </a:lnTo>
                  <a:lnTo>
                    <a:pt x="355" y="232"/>
                  </a:lnTo>
                  <a:lnTo>
                    <a:pt x="355" y="232"/>
                  </a:lnTo>
                  <a:lnTo>
                    <a:pt x="355" y="232"/>
                  </a:lnTo>
                  <a:lnTo>
                    <a:pt x="355" y="232"/>
                  </a:lnTo>
                  <a:lnTo>
                    <a:pt x="355" y="237"/>
                  </a:lnTo>
                  <a:lnTo>
                    <a:pt x="355" y="237"/>
                  </a:lnTo>
                  <a:close/>
                  <a:moveTo>
                    <a:pt x="285" y="390"/>
                  </a:moveTo>
                  <a:lnTo>
                    <a:pt x="285" y="390"/>
                  </a:lnTo>
                  <a:lnTo>
                    <a:pt x="281" y="386"/>
                  </a:lnTo>
                  <a:lnTo>
                    <a:pt x="276" y="381"/>
                  </a:lnTo>
                  <a:lnTo>
                    <a:pt x="276" y="381"/>
                  </a:lnTo>
                  <a:lnTo>
                    <a:pt x="281" y="377"/>
                  </a:lnTo>
                  <a:lnTo>
                    <a:pt x="281" y="377"/>
                  </a:lnTo>
                  <a:lnTo>
                    <a:pt x="285" y="377"/>
                  </a:lnTo>
                  <a:lnTo>
                    <a:pt x="294" y="381"/>
                  </a:lnTo>
                  <a:lnTo>
                    <a:pt x="294" y="381"/>
                  </a:lnTo>
                  <a:lnTo>
                    <a:pt x="290" y="386"/>
                  </a:lnTo>
                  <a:lnTo>
                    <a:pt x="290" y="390"/>
                  </a:lnTo>
                  <a:lnTo>
                    <a:pt x="290" y="390"/>
                  </a:lnTo>
                  <a:lnTo>
                    <a:pt x="285" y="390"/>
                  </a:lnTo>
                  <a:lnTo>
                    <a:pt x="285" y="390"/>
                  </a:lnTo>
                  <a:close/>
                  <a:moveTo>
                    <a:pt x="386" y="254"/>
                  </a:moveTo>
                  <a:lnTo>
                    <a:pt x="386" y="254"/>
                  </a:lnTo>
                  <a:lnTo>
                    <a:pt x="395" y="250"/>
                  </a:lnTo>
                  <a:lnTo>
                    <a:pt x="399" y="245"/>
                  </a:lnTo>
                  <a:lnTo>
                    <a:pt x="399" y="245"/>
                  </a:lnTo>
                  <a:lnTo>
                    <a:pt x="404" y="250"/>
                  </a:lnTo>
                  <a:lnTo>
                    <a:pt x="404" y="250"/>
                  </a:lnTo>
                  <a:lnTo>
                    <a:pt x="399" y="258"/>
                  </a:lnTo>
                  <a:lnTo>
                    <a:pt x="399" y="258"/>
                  </a:lnTo>
                  <a:lnTo>
                    <a:pt x="386" y="258"/>
                  </a:lnTo>
                  <a:lnTo>
                    <a:pt x="386" y="258"/>
                  </a:lnTo>
                  <a:lnTo>
                    <a:pt x="386" y="254"/>
                  </a:lnTo>
                  <a:lnTo>
                    <a:pt x="386" y="254"/>
                  </a:lnTo>
                  <a:close/>
                  <a:moveTo>
                    <a:pt x="478" y="272"/>
                  </a:moveTo>
                  <a:lnTo>
                    <a:pt x="491" y="272"/>
                  </a:lnTo>
                  <a:lnTo>
                    <a:pt x="491" y="272"/>
                  </a:lnTo>
                  <a:lnTo>
                    <a:pt x="487" y="289"/>
                  </a:lnTo>
                  <a:lnTo>
                    <a:pt x="487" y="289"/>
                  </a:lnTo>
                  <a:lnTo>
                    <a:pt x="482" y="289"/>
                  </a:lnTo>
                  <a:lnTo>
                    <a:pt x="482" y="289"/>
                  </a:lnTo>
                  <a:lnTo>
                    <a:pt x="478" y="280"/>
                  </a:lnTo>
                  <a:lnTo>
                    <a:pt x="478" y="280"/>
                  </a:lnTo>
                  <a:lnTo>
                    <a:pt x="478" y="272"/>
                  </a:lnTo>
                  <a:lnTo>
                    <a:pt x="478" y="272"/>
                  </a:lnTo>
                  <a:close/>
                  <a:moveTo>
                    <a:pt x="447" y="267"/>
                  </a:moveTo>
                  <a:lnTo>
                    <a:pt x="447" y="267"/>
                  </a:lnTo>
                  <a:lnTo>
                    <a:pt x="452" y="267"/>
                  </a:lnTo>
                  <a:lnTo>
                    <a:pt x="452" y="267"/>
                  </a:lnTo>
                  <a:lnTo>
                    <a:pt x="452" y="267"/>
                  </a:lnTo>
                  <a:lnTo>
                    <a:pt x="452" y="267"/>
                  </a:lnTo>
                  <a:lnTo>
                    <a:pt x="452" y="267"/>
                  </a:lnTo>
                  <a:lnTo>
                    <a:pt x="447" y="267"/>
                  </a:lnTo>
                  <a:lnTo>
                    <a:pt x="447" y="267"/>
                  </a:lnTo>
                  <a:close/>
                  <a:moveTo>
                    <a:pt x="478" y="210"/>
                  </a:moveTo>
                  <a:lnTo>
                    <a:pt x="478" y="223"/>
                  </a:lnTo>
                  <a:lnTo>
                    <a:pt x="478" y="223"/>
                  </a:lnTo>
                  <a:lnTo>
                    <a:pt x="474" y="223"/>
                  </a:lnTo>
                  <a:lnTo>
                    <a:pt x="474" y="219"/>
                  </a:lnTo>
                  <a:lnTo>
                    <a:pt x="474" y="210"/>
                  </a:lnTo>
                  <a:lnTo>
                    <a:pt x="474" y="210"/>
                  </a:lnTo>
                  <a:lnTo>
                    <a:pt x="474" y="206"/>
                  </a:lnTo>
                  <a:lnTo>
                    <a:pt x="469" y="197"/>
                  </a:lnTo>
                  <a:lnTo>
                    <a:pt x="469" y="197"/>
                  </a:lnTo>
                  <a:lnTo>
                    <a:pt x="478" y="201"/>
                  </a:lnTo>
                  <a:lnTo>
                    <a:pt x="487" y="206"/>
                  </a:lnTo>
                  <a:lnTo>
                    <a:pt x="487" y="206"/>
                  </a:lnTo>
                  <a:lnTo>
                    <a:pt x="487" y="210"/>
                  </a:lnTo>
                  <a:lnTo>
                    <a:pt x="478" y="210"/>
                  </a:lnTo>
                  <a:lnTo>
                    <a:pt x="478" y="210"/>
                  </a:lnTo>
                  <a:close/>
                  <a:moveTo>
                    <a:pt x="404" y="241"/>
                  </a:moveTo>
                  <a:lnTo>
                    <a:pt x="404" y="241"/>
                  </a:lnTo>
                  <a:lnTo>
                    <a:pt x="404" y="241"/>
                  </a:lnTo>
                  <a:lnTo>
                    <a:pt x="404" y="241"/>
                  </a:lnTo>
                  <a:lnTo>
                    <a:pt x="404" y="237"/>
                  </a:lnTo>
                  <a:lnTo>
                    <a:pt x="404" y="237"/>
                  </a:lnTo>
                  <a:lnTo>
                    <a:pt x="408" y="237"/>
                  </a:lnTo>
                  <a:lnTo>
                    <a:pt x="408" y="237"/>
                  </a:lnTo>
                  <a:lnTo>
                    <a:pt x="404" y="241"/>
                  </a:lnTo>
                  <a:lnTo>
                    <a:pt x="404" y="241"/>
                  </a:lnTo>
                  <a:close/>
                  <a:moveTo>
                    <a:pt x="377" y="201"/>
                  </a:moveTo>
                  <a:lnTo>
                    <a:pt x="377" y="201"/>
                  </a:lnTo>
                  <a:lnTo>
                    <a:pt x="377" y="201"/>
                  </a:lnTo>
                  <a:lnTo>
                    <a:pt x="377" y="201"/>
                  </a:lnTo>
                  <a:lnTo>
                    <a:pt x="377" y="201"/>
                  </a:lnTo>
                  <a:lnTo>
                    <a:pt x="377" y="201"/>
                  </a:lnTo>
                  <a:lnTo>
                    <a:pt x="373" y="210"/>
                  </a:lnTo>
                  <a:lnTo>
                    <a:pt x="368" y="210"/>
                  </a:lnTo>
                  <a:lnTo>
                    <a:pt x="368" y="210"/>
                  </a:lnTo>
                  <a:lnTo>
                    <a:pt x="368" y="201"/>
                  </a:lnTo>
                  <a:lnTo>
                    <a:pt x="364" y="197"/>
                  </a:lnTo>
                  <a:lnTo>
                    <a:pt x="355" y="197"/>
                  </a:lnTo>
                  <a:lnTo>
                    <a:pt x="351" y="193"/>
                  </a:lnTo>
                  <a:lnTo>
                    <a:pt x="351" y="193"/>
                  </a:lnTo>
                  <a:lnTo>
                    <a:pt x="351" y="188"/>
                  </a:lnTo>
                  <a:lnTo>
                    <a:pt x="355" y="188"/>
                  </a:lnTo>
                  <a:lnTo>
                    <a:pt x="364" y="184"/>
                  </a:lnTo>
                  <a:lnTo>
                    <a:pt x="364" y="184"/>
                  </a:lnTo>
                  <a:lnTo>
                    <a:pt x="368" y="184"/>
                  </a:lnTo>
                  <a:lnTo>
                    <a:pt x="368" y="188"/>
                  </a:lnTo>
                  <a:lnTo>
                    <a:pt x="368" y="188"/>
                  </a:lnTo>
                  <a:lnTo>
                    <a:pt x="377" y="193"/>
                  </a:lnTo>
                  <a:lnTo>
                    <a:pt x="377" y="193"/>
                  </a:lnTo>
                  <a:lnTo>
                    <a:pt x="377" y="201"/>
                  </a:lnTo>
                  <a:lnTo>
                    <a:pt x="377" y="201"/>
                  </a:lnTo>
                  <a:close/>
                  <a:moveTo>
                    <a:pt x="241" y="232"/>
                  </a:moveTo>
                  <a:lnTo>
                    <a:pt x="241" y="232"/>
                  </a:lnTo>
                  <a:lnTo>
                    <a:pt x="241" y="228"/>
                  </a:lnTo>
                  <a:lnTo>
                    <a:pt x="246" y="228"/>
                  </a:lnTo>
                  <a:lnTo>
                    <a:pt x="246" y="228"/>
                  </a:lnTo>
                  <a:lnTo>
                    <a:pt x="241" y="232"/>
                  </a:lnTo>
                  <a:lnTo>
                    <a:pt x="241" y="232"/>
                  </a:lnTo>
                  <a:close/>
                  <a:moveTo>
                    <a:pt x="206" y="250"/>
                  </a:moveTo>
                  <a:lnTo>
                    <a:pt x="206" y="250"/>
                  </a:lnTo>
                  <a:lnTo>
                    <a:pt x="206" y="250"/>
                  </a:lnTo>
                  <a:lnTo>
                    <a:pt x="206" y="250"/>
                  </a:lnTo>
                  <a:lnTo>
                    <a:pt x="211" y="250"/>
                  </a:lnTo>
                  <a:lnTo>
                    <a:pt x="211" y="250"/>
                  </a:lnTo>
                  <a:lnTo>
                    <a:pt x="206" y="250"/>
                  </a:lnTo>
                  <a:lnTo>
                    <a:pt x="206" y="250"/>
                  </a:lnTo>
                  <a:close/>
                  <a:moveTo>
                    <a:pt x="215" y="237"/>
                  </a:moveTo>
                  <a:lnTo>
                    <a:pt x="215" y="237"/>
                  </a:lnTo>
                  <a:lnTo>
                    <a:pt x="211" y="237"/>
                  </a:lnTo>
                  <a:lnTo>
                    <a:pt x="206" y="241"/>
                  </a:lnTo>
                  <a:lnTo>
                    <a:pt x="206" y="241"/>
                  </a:lnTo>
                  <a:lnTo>
                    <a:pt x="211" y="237"/>
                  </a:lnTo>
                  <a:lnTo>
                    <a:pt x="211" y="237"/>
                  </a:lnTo>
                  <a:lnTo>
                    <a:pt x="215" y="237"/>
                  </a:lnTo>
                  <a:lnTo>
                    <a:pt x="215" y="237"/>
                  </a:lnTo>
                  <a:close/>
                  <a:moveTo>
                    <a:pt x="219" y="171"/>
                  </a:moveTo>
                  <a:lnTo>
                    <a:pt x="219" y="171"/>
                  </a:lnTo>
                  <a:lnTo>
                    <a:pt x="224" y="171"/>
                  </a:lnTo>
                  <a:lnTo>
                    <a:pt x="228" y="171"/>
                  </a:lnTo>
                  <a:lnTo>
                    <a:pt x="228" y="171"/>
                  </a:lnTo>
                  <a:lnTo>
                    <a:pt x="228" y="175"/>
                  </a:lnTo>
                  <a:lnTo>
                    <a:pt x="224" y="175"/>
                  </a:lnTo>
                  <a:lnTo>
                    <a:pt x="219" y="175"/>
                  </a:lnTo>
                  <a:lnTo>
                    <a:pt x="219" y="171"/>
                  </a:lnTo>
                  <a:lnTo>
                    <a:pt x="219" y="171"/>
                  </a:lnTo>
                  <a:close/>
                  <a:moveTo>
                    <a:pt x="189" y="210"/>
                  </a:moveTo>
                  <a:lnTo>
                    <a:pt x="189" y="210"/>
                  </a:lnTo>
                  <a:lnTo>
                    <a:pt x="189" y="210"/>
                  </a:lnTo>
                  <a:lnTo>
                    <a:pt x="189" y="210"/>
                  </a:lnTo>
                  <a:lnTo>
                    <a:pt x="180" y="215"/>
                  </a:lnTo>
                  <a:lnTo>
                    <a:pt x="167" y="219"/>
                  </a:lnTo>
                  <a:lnTo>
                    <a:pt x="167" y="219"/>
                  </a:lnTo>
                  <a:lnTo>
                    <a:pt x="167" y="210"/>
                  </a:lnTo>
                  <a:lnTo>
                    <a:pt x="176" y="206"/>
                  </a:lnTo>
                  <a:lnTo>
                    <a:pt x="184" y="206"/>
                  </a:lnTo>
                  <a:lnTo>
                    <a:pt x="189" y="210"/>
                  </a:lnTo>
                  <a:lnTo>
                    <a:pt x="189" y="210"/>
                  </a:lnTo>
                  <a:close/>
                  <a:moveTo>
                    <a:pt x="176" y="232"/>
                  </a:moveTo>
                  <a:lnTo>
                    <a:pt x="176" y="232"/>
                  </a:lnTo>
                  <a:lnTo>
                    <a:pt x="176" y="228"/>
                  </a:lnTo>
                  <a:lnTo>
                    <a:pt x="176" y="228"/>
                  </a:lnTo>
                  <a:lnTo>
                    <a:pt x="184" y="228"/>
                  </a:lnTo>
                  <a:lnTo>
                    <a:pt x="184" y="228"/>
                  </a:lnTo>
                  <a:lnTo>
                    <a:pt x="184" y="232"/>
                  </a:lnTo>
                  <a:lnTo>
                    <a:pt x="180" y="237"/>
                  </a:lnTo>
                  <a:lnTo>
                    <a:pt x="180" y="237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176" y="232"/>
                  </a:lnTo>
                  <a:close/>
                  <a:moveTo>
                    <a:pt x="162" y="219"/>
                  </a:moveTo>
                  <a:lnTo>
                    <a:pt x="162" y="219"/>
                  </a:lnTo>
                  <a:lnTo>
                    <a:pt x="154" y="215"/>
                  </a:lnTo>
                  <a:lnTo>
                    <a:pt x="154" y="210"/>
                  </a:lnTo>
                  <a:lnTo>
                    <a:pt x="154" y="210"/>
                  </a:lnTo>
                  <a:lnTo>
                    <a:pt x="158" y="210"/>
                  </a:lnTo>
                  <a:lnTo>
                    <a:pt x="162" y="219"/>
                  </a:lnTo>
                  <a:lnTo>
                    <a:pt x="162" y="219"/>
                  </a:lnTo>
                  <a:close/>
                  <a:moveTo>
                    <a:pt x="255" y="429"/>
                  </a:move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close/>
                  <a:moveTo>
                    <a:pt x="268" y="434"/>
                  </a:moveTo>
                  <a:lnTo>
                    <a:pt x="268" y="434"/>
                  </a:lnTo>
                  <a:lnTo>
                    <a:pt x="268" y="434"/>
                  </a:lnTo>
                  <a:lnTo>
                    <a:pt x="268" y="434"/>
                  </a:lnTo>
                  <a:lnTo>
                    <a:pt x="263" y="438"/>
                  </a:lnTo>
                  <a:lnTo>
                    <a:pt x="263" y="438"/>
                  </a:lnTo>
                  <a:lnTo>
                    <a:pt x="259" y="434"/>
                  </a:lnTo>
                  <a:lnTo>
                    <a:pt x="259" y="434"/>
                  </a:lnTo>
                  <a:lnTo>
                    <a:pt x="268" y="434"/>
                  </a:lnTo>
                  <a:lnTo>
                    <a:pt x="268" y="434"/>
                  </a:lnTo>
                  <a:close/>
                  <a:moveTo>
                    <a:pt x="364" y="438"/>
                  </a:moveTo>
                  <a:lnTo>
                    <a:pt x="364" y="438"/>
                  </a:lnTo>
                  <a:lnTo>
                    <a:pt x="364" y="443"/>
                  </a:lnTo>
                  <a:lnTo>
                    <a:pt x="364" y="443"/>
                  </a:lnTo>
                  <a:lnTo>
                    <a:pt x="342" y="438"/>
                  </a:lnTo>
                  <a:lnTo>
                    <a:pt x="364" y="438"/>
                  </a:lnTo>
                  <a:close/>
                  <a:moveTo>
                    <a:pt x="548" y="210"/>
                  </a:moveTo>
                  <a:lnTo>
                    <a:pt x="548" y="210"/>
                  </a:lnTo>
                  <a:lnTo>
                    <a:pt x="548" y="215"/>
                  </a:lnTo>
                  <a:lnTo>
                    <a:pt x="544" y="219"/>
                  </a:lnTo>
                  <a:lnTo>
                    <a:pt x="539" y="228"/>
                  </a:lnTo>
                  <a:lnTo>
                    <a:pt x="539" y="228"/>
                  </a:lnTo>
                  <a:lnTo>
                    <a:pt x="531" y="223"/>
                  </a:lnTo>
                  <a:lnTo>
                    <a:pt x="531" y="215"/>
                  </a:lnTo>
                  <a:lnTo>
                    <a:pt x="531" y="215"/>
                  </a:lnTo>
                  <a:lnTo>
                    <a:pt x="539" y="210"/>
                  </a:lnTo>
                  <a:lnTo>
                    <a:pt x="548" y="210"/>
                  </a:lnTo>
                  <a:lnTo>
                    <a:pt x="548" y="210"/>
                  </a:lnTo>
                  <a:close/>
                  <a:moveTo>
                    <a:pt x="522" y="272"/>
                  </a:moveTo>
                  <a:lnTo>
                    <a:pt x="522" y="272"/>
                  </a:lnTo>
                  <a:lnTo>
                    <a:pt x="517" y="263"/>
                  </a:lnTo>
                  <a:lnTo>
                    <a:pt x="517" y="263"/>
                  </a:lnTo>
                  <a:lnTo>
                    <a:pt x="517" y="258"/>
                  </a:lnTo>
                  <a:lnTo>
                    <a:pt x="517" y="258"/>
                  </a:lnTo>
                  <a:lnTo>
                    <a:pt x="522" y="258"/>
                  </a:lnTo>
                  <a:lnTo>
                    <a:pt x="526" y="263"/>
                  </a:lnTo>
                  <a:lnTo>
                    <a:pt x="526" y="267"/>
                  </a:lnTo>
                  <a:lnTo>
                    <a:pt x="522" y="272"/>
                  </a:lnTo>
                  <a:lnTo>
                    <a:pt x="522" y="272"/>
                  </a:lnTo>
                  <a:close/>
                  <a:moveTo>
                    <a:pt x="504" y="184"/>
                  </a:moveTo>
                  <a:lnTo>
                    <a:pt x="504" y="184"/>
                  </a:lnTo>
                  <a:lnTo>
                    <a:pt x="513" y="188"/>
                  </a:lnTo>
                  <a:lnTo>
                    <a:pt x="513" y="193"/>
                  </a:lnTo>
                  <a:lnTo>
                    <a:pt x="504" y="193"/>
                  </a:lnTo>
                  <a:lnTo>
                    <a:pt x="504" y="184"/>
                  </a:lnTo>
                  <a:close/>
                  <a:moveTo>
                    <a:pt x="517" y="237"/>
                  </a:moveTo>
                  <a:lnTo>
                    <a:pt x="517" y="237"/>
                  </a:lnTo>
                  <a:lnTo>
                    <a:pt x="513" y="241"/>
                  </a:lnTo>
                  <a:lnTo>
                    <a:pt x="513" y="241"/>
                  </a:lnTo>
                  <a:lnTo>
                    <a:pt x="504" y="237"/>
                  </a:lnTo>
                  <a:lnTo>
                    <a:pt x="496" y="232"/>
                  </a:lnTo>
                  <a:lnTo>
                    <a:pt x="496" y="232"/>
                  </a:lnTo>
                  <a:lnTo>
                    <a:pt x="491" y="223"/>
                  </a:lnTo>
                  <a:lnTo>
                    <a:pt x="491" y="210"/>
                  </a:lnTo>
                  <a:lnTo>
                    <a:pt x="491" y="210"/>
                  </a:lnTo>
                  <a:lnTo>
                    <a:pt x="496" y="210"/>
                  </a:lnTo>
                  <a:lnTo>
                    <a:pt x="496" y="215"/>
                  </a:lnTo>
                  <a:lnTo>
                    <a:pt x="500" y="223"/>
                  </a:lnTo>
                  <a:lnTo>
                    <a:pt x="500" y="223"/>
                  </a:lnTo>
                  <a:lnTo>
                    <a:pt x="513" y="223"/>
                  </a:lnTo>
                  <a:lnTo>
                    <a:pt x="517" y="228"/>
                  </a:lnTo>
                  <a:lnTo>
                    <a:pt x="517" y="237"/>
                  </a:lnTo>
                  <a:lnTo>
                    <a:pt x="517" y="237"/>
                  </a:lnTo>
                  <a:close/>
                  <a:moveTo>
                    <a:pt x="500" y="140"/>
                  </a:moveTo>
                  <a:lnTo>
                    <a:pt x="500" y="140"/>
                  </a:lnTo>
                  <a:lnTo>
                    <a:pt x="500" y="140"/>
                  </a:lnTo>
                  <a:lnTo>
                    <a:pt x="500" y="144"/>
                  </a:lnTo>
                  <a:lnTo>
                    <a:pt x="496" y="153"/>
                  </a:lnTo>
                  <a:lnTo>
                    <a:pt x="496" y="153"/>
                  </a:lnTo>
                  <a:lnTo>
                    <a:pt x="491" y="153"/>
                  </a:lnTo>
                  <a:lnTo>
                    <a:pt x="491" y="153"/>
                  </a:lnTo>
                  <a:lnTo>
                    <a:pt x="491" y="149"/>
                  </a:lnTo>
                  <a:lnTo>
                    <a:pt x="487" y="149"/>
                  </a:lnTo>
                  <a:lnTo>
                    <a:pt x="487" y="149"/>
                  </a:lnTo>
                  <a:lnTo>
                    <a:pt x="491" y="140"/>
                  </a:lnTo>
                  <a:lnTo>
                    <a:pt x="500" y="140"/>
                  </a:lnTo>
                  <a:lnTo>
                    <a:pt x="500" y="140"/>
                  </a:lnTo>
                  <a:close/>
                  <a:moveTo>
                    <a:pt x="465" y="118"/>
                  </a:moveTo>
                  <a:lnTo>
                    <a:pt x="465" y="118"/>
                  </a:lnTo>
                  <a:lnTo>
                    <a:pt x="478" y="123"/>
                  </a:lnTo>
                  <a:lnTo>
                    <a:pt x="487" y="136"/>
                  </a:lnTo>
                  <a:lnTo>
                    <a:pt x="487" y="136"/>
                  </a:lnTo>
                  <a:lnTo>
                    <a:pt x="469" y="131"/>
                  </a:lnTo>
                  <a:lnTo>
                    <a:pt x="465" y="127"/>
                  </a:lnTo>
                  <a:lnTo>
                    <a:pt x="465" y="118"/>
                  </a:lnTo>
                  <a:lnTo>
                    <a:pt x="465" y="118"/>
                  </a:lnTo>
                  <a:close/>
                  <a:moveTo>
                    <a:pt x="469" y="162"/>
                  </a:moveTo>
                  <a:lnTo>
                    <a:pt x="469" y="162"/>
                  </a:lnTo>
                  <a:lnTo>
                    <a:pt x="465" y="153"/>
                  </a:lnTo>
                  <a:lnTo>
                    <a:pt x="465" y="149"/>
                  </a:lnTo>
                  <a:lnTo>
                    <a:pt x="469" y="144"/>
                  </a:lnTo>
                  <a:lnTo>
                    <a:pt x="469" y="144"/>
                  </a:lnTo>
                  <a:lnTo>
                    <a:pt x="474" y="144"/>
                  </a:lnTo>
                  <a:lnTo>
                    <a:pt x="478" y="149"/>
                  </a:lnTo>
                  <a:lnTo>
                    <a:pt x="478" y="149"/>
                  </a:lnTo>
                  <a:lnTo>
                    <a:pt x="474" y="158"/>
                  </a:lnTo>
                  <a:lnTo>
                    <a:pt x="474" y="166"/>
                  </a:lnTo>
                  <a:lnTo>
                    <a:pt x="474" y="166"/>
                  </a:lnTo>
                  <a:lnTo>
                    <a:pt x="487" y="162"/>
                  </a:lnTo>
                  <a:lnTo>
                    <a:pt x="496" y="162"/>
                  </a:lnTo>
                  <a:lnTo>
                    <a:pt x="504" y="162"/>
                  </a:lnTo>
                  <a:lnTo>
                    <a:pt x="504" y="162"/>
                  </a:lnTo>
                  <a:lnTo>
                    <a:pt x="500" y="166"/>
                  </a:lnTo>
                  <a:lnTo>
                    <a:pt x="500" y="171"/>
                  </a:lnTo>
                  <a:lnTo>
                    <a:pt x="500" y="171"/>
                  </a:lnTo>
                  <a:lnTo>
                    <a:pt x="491" y="171"/>
                  </a:lnTo>
                  <a:lnTo>
                    <a:pt x="491" y="171"/>
                  </a:lnTo>
                  <a:lnTo>
                    <a:pt x="482" y="180"/>
                  </a:lnTo>
                  <a:lnTo>
                    <a:pt x="482" y="180"/>
                  </a:lnTo>
                  <a:lnTo>
                    <a:pt x="469" y="171"/>
                  </a:lnTo>
                  <a:lnTo>
                    <a:pt x="469" y="171"/>
                  </a:lnTo>
                  <a:lnTo>
                    <a:pt x="465" y="171"/>
                  </a:lnTo>
                  <a:lnTo>
                    <a:pt x="456" y="171"/>
                  </a:lnTo>
                  <a:lnTo>
                    <a:pt x="456" y="171"/>
                  </a:lnTo>
                  <a:lnTo>
                    <a:pt x="456" y="162"/>
                  </a:lnTo>
                  <a:lnTo>
                    <a:pt x="456" y="158"/>
                  </a:lnTo>
                  <a:lnTo>
                    <a:pt x="456" y="158"/>
                  </a:lnTo>
                  <a:lnTo>
                    <a:pt x="465" y="158"/>
                  </a:lnTo>
                  <a:lnTo>
                    <a:pt x="469" y="162"/>
                  </a:lnTo>
                  <a:lnTo>
                    <a:pt x="469" y="162"/>
                  </a:lnTo>
                  <a:close/>
                  <a:moveTo>
                    <a:pt x="434" y="66"/>
                  </a:moveTo>
                  <a:lnTo>
                    <a:pt x="434" y="66"/>
                  </a:lnTo>
                  <a:lnTo>
                    <a:pt x="439" y="66"/>
                  </a:lnTo>
                  <a:lnTo>
                    <a:pt x="439" y="70"/>
                  </a:lnTo>
                  <a:lnTo>
                    <a:pt x="439" y="79"/>
                  </a:lnTo>
                  <a:lnTo>
                    <a:pt x="439" y="79"/>
                  </a:lnTo>
                  <a:lnTo>
                    <a:pt x="443" y="96"/>
                  </a:lnTo>
                  <a:lnTo>
                    <a:pt x="456" y="96"/>
                  </a:lnTo>
                  <a:lnTo>
                    <a:pt x="456" y="96"/>
                  </a:lnTo>
                  <a:lnTo>
                    <a:pt x="452" y="101"/>
                  </a:lnTo>
                  <a:lnTo>
                    <a:pt x="447" y="109"/>
                  </a:lnTo>
                  <a:lnTo>
                    <a:pt x="439" y="118"/>
                  </a:lnTo>
                  <a:lnTo>
                    <a:pt x="439" y="118"/>
                  </a:lnTo>
                  <a:lnTo>
                    <a:pt x="434" y="114"/>
                  </a:lnTo>
                  <a:lnTo>
                    <a:pt x="434" y="114"/>
                  </a:lnTo>
                  <a:lnTo>
                    <a:pt x="439" y="105"/>
                  </a:lnTo>
                  <a:lnTo>
                    <a:pt x="443" y="101"/>
                  </a:lnTo>
                  <a:lnTo>
                    <a:pt x="443" y="101"/>
                  </a:lnTo>
                  <a:lnTo>
                    <a:pt x="439" y="96"/>
                  </a:lnTo>
                  <a:lnTo>
                    <a:pt x="434" y="96"/>
                  </a:lnTo>
                  <a:lnTo>
                    <a:pt x="434" y="96"/>
                  </a:lnTo>
                  <a:lnTo>
                    <a:pt x="430" y="88"/>
                  </a:lnTo>
                  <a:lnTo>
                    <a:pt x="425" y="83"/>
                  </a:lnTo>
                  <a:lnTo>
                    <a:pt x="425" y="79"/>
                  </a:lnTo>
                  <a:lnTo>
                    <a:pt x="421" y="74"/>
                  </a:lnTo>
                  <a:lnTo>
                    <a:pt x="421" y="74"/>
                  </a:lnTo>
                  <a:lnTo>
                    <a:pt x="430" y="70"/>
                  </a:lnTo>
                  <a:lnTo>
                    <a:pt x="434" y="66"/>
                  </a:lnTo>
                  <a:lnTo>
                    <a:pt x="434" y="66"/>
                  </a:lnTo>
                  <a:close/>
                  <a:moveTo>
                    <a:pt x="412" y="153"/>
                  </a:moveTo>
                  <a:lnTo>
                    <a:pt x="412" y="153"/>
                  </a:lnTo>
                  <a:lnTo>
                    <a:pt x="404" y="144"/>
                  </a:lnTo>
                  <a:lnTo>
                    <a:pt x="399" y="140"/>
                  </a:lnTo>
                  <a:lnTo>
                    <a:pt x="399" y="136"/>
                  </a:lnTo>
                  <a:lnTo>
                    <a:pt x="399" y="136"/>
                  </a:lnTo>
                  <a:lnTo>
                    <a:pt x="408" y="136"/>
                  </a:lnTo>
                  <a:lnTo>
                    <a:pt x="412" y="140"/>
                  </a:lnTo>
                  <a:lnTo>
                    <a:pt x="412" y="144"/>
                  </a:lnTo>
                  <a:lnTo>
                    <a:pt x="412" y="153"/>
                  </a:lnTo>
                  <a:lnTo>
                    <a:pt x="412" y="153"/>
                  </a:lnTo>
                  <a:close/>
                  <a:moveTo>
                    <a:pt x="390" y="52"/>
                  </a:moveTo>
                  <a:lnTo>
                    <a:pt x="390" y="52"/>
                  </a:lnTo>
                  <a:lnTo>
                    <a:pt x="395" y="52"/>
                  </a:lnTo>
                  <a:lnTo>
                    <a:pt x="399" y="57"/>
                  </a:lnTo>
                  <a:lnTo>
                    <a:pt x="404" y="66"/>
                  </a:lnTo>
                  <a:lnTo>
                    <a:pt x="404" y="66"/>
                  </a:lnTo>
                  <a:lnTo>
                    <a:pt x="404" y="66"/>
                  </a:lnTo>
                  <a:lnTo>
                    <a:pt x="404" y="66"/>
                  </a:lnTo>
                  <a:lnTo>
                    <a:pt x="399" y="70"/>
                  </a:lnTo>
                  <a:lnTo>
                    <a:pt x="399" y="70"/>
                  </a:lnTo>
                  <a:lnTo>
                    <a:pt x="395" y="61"/>
                  </a:lnTo>
                  <a:lnTo>
                    <a:pt x="386" y="61"/>
                  </a:lnTo>
                  <a:lnTo>
                    <a:pt x="386" y="61"/>
                  </a:lnTo>
                  <a:lnTo>
                    <a:pt x="390" y="52"/>
                  </a:lnTo>
                  <a:lnTo>
                    <a:pt x="390" y="52"/>
                  </a:lnTo>
                  <a:close/>
                  <a:moveTo>
                    <a:pt x="395" y="88"/>
                  </a:moveTo>
                  <a:lnTo>
                    <a:pt x="395" y="88"/>
                  </a:lnTo>
                  <a:lnTo>
                    <a:pt x="373" y="88"/>
                  </a:lnTo>
                  <a:lnTo>
                    <a:pt x="373" y="88"/>
                  </a:lnTo>
                  <a:lnTo>
                    <a:pt x="386" y="79"/>
                  </a:lnTo>
                  <a:lnTo>
                    <a:pt x="395" y="79"/>
                  </a:lnTo>
                  <a:lnTo>
                    <a:pt x="395" y="88"/>
                  </a:lnTo>
                  <a:lnTo>
                    <a:pt x="395" y="88"/>
                  </a:lnTo>
                  <a:close/>
                  <a:moveTo>
                    <a:pt x="360" y="118"/>
                  </a:moveTo>
                  <a:lnTo>
                    <a:pt x="368" y="118"/>
                  </a:lnTo>
                  <a:lnTo>
                    <a:pt x="368" y="118"/>
                  </a:lnTo>
                  <a:lnTo>
                    <a:pt x="368" y="123"/>
                  </a:lnTo>
                  <a:lnTo>
                    <a:pt x="368" y="127"/>
                  </a:lnTo>
                  <a:lnTo>
                    <a:pt x="364" y="127"/>
                  </a:lnTo>
                  <a:lnTo>
                    <a:pt x="360" y="127"/>
                  </a:lnTo>
                  <a:lnTo>
                    <a:pt x="360" y="123"/>
                  </a:lnTo>
                  <a:lnTo>
                    <a:pt x="360" y="118"/>
                  </a:lnTo>
                  <a:lnTo>
                    <a:pt x="360" y="118"/>
                  </a:lnTo>
                  <a:close/>
                  <a:moveTo>
                    <a:pt x="347" y="140"/>
                  </a:moveTo>
                  <a:lnTo>
                    <a:pt x="355" y="140"/>
                  </a:lnTo>
                  <a:lnTo>
                    <a:pt x="355" y="140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68" y="153"/>
                  </a:lnTo>
                  <a:lnTo>
                    <a:pt x="368" y="153"/>
                  </a:lnTo>
                  <a:lnTo>
                    <a:pt x="364" y="162"/>
                  </a:lnTo>
                  <a:lnTo>
                    <a:pt x="364" y="175"/>
                  </a:lnTo>
                  <a:lnTo>
                    <a:pt x="355" y="175"/>
                  </a:lnTo>
                  <a:lnTo>
                    <a:pt x="355" y="175"/>
                  </a:lnTo>
                  <a:lnTo>
                    <a:pt x="351" y="171"/>
                  </a:lnTo>
                  <a:lnTo>
                    <a:pt x="351" y="166"/>
                  </a:lnTo>
                  <a:lnTo>
                    <a:pt x="351" y="166"/>
                  </a:lnTo>
                  <a:lnTo>
                    <a:pt x="351" y="158"/>
                  </a:lnTo>
                  <a:lnTo>
                    <a:pt x="347" y="149"/>
                  </a:lnTo>
                  <a:lnTo>
                    <a:pt x="347" y="140"/>
                  </a:lnTo>
                  <a:lnTo>
                    <a:pt x="347" y="140"/>
                  </a:lnTo>
                  <a:close/>
                  <a:moveTo>
                    <a:pt x="329" y="197"/>
                  </a:move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close/>
                  <a:moveTo>
                    <a:pt x="320" y="127"/>
                  </a:moveTo>
                  <a:lnTo>
                    <a:pt x="320" y="127"/>
                  </a:lnTo>
                  <a:lnTo>
                    <a:pt x="311" y="123"/>
                  </a:lnTo>
                  <a:lnTo>
                    <a:pt x="311" y="123"/>
                  </a:lnTo>
                  <a:lnTo>
                    <a:pt x="316" y="118"/>
                  </a:lnTo>
                  <a:lnTo>
                    <a:pt x="320" y="114"/>
                  </a:lnTo>
                  <a:lnTo>
                    <a:pt x="320" y="114"/>
                  </a:lnTo>
                  <a:lnTo>
                    <a:pt x="325" y="118"/>
                  </a:lnTo>
                  <a:lnTo>
                    <a:pt x="320" y="127"/>
                  </a:lnTo>
                  <a:lnTo>
                    <a:pt x="320" y="127"/>
                  </a:lnTo>
                  <a:close/>
                  <a:moveTo>
                    <a:pt x="311" y="35"/>
                  </a:moveTo>
                  <a:lnTo>
                    <a:pt x="311" y="35"/>
                  </a:lnTo>
                  <a:lnTo>
                    <a:pt x="307" y="44"/>
                  </a:lnTo>
                  <a:lnTo>
                    <a:pt x="298" y="48"/>
                  </a:lnTo>
                  <a:lnTo>
                    <a:pt x="298" y="48"/>
                  </a:lnTo>
                  <a:lnTo>
                    <a:pt x="294" y="39"/>
                  </a:lnTo>
                  <a:lnTo>
                    <a:pt x="298" y="35"/>
                  </a:lnTo>
                  <a:lnTo>
                    <a:pt x="303" y="31"/>
                  </a:lnTo>
                  <a:lnTo>
                    <a:pt x="311" y="35"/>
                  </a:lnTo>
                  <a:lnTo>
                    <a:pt x="311" y="35"/>
                  </a:lnTo>
                  <a:close/>
                  <a:moveTo>
                    <a:pt x="285" y="66"/>
                  </a:moveTo>
                  <a:lnTo>
                    <a:pt x="285" y="66"/>
                  </a:lnTo>
                  <a:lnTo>
                    <a:pt x="298" y="70"/>
                  </a:lnTo>
                  <a:lnTo>
                    <a:pt x="307" y="70"/>
                  </a:lnTo>
                  <a:lnTo>
                    <a:pt x="316" y="70"/>
                  </a:lnTo>
                  <a:lnTo>
                    <a:pt x="316" y="70"/>
                  </a:lnTo>
                  <a:lnTo>
                    <a:pt x="320" y="74"/>
                  </a:lnTo>
                  <a:lnTo>
                    <a:pt x="320" y="74"/>
                  </a:lnTo>
                  <a:lnTo>
                    <a:pt x="320" y="74"/>
                  </a:lnTo>
                  <a:lnTo>
                    <a:pt x="316" y="79"/>
                  </a:lnTo>
                  <a:lnTo>
                    <a:pt x="316" y="79"/>
                  </a:lnTo>
                  <a:lnTo>
                    <a:pt x="311" y="83"/>
                  </a:lnTo>
                  <a:lnTo>
                    <a:pt x="311" y="83"/>
                  </a:lnTo>
                  <a:lnTo>
                    <a:pt x="307" y="79"/>
                  </a:lnTo>
                  <a:lnTo>
                    <a:pt x="303" y="74"/>
                  </a:lnTo>
                  <a:lnTo>
                    <a:pt x="285" y="79"/>
                  </a:lnTo>
                  <a:lnTo>
                    <a:pt x="285" y="79"/>
                  </a:lnTo>
                  <a:lnTo>
                    <a:pt x="281" y="70"/>
                  </a:lnTo>
                  <a:lnTo>
                    <a:pt x="285" y="66"/>
                  </a:lnTo>
                  <a:lnTo>
                    <a:pt x="285" y="66"/>
                  </a:lnTo>
                  <a:close/>
                  <a:moveTo>
                    <a:pt x="276" y="88"/>
                  </a:moveTo>
                  <a:lnTo>
                    <a:pt x="276" y="88"/>
                  </a:lnTo>
                  <a:lnTo>
                    <a:pt x="281" y="92"/>
                  </a:lnTo>
                  <a:lnTo>
                    <a:pt x="281" y="105"/>
                  </a:lnTo>
                  <a:lnTo>
                    <a:pt x="281" y="105"/>
                  </a:lnTo>
                  <a:lnTo>
                    <a:pt x="290" y="105"/>
                  </a:lnTo>
                  <a:lnTo>
                    <a:pt x="294" y="101"/>
                  </a:lnTo>
                  <a:lnTo>
                    <a:pt x="294" y="92"/>
                  </a:lnTo>
                  <a:lnTo>
                    <a:pt x="294" y="92"/>
                  </a:lnTo>
                  <a:lnTo>
                    <a:pt x="298" y="96"/>
                  </a:lnTo>
                  <a:lnTo>
                    <a:pt x="303" y="101"/>
                  </a:lnTo>
                  <a:lnTo>
                    <a:pt x="316" y="105"/>
                  </a:lnTo>
                  <a:lnTo>
                    <a:pt x="316" y="105"/>
                  </a:lnTo>
                  <a:lnTo>
                    <a:pt x="294" y="105"/>
                  </a:lnTo>
                  <a:lnTo>
                    <a:pt x="285" y="105"/>
                  </a:lnTo>
                  <a:lnTo>
                    <a:pt x="276" y="105"/>
                  </a:lnTo>
                  <a:lnTo>
                    <a:pt x="276" y="105"/>
                  </a:lnTo>
                  <a:lnTo>
                    <a:pt x="276" y="101"/>
                  </a:lnTo>
                  <a:lnTo>
                    <a:pt x="276" y="96"/>
                  </a:lnTo>
                  <a:lnTo>
                    <a:pt x="276" y="88"/>
                  </a:lnTo>
                  <a:lnTo>
                    <a:pt x="276" y="88"/>
                  </a:lnTo>
                  <a:close/>
                  <a:moveTo>
                    <a:pt x="228" y="136"/>
                  </a:moveTo>
                  <a:lnTo>
                    <a:pt x="228" y="136"/>
                  </a:lnTo>
                  <a:lnTo>
                    <a:pt x="224" y="144"/>
                  </a:lnTo>
                  <a:lnTo>
                    <a:pt x="215" y="149"/>
                  </a:lnTo>
                  <a:lnTo>
                    <a:pt x="215" y="149"/>
                  </a:lnTo>
                  <a:lnTo>
                    <a:pt x="219" y="140"/>
                  </a:lnTo>
                  <a:lnTo>
                    <a:pt x="228" y="136"/>
                  </a:lnTo>
                  <a:lnTo>
                    <a:pt x="228" y="136"/>
                  </a:lnTo>
                  <a:close/>
                  <a:moveTo>
                    <a:pt x="171" y="193"/>
                  </a:moveTo>
                  <a:lnTo>
                    <a:pt x="171" y="193"/>
                  </a:lnTo>
                  <a:lnTo>
                    <a:pt x="180" y="188"/>
                  </a:lnTo>
                  <a:lnTo>
                    <a:pt x="18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8" y="188"/>
                  </a:lnTo>
                  <a:lnTo>
                    <a:pt x="198" y="188"/>
                  </a:lnTo>
                  <a:lnTo>
                    <a:pt x="180" y="197"/>
                  </a:lnTo>
                  <a:lnTo>
                    <a:pt x="162" y="201"/>
                  </a:lnTo>
                  <a:lnTo>
                    <a:pt x="162" y="201"/>
                  </a:lnTo>
                  <a:lnTo>
                    <a:pt x="162" y="197"/>
                  </a:lnTo>
                  <a:lnTo>
                    <a:pt x="162" y="188"/>
                  </a:lnTo>
                  <a:lnTo>
                    <a:pt x="158" y="184"/>
                  </a:lnTo>
                  <a:lnTo>
                    <a:pt x="158" y="184"/>
                  </a:lnTo>
                  <a:lnTo>
                    <a:pt x="158" y="184"/>
                  </a:lnTo>
                  <a:lnTo>
                    <a:pt x="162" y="180"/>
                  </a:lnTo>
                  <a:lnTo>
                    <a:pt x="167" y="184"/>
                  </a:lnTo>
                  <a:lnTo>
                    <a:pt x="171" y="193"/>
                  </a:lnTo>
                  <a:lnTo>
                    <a:pt x="171" y="193"/>
                  </a:lnTo>
                  <a:close/>
                  <a:moveTo>
                    <a:pt x="162" y="118"/>
                  </a:moveTo>
                  <a:lnTo>
                    <a:pt x="162" y="118"/>
                  </a:lnTo>
                  <a:lnTo>
                    <a:pt x="167" y="127"/>
                  </a:lnTo>
                  <a:lnTo>
                    <a:pt x="162" y="136"/>
                  </a:lnTo>
                  <a:lnTo>
                    <a:pt x="162" y="136"/>
                  </a:lnTo>
                  <a:lnTo>
                    <a:pt x="154" y="131"/>
                  </a:lnTo>
                  <a:lnTo>
                    <a:pt x="154" y="127"/>
                  </a:lnTo>
                  <a:lnTo>
                    <a:pt x="154" y="118"/>
                  </a:lnTo>
                  <a:lnTo>
                    <a:pt x="162" y="118"/>
                  </a:lnTo>
                  <a:lnTo>
                    <a:pt x="162" y="118"/>
                  </a:lnTo>
                  <a:close/>
                  <a:moveTo>
                    <a:pt x="136" y="241"/>
                  </a:moveTo>
                  <a:lnTo>
                    <a:pt x="136" y="241"/>
                  </a:lnTo>
                  <a:lnTo>
                    <a:pt x="136" y="241"/>
                  </a:lnTo>
                  <a:lnTo>
                    <a:pt x="141" y="241"/>
                  </a:lnTo>
                  <a:lnTo>
                    <a:pt x="141" y="241"/>
                  </a:lnTo>
                  <a:lnTo>
                    <a:pt x="145" y="241"/>
                  </a:lnTo>
                  <a:lnTo>
                    <a:pt x="145" y="245"/>
                  </a:lnTo>
                  <a:lnTo>
                    <a:pt x="145" y="245"/>
                  </a:lnTo>
                  <a:lnTo>
                    <a:pt x="141" y="250"/>
                  </a:lnTo>
                  <a:lnTo>
                    <a:pt x="136" y="250"/>
                  </a:lnTo>
                  <a:lnTo>
                    <a:pt x="136" y="250"/>
                  </a:lnTo>
                  <a:lnTo>
                    <a:pt x="136" y="245"/>
                  </a:lnTo>
                  <a:lnTo>
                    <a:pt x="136" y="241"/>
                  </a:lnTo>
                  <a:close/>
                  <a:moveTo>
                    <a:pt x="105" y="184"/>
                  </a:moveTo>
                  <a:lnTo>
                    <a:pt x="105" y="184"/>
                  </a:lnTo>
                  <a:lnTo>
                    <a:pt x="110" y="184"/>
                  </a:lnTo>
                  <a:lnTo>
                    <a:pt x="114" y="188"/>
                  </a:lnTo>
                  <a:lnTo>
                    <a:pt x="114" y="188"/>
                  </a:lnTo>
                  <a:lnTo>
                    <a:pt x="114" y="193"/>
                  </a:lnTo>
                  <a:lnTo>
                    <a:pt x="114" y="193"/>
                  </a:lnTo>
                  <a:lnTo>
                    <a:pt x="105" y="193"/>
                  </a:lnTo>
                  <a:lnTo>
                    <a:pt x="105" y="188"/>
                  </a:lnTo>
                  <a:lnTo>
                    <a:pt x="105" y="184"/>
                  </a:lnTo>
                  <a:lnTo>
                    <a:pt x="105" y="184"/>
                  </a:lnTo>
                  <a:close/>
                  <a:moveTo>
                    <a:pt x="79" y="263"/>
                  </a:moveTo>
                  <a:lnTo>
                    <a:pt x="79" y="263"/>
                  </a:lnTo>
                  <a:lnTo>
                    <a:pt x="84" y="267"/>
                  </a:lnTo>
                  <a:lnTo>
                    <a:pt x="84" y="272"/>
                  </a:lnTo>
                  <a:lnTo>
                    <a:pt x="79" y="276"/>
                  </a:lnTo>
                  <a:lnTo>
                    <a:pt x="75" y="276"/>
                  </a:lnTo>
                  <a:lnTo>
                    <a:pt x="75" y="276"/>
                  </a:lnTo>
                  <a:lnTo>
                    <a:pt x="70" y="272"/>
                  </a:lnTo>
                  <a:lnTo>
                    <a:pt x="70" y="267"/>
                  </a:lnTo>
                  <a:lnTo>
                    <a:pt x="79" y="263"/>
                  </a:lnTo>
                  <a:lnTo>
                    <a:pt x="79" y="263"/>
                  </a:lnTo>
                  <a:close/>
                  <a:moveTo>
                    <a:pt x="70" y="364"/>
                  </a:moveTo>
                  <a:lnTo>
                    <a:pt x="70" y="364"/>
                  </a:lnTo>
                  <a:lnTo>
                    <a:pt x="75" y="368"/>
                  </a:lnTo>
                  <a:lnTo>
                    <a:pt x="79" y="368"/>
                  </a:lnTo>
                  <a:lnTo>
                    <a:pt x="79" y="368"/>
                  </a:lnTo>
                  <a:lnTo>
                    <a:pt x="79" y="377"/>
                  </a:lnTo>
                  <a:lnTo>
                    <a:pt x="79" y="377"/>
                  </a:lnTo>
                  <a:lnTo>
                    <a:pt x="70" y="377"/>
                  </a:lnTo>
                  <a:lnTo>
                    <a:pt x="70" y="372"/>
                  </a:lnTo>
                  <a:lnTo>
                    <a:pt x="70" y="364"/>
                  </a:lnTo>
                  <a:lnTo>
                    <a:pt x="70" y="364"/>
                  </a:lnTo>
                  <a:close/>
                  <a:moveTo>
                    <a:pt x="88" y="517"/>
                  </a:moveTo>
                  <a:lnTo>
                    <a:pt x="79" y="517"/>
                  </a:lnTo>
                  <a:lnTo>
                    <a:pt x="79" y="513"/>
                  </a:lnTo>
                  <a:lnTo>
                    <a:pt x="88" y="513"/>
                  </a:lnTo>
                  <a:lnTo>
                    <a:pt x="88" y="513"/>
                  </a:lnTo>
                  <a:lnTo>
                    <a:pt x="88" y="517"/>
                  </a:lnTo>
                  <a:lnTo>
                    <a:pt x="88" y="517"/>
                  </a:lnTo>
                  <a:close/>
                  <a:moveTo>
                    <a:pt x="123" y="500"/>
                  </a:moveTo>
                  <a:lnTo>
                    <a:pt x="123" y="500"/>
                  </a:lnTo>
                  <a:lnTo>
                    <a:pt x="114" y="500"/>
                  </a:lnTo>
                  <a:lnTo>
                    <a:pt x="105" y="495"/>
                  </a:lnTo>
                  <a:lnTo>
                    <a:pt x="105" y="486"/>
                  </a:lnTo>
                  <a:lnTo>
                    <a:pt x="105" y="478"/>
                  </a:lnTo>
                  <a:lnTo>
                    <a:pt x="105" y="478"/>
                  </a:lnTo>
                  <a:lnTo>
                    <a:pt x="114" y="482"/>
                  </a:lnTo>
                  <a:lnTo>
                    <a:pt x="119" y="486"/>
                  </a:lnTo>
                  <a:lnTo>
                    <a:pt x="123" y="491"/>
                  </a:lnTo>
                  <a:lnTo>
                    <a:pt x="123" y="500"/>
                  </a:lnTo>
                  <a:lnTo>
                    <a:pt x="123" y="500"/>
                  </a:lnTo>
                  <a:close/>
                  <a:moveTo>
                    <a:pt x="141" y="482"/>
                  </a:moveTo>
                  <a:lnTo>
                    <a:pt x="141" y="482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32" y="486"/>
                  </a:lnTo>
                  <a:lnTo>
                    <a:pt x="132" y="486"/>
                  </a:lnTo>
                  <a:lnTo>
                    <a:pt x="127" y="482"/>
                  </a:lnTo>
                  <a:lnTo>
                    <a:pt x="132" y="478"/>
                  </a:lnTo>
                  <a:lnTo>
                    <a:pt x="132" y="464"/>
                  </a:lnTo>
                  <a:lnTo>
                    <a:pt x="132" y="464"/>
                  </a:lnTo>
                  <a:lnTo>
                    <a:pt x="145" y="469"/>
                  </a:lnTo>
                  <a:lnTo>
                    <a:pt x="158" y="473"/>
                  </a:lnTo>
                  <a:lnTo>
                    <a:pt x="158" y="473"/>
                  </a:lnTo>
                  <a:lnTo>
                    <a:pt x="154" y="478"/>
                  </a:lnTo>
                  <a:lnTo>
                    <a:pt x="154" y="482"/>
                  </a:lnTo>
                  <a:lnTo>
                    <a:pt x="145" y="482"/>
                  </a:lnTo>
                  <a:lnTo>
                    <a:pt x="141" y="482"/>
                  </a:lnTo>
                  <a:lnTo>
                    <a:pt x="141" y="482"/>
                  </a:lnTo>
                  <a:close/>
                  <a:moveTo>
                    <a:pt x="176" y="526"/>
                  </a:moveTo>
                  <a:lnTo>
                    <a:pt x="176" y="526"/>
                  </a:lnTo>
                  <a:lnTo>
                    <a:pt x="180" y="530"/>
                  </a:lnTo>
                  <a:lnTo>
                    <a:pt x="184" y="535"/>
                  </a:lnTo>
                  <a:lnTo>
                    <a:pt x="184" y="535"/>
                  </a:lnTo>
                  <a:lnTo>
                    <a:pt x="176" y="535"/>
                  </a:lnTo>
                  <a:lnTo>
                    <a:pt x="171" y="530"/>
                  </a:lnTo>
                  <a:lnTo>
                    <a:pt x="171" y="530"/>
                  </a:lnTo>
                  <a:lnTo>
                    <a:pt x="176" y="526"/>
                  </a:lnTo>
                  <a:lnTo>
                    <a:pt x="176" y="526"/>
                  </a:lnTo>
                  <a:close/>
                  <a:moveTo>
                    <a:pt x="180" y="605"/>
                  </a:moveTo>
                  <a:lnTo>
                    <a:pt x="180" y="605"/>
                  </a:lnTo>
                  <a:lnTo>
                    <a:pt x="180" y="600"/>
                  </a:lnTo>
                  <a:lnTo>
                    <a:pt x="180" y="592"/>
                  </a:lnTo>
                  <a:lnTo>
                    <a:pt x="180" y="592"/>
                  </a:lnTo>
                  <a:lnTo>
                    <a:pt x="193" y="596"/>
                  </a:lnTo>
                  <a:lnTo>
                    <a:pt x="193" y="596"/>
                  </a:lnTo>
                  <a:lnTo>
                    <a:pt x="189" y="605"/>
                  </a:lnTo>
                  <a:lnTo>
                    <a:pt x="184" y="609"/>
                  </a:lnTo>
                  <a:lnTo>
                    <a:pt x="180" y="605"/>
                  </a:lnTo>
                  <a:lnTo>
                    <a:pt x="180" y="605"/>
                  </a:lnTo>
                  <a:close/>
                  <a:moveTo>
                    <a:pt x="215" y="565"/>
                  </a:moveTo>
                  <a:lnTo>
                    <a:pt x="215" y="565"/>
                  </a:lnTo>
                  <a:lnTo>
                    <a:pt x="215" y="570"/>
                  </a:lnTo>
                  <a:lnTo>
                    <a:pt x="211" y="574"/>
                  </a:lnTo>
                  <a:lnTo>
                    <a:pt x="202" y="578"/>
                  </a:lnTo>
                  <a:lnTo>
                    <a:pt x="202" y="578"/>
                  </a:lnTo>
                  <a:lnTo>
                    <a:pt x="206" y="570"/>
                  </a:lnTo>
                  <a:lnTo>
                    <a:pt x="215" y="565"/>
                  </a:lnTo>
                  <a:lnTo>
                    <a:pt x="215" y="565"/>
                  </a:lnTo>
                  <a:close/>
                  <a:moveTo>
                    <a:pt x="228" y="618"/>
                  </a:moveTo>
                  <a:lnTo>
                    <a:pt x="228" y="618"/>
                  </a:lnTo>
                  <a:lnTo>
                    <a:pt x="215" y="609"/>
                  </a:lnTo>
                  <a:lnTo>
                    <a:pt x="206" y="605"/>
                  </a:lnTo>
                  <a:lnTo>
                    <a:pt x="202" y="596"/>
                  </a:lnTo>
                  <a:lnTo>
                    <a:pt x="202" y="596"/>
                  </a:lnTo>
                  <a:lnTo>
                    <a:pt x="215" y="596"/>
                  </a:lnTo>
                  <a:lnTo>
                    <a:pt x="215" y="596"/>
                  </a:lnTo>
                  <a:lnTo>
                    <a:pt x="219" y="605"/>
                  </a:lnTo>
                  <a:lnTo>
                    <a:pt x="228" y="613"/>
                  </a:lnTo>
                  <a:lnTo>
                    <a:pt x="228" y="613"/>
                  </a:lnTo>
                  <a:lnTo>
                    <a:pt x="233" y="609"/>
                  </a:lnTo>
                  <a:lnTo>
                    <a:pt x="241" y="605"/>
                  </a:lnTo>
                  <a:lnTo>
                    <a:pt x="241" y="605"/>
                  </a:lnTo>
                  <a:lnTo>
                    <a:pt x="241" y="613"/>
                  </a:lnTo>
                  <a:lnTo>
                    <a:pt x="237" y="613"/>
                  </a:lnTo>
                  <a:lnTo>
                    <a:pt x="233" y="618"/>
                  </a:lnTo>
                  <a:lnTo>
                    <a:pt x="228" y="618"/>
                  </a:lnTo>
                  <a:lnTo>
                    <a:pt x="228" y="618"/>
                  </a:lnTo>
                  <a:close/>
                  <a:moveTo>
                    <a:pt x="255" y="596"/>
                  </a:moveTo>
                  <a:lnTo>
                    <a:pt x="255" y="596"/>
                  </a:lnTo>
                  <a:lnTo>
                    <a:pt x="246" y="592"/>
                  </a:lnTo>
                  <a:lnTo>
                    <a:pt x="250" y="583"/>
                  </a:lnTo>
                  <a:lnTo>
                    <a:pt x="250" y="583"/>
                  </a:lnTo>
                  <a:lnTo>
                    <a:pt x="255" y="583"/>
                  </a:lnTo>
                  <a:lnTo>
                    <a:pt x="255" y="587"/>
                  </a:lnTo>
                  <a:lnTo>
                    <a:pt x="255" y="596"/>
                  </a:lnTo>
                  <a:lnTo>
                    <a:pt x="255" y="596"/>
                  </a:lnTo>
                  <a:close/>
                  <a:moveTo>
                    <a:pt x="237" y="578"/>
                  </a:moveTo>
                  <a:lnTo>
                    <a:pt x="237" y="578"/>
                  </a:lnTo>
                  <a:lnTo>
                    <a:pt x="228" y="574"/>
                  </a:lnTo>
                  <a:lnTo>
                    <a:pt x="219" y="565"/>
                  </a:lnTo>
                  <a:lnTo>
                    <a:pt x="219" y="565"/>
                  </a:lnTo>
                  <a:lnTo>
                    <a:pt x="219" y="561"/>
                  </a:lnTo>
                  <a:lnTo>
                    <a:pt x="224" y="556"/>
                  </a:lnTo>
                  <a:lnTo>
                    <a:pt x="224" y="556"/>
                  </a:lnTo>
                  <a:lnTo>
                    <a:pt x="233" y="561"/>
                  </a:lnTo>
                  <a:lnTo>
                    <a:pt x="237" y="570"/>
                  </a:lnTo>
                  <a:lnTo>
                    <a:pt x="237" y="570"/>
                  </a:lnTo>
                  <a:lnTo>
                    <a:pt x="241" y="565"/>
                  </a:lnTo>
                  <a:lnTo>
                    <a:pt x="246" y="561"/>
                  </a:lnTo>
                  <a:lnTo>
                    <a:pt x="246" y="561"/>
                  </a:lnTo>
                  <a:lnTo>
                    <a:pt x="250" y="561"/>
                  </a:lnTo>
                  <a:lnTo>
                    <a:pt x="259" y="561"/>
                  </a:lnTo>
                  <a:lnTo>
                    <a:pt x="259" y="561"/>
                  </a:lnTo>
                  <a:lnTo>
                    <a:pt x="255" y="570"/>
                  </a:lnTo>
                  <a:lnTo>
                    <a:pt x="250" y="574"/>
                  </a:lnTo>
                  <a:lnTo>
                    <a:pt x="241" y="574"/>
                  </a:lnTo>
                  <a:lnTo>
                    <a:pt x="237" y="578"/>
                  </a:lnTo>
                  <a:lnTo>
                    <a:pt x="237" y="578"/>
                  </a:lnTo>
                  <a:close/>
                  <a:moveTo>
                    <a:pt x="250" y="447"/>
                  </a:moveTo>
                  <a:lnTo>
                    <a:pt x="250" y="447"/>
                  </a:lnTo>
                  <a:lnTo>
                    <a:pt x="250" y="438"/>
                  </a:lnTo>
                  <a:lnTo>
                    <a:pt x="268" y="438"/>
                  </a:lnTo>
                  <a:lnTo>
                    <a:pt x="268" y="438"/>
                  </a:lnTo>
                  <a:lnTo>
                    <a:pt x="259" y="447"/>
                  </a:lnTo>
                  <a:lnTo>
                    <a:pt x="250" y="447"/>
                  </a:lnTo>
                  <a:lnTo>
                    <a:pt x="250" y="447"/>
                  </a:lnTo>
                  <a:close/>
                  <a:moveTo>
                    <a:pt x="364" y="508"/>
                  </a:moveTo>
                  <a:lnTo>
                    <a:pt x="364" y="508"/>
                  </a:lnTo>
                  <a:lnTo>
                    <a:pt x="355" y="504"/>
                  </a:lnTo>
                  <a:lnTo>
                    <a:pt x="351" y="495"/>
                  </a:lnTo>
                  <a:lnTo>
                    <a:pt x="351" y="495"/>
                  </a:lnTo>
                  <a:lnTo>
                    <a:pt x="360" y="491"/>
                  </a:lnTo>
                  <a:lnTo>
                    <a:pt x="364" y="495"/>
                  </a:lnTo>
                  <a:lnTo>
                    <a:pt x="368" y="504"/>
                  </a:lnTo>
                  <a:lnTo>
                    <a:pt x="364" y="508"/>
                  </a:lnTo>
                  <a:lnTo>
                    <a:pt x="364" y="508"/>
                  </a:lnTo>
                  <a:close/>
                  <a:moveTo>
                    <a:pt x="373" y="447"/>
                  </a:moveTo>
                  <a:lnTo>
                    <a:pt x="373" y="447"/>
                  </a:lnTo>
                  <a:lnTo>
                    <a:pt x="373" y="447"/>
                  </a:lnTo>
                  <a:lnTo>
                    <a:pt x="377" y="447"/>
                  </a:lnTo>
                  <a:lnTo>
                    <a:pt x="382" y="451"/>
                  </a:lnTo>
                  <a:lnTo>
                    <a:pt x="382" y="451"/>
                  </a:lnTo>
                  <a:lnTo>
                    <a:pt x="382" y="456"/>
                  </a:lnTo>
                  <a:lnTo>
                    <a:pt x="377" y="456"/>
                  </a:lnTo>
                  <a:lnTo>
                    <a:pt x="373" y="451"/>
                  </a:lnTo>
                  <a:lnTo>
                    <a:pt x="373" y="447"/>
                  </a:lnTo>
                  <a:lnTo>
                    <a:pt x="373" y="447"/>
                  </a:lnTo>
                  <a:close/>
                  <a:moveTo>
                    <a:pt x="390" y="451"/>
                  </a:moveTo>
                  <a:lnTo>
                    <a:pt x="390" y="451"/>
                  </a:lnTo>
                  <a:lnTo>
                    <a:pt x="386" y="447"/>
                  </a:lnTo>
                  <a:lnTo>
                    <a:pt x="386" y="443"/>
                  </a:lnTo>
                  <a:lnTo>
                    <a:pt x="395" y="443"/>
                  </a:lnTo>
                  <a:lnTo>
                    <a:pt x="395" y="443"/>
                  </a:lnTo>
                  <a:lnTo>
                    <a:pt x="395" y="447"/>
                  </a:lnTo>
                  <a:lnTo>
                    <a:pt x="390" y="451"/>
                  </a:lnTo>
                  <a:lnTo>
                    <a:pt x="390" y="451"/>
                  </a:lnTo>
                  <a:close/>
                  <a:moveTo>
                    <a:pt x="417" y="447"/>
                  </a:moveTo>
                  <a:lnTo>
                    <a:pt x="417" y="447"/>
                  </a:lnTo>
                  <a:lnTo>
                    <a:pt x="417" y="451"/>
                  </a:lnTo>
                  <a:lnTo>
                    <a:pt x="417" y="451"/>
                  </a:lnTo>
                  <a:lnTo>
                    <a:pt x="412" y="447"/>
                  </a:lnTo>
                  <a:lnTo>
                    <a:pt x="412" y="447"/>
                  </a:lnTo>
                  <a:lnTo>
                    <a:pt x="404" y="438"/>
                  </a:lnTo>
                  <a:lnTo>
                    <a:pt x="425" y="438"/>
                  </a:lnTo>
                  <a:lnTo>
                    <a:pt x="425" y="438"/>
                  </a:lnTo>
                  <a:lnTo>
                    <a:pt x="417" y="443"/>
                  </a:lnTo>
                  <a:lnTo>
                    <a:pt x="417" y="447"/>
                  </a:lnTo>
                  <a:lnTo>
                    <a:pt x="417" y="447"/>
                  </a:lnTo>
                  <a:lnTo>
                    <a:pt x="417" y="447"/>
                  </a:lnTo>
                  <a:close/>
                  <a:moveTo>
                    <a:pt x="443" y="478"/>
                  </a:moveTo>
                  <a:lnTo>
                    <a:pt x="443" y="478"/>
                  </a:lnTo>
                  <a:lnTo>
                    <a:pt x="447" y="478"/>
                  </a:lnTo>
                  <a:lnTo>
                    <a:pt x="447" y="482"/>
                  </a:lnTo>
                  <a:lnTo>
                    <a:pt x="452" y="486"/>
                  </a:lnTo>
                  <a:lnTo>
                    <a:pt x="452" y="486"/>
                  </a:lnTo>
                  <a:lnTo>
                    <a:pt x="447" y="486"/>
                  </a:lnTo>
                  <a:lnTo>
                    <a:pt x="443" y="486"/>
                  </a:lnTo>
                  <a:lnTo>
                    <a:pt x="443" y="482"/>
                  </a:lnTo>
                  <a:lnTo>
                    <a:pt x="443" y="478"/>
                  </a:lnTo>
                  <a:lnTo>
                    <a:pt x="443" y="478"/>
                  </a:lnTo>
                  <a:close/>
                  <a:moveTo>
                    <a:pt x="447" y="570"/>
                  </a:moveTo>
                  <a:lnTo>
                    <a:pt x="447" y="570"/>
                  </a:lnTo>
                  <a:lnTo>
                    <a:pt x="447" y="565"/>
                  </a:lnTo>
                  <a:lnTo>
                    <a:pt x="447" y="561"/>
                  </a:lnTo>
                  <a:lnTo>
                    <a:pt x="452" y="556"/>
                  </a:lnTo>
                  <a:lnTo>
                    <a:pt x="456" y="561"/>
                  </a:lnTo>
                  <a:lnTo>
                    <a:pt x="456" y="561"/>
                  </a:lnTo>
                  <a:lnTo>
                    <a:pt x="456" y="565"/>
                  </a:lnTo>
                  <a:lnTo>
                    <a:pt x="447" y="570"/>
                  </a:lnTo>
                  <a:lnTo>
                    <a:pt x="447" y="570"/>
                  </a:lnTo>
                  <a:close/>
                  <a:moveTo>
                    <a:pt x="456" y="456"/>
                  </a:moveTo>
                  <a:lnTo>
                    <a:pt x="456" y="456"/>
                  </a:lnTo>
                  <a:lnTo>
                    <a:pt x="456" y="447"/>
                  </a:lnTo>
                  <a:lnTo>
                    <a:pt x="456" y="438"/>
                  </a:lnTo>
                  <a:lnTo>
                    <a:pt x="469" y="438"/>
                  </a:lnTo>
                  <a:lnTo>
                    <a:pt x="469" y="438"/>
                  </a:lnTo>
                  <a:lnTo>
                    <a:pt x="469" y="451"/>
                  </a:lnTo>
                  <a:lnTo>
                    <a:pt x="469" y="451"/>
                  </a:lnTo>
                  <a:lnTo>
                    <a:pt x="474" y="451"/>
                  </a:lnTo>
                  <a:lnTo>
                    <a:pt x="478" y="456"/>
                  </a:lnTo>
                  <a:lnTo>
                    <a:pt x="478" y="469"/>
                  </a:lnTo>
                  <a:lnTo>
                    <a:pt x="478" y="469"/>
                  </a:lnTo>
                  <a:lnTo>
                    <a:pt x="474" y="464"/>
                  </a:lnTo>
                  <a:lnTo>
                    <a:pt x="469" y="460"/>
                  </a:lnTo>
                  <a:lnTo>
                    <a:pt x="469" y="460"/>
                  </a:lnTo>
                  <a:lnTo>
                    <a:pt x="465" y="460"/>
                  </a:lnTo>
                  <a:lnTo>
                    <a:pt x="460" y="460"/>
                  </a:lnTo>
                  <a:lnTo>
                    <a:pt x="456" y="456"/>
                  </a:lnTo>
                  <a:lnTo>
                    <a:pt x="456" y="456"/>
                  </a:lnTo>
                  <a:close/>
                  <a:moveTo>
                    <a:pt x="478" y="561"/>
                  </a:moveTo>
                  <a:lnTo>
                    <a:pt x="478" y="561"/>
                  </a:lnTo>
                  <a:lnTo>
                    <a:pt x="469" y="561"/>
                  </a:lnTo>
                  <a:lnTo>
                    <a:pt x="469" y="552"/>
                  </a:lnTo>
                  <a:lnTo>
                    <a:pt x="469" y="552"/>
                  </a:lnTo>
                  <a:lnTo>
                    <a:pt x="474" y="552"/>
                  </a:lnTo>
                  <a:lnTo>
                    <a:pt x="474" y="543"/>
                  </a:lnTo>
                  <a:lnTo>
                    <a:pt x="474" y="543"/>
                  </a:lnTo>
                  <a:lnTo>
                    <a:pt x="478" y="543"/>
                  </a:lnTo>
                  <a:lnTo>
                    <a:pt x="482" y="543"/>
                  </a:lnTo>
                  <a:lnTo>
                    <a:pt x="482" y="548"/>
                  </a:lnTo>
                  <a:lnTo>
                    <a:pt x="482" y="548"/>
                  </a:lnTo>
                  <a:lnTo>
                    <a:pt x="482" y="556"/>
                  </a:lnTo>
                  <a:lnTo>
                    <a:pt x="478" y="561"/>
                  </a:lnTo>
                  <a:lnTo>
                    <a:pt x="478" y="561"/>
                  </a:lnTo>
                  <a:close/>
                  <a:moveTo>
                    <a:pt x="482" y="438"/>
                  </a:moveTo>
                  <a:lnTo>
                    <a:pt x="482" y="438"/>
                  </a:lnTo>
                  <a:lnTo>
                    <a:pt x="482" y="438"/>
                  </a:lnTo>
                  <a:lnTo>
                    <a:pt x="491" y="447"/>
                  </a:lnTo>
                  <a:lnTo>
                    <a:pt x="487" y="456"/>
                  </a:lnTo>
                  <a:lnTo>
                    <a:pt x="487" y="456"/>
                  </a:lnTo>
                  <a:lnTo>
                    <a:pt x="482" y="447"/>
                  </a:lnTo>
                  <a:lnTo>
                    <a:pt x="482" y="443"/>
                  </a:lnTo>
                  <a:lnTo>
                    <a:pt x="482" y="438"/>
                  </a:lnTo>
                  <a:lnTo>
                    <a:pt x="482" y="438"/>
                  </a:lnTo>
                  <a:close/>
                  <a:moveTo>
                    <a:pt x="491" y="526"/>
                  </a:moveTo>
                  <a:lnTo>
                    <a:pt x="491" y="526"/>
                  </a:lnTo>
                  <a:lnTo>
                    <a:pt x="491" y="521"/>
                  </a:lnTo>
                  <a:lnTo>
                    <a:pt x="491" y="517"/>
                  </a:lnTo>
                  <a:lnTo>
                    <a:pt x="491" y="517"/>
                  </a:lnTo>
                  <a:lnTo>
                    <a:pt x="496" y="517"/>
                  </a:lnTo>
                  <a:lnTo>
                    <a:pt x="496" y="521"/>
                  </a:lnTo>
                  <a:lnTo>
                    <a:pt x="496" y="526"/>
                  </a:lnTo>
                  <a:lnTo>
                    <a:pt x="491" y="526"/>
                  </a:lnTo>
                  <a:lnTo>
                    <a:pt x="491" y="526"/>
                  </a:lnTo>
                  <a:close/>
                  <a:moveTo>
                    <a:pt x="522" y="605"/>
                  </a:moveTo>
                  <a:lnTo>
                    <a:pt x="522" y="605"/>
                  </a:lnTo>
                  <a:lnTo>
                    <a:pt x="513" y="605"/>
                  </a:lnTo>
                  <a:lnTo>
                    <a:pt x="513" y="600"/>
                  </a:lnTo>
                  <a:lnTo>
                    <a:pt x="513" y="592"/>
                  </a:lnTo>
                  <a:lnTo>
                    <a:pt x="513" y="592"/>
                  </a:lnTo>
                  <a:lnTo>
                    <a:pt x="517" y="592"/>
                  </a:lnTo>
                  <a:lnTo>
                    <a:pt x="522" y="596"/>
                  </a:lnTo>
                  <a:lnTo>
                    <a:pt x="522" y="605"/>
                  </a:lnTo>
                  <a:lnTo>
                    <a:pt x="522" y="605"/>
                  </a:lnTo>
                  <a:close/>
                  <a:moveTo>
                    <a:pt x="509" y="526"/>
                  </a:moveTo>
                  <a:lnTo>
                    <a:pt x="509" y="526"/>
                  </a:lnTo>
                  <a:lnTo>
                    <a:pt x="504" y="517"/>
                  </a:lnTo>
                  <a:lnTo>
                    <a:pt x="504" y="517"/>
                  </a:lnTo>
                  <a:lnTo>
                    <a:pt x="509" y="513"/>
                  </a:lnTo>
                  <a:lnTo>
                    <a:pt x="509" y="513"/>
                  </a:lnTo>
                  <a:lnTo>
                    <a:pt x="513" y="513"/>
                  </a:lnTo>
                  <a:lnTo>
                    <a:pt x="517" y="517"/>
                  </a:lnTo>
                  <a:lnTo>
                    <a:pt x="517" y="517"/>
                  </a:lnTo>
                  <a:lnTo>
                    <a:pt x="513" y="521"/>
                  </a:lnTo>
                  <a:lnTo>
                    <a:pt x="509" y="526"/>
                  </a:lnTo>
                  <a:lnTo>
                    <a:pt x="509" y="526"/>
                  </a:lnTo>
                  <a:close/>
                  <a:moveTo>
                    <a:pt x="614" y="473"/>
                  </a:moveTo>
                  <a:lnTo>
                    <a:pt x="614" y="473"/>
                  </a:lnTo>
                  <a:lnTo>
                    <a:pt x="623" y="473"/>
                  </a:lnTo>
                  <a:lnTo>
                    <a:pt x="627" y="478"/>
                  </a:lnTo>
                  <a:lnTo>
                    <a:pt x="627" y="482"/>
                  </a:lnTo>
                  <a:lnTo>
                    <a:pt x="623" y="486"/>
                  </a:lnTo>
                  <a:lnTo>
                    <a:pt x="623" y="486"/>
                  </a:lnTo>
                  <a:lnTo>
                    <a:pt x="618" y="486"/>
                  </a:lnTo>
                  <a:lnTo>
                    <a:pt x="614" y="482"/>
                  </a:lnTo>
                  <a:lnTo>
                    <a:pt x="614" y="473"/>
                  </a:lnTo>
                  <a:lnTo>
                    <a:pt x="614" y="473"/>
                  </a:lnTo>
                  <a:close/>
                  <a:moveTo>
                    <a:pt x="614" y="504"/>
                  </a:moveTo>
                  <a:lnTo>
                    <a:pt x="614" y="504"/>
                  </a:lnTo>
                  <a:lnTo>
                    <a:pt x="605" y="504"/>
                  </a:lnTo>
                  <a:lnTo>
                    <a:pt x="605" y="500"/>
                  </a:lnTo>
                  <a:lnTo>
                    <a:pt x="605" y="491"/>
                  </a:lnTo>
                  <a:lnTo>
                    <a:pt x="614" y="491"/>
                  </a:lnTo>
                  <a:lnTo>
                    <a:pt x="614" y="491"/>
                  </a:lnTo>
                  <a:lnTo>
                    <a:pt x="614" y="500"/>
                  </a:lnTo>
                  <a:lnTo>
                    <a:pt x="614" y="500"/>
                  </a:lnTo>
                  <a:lnTo>
                    <a:pt x="614" y="504"/>
                  </a:lnTo>
                  <a:lnTo>
                    <a:pt x="614" y="504"/>
                  </a:lnTo>
                  <a:close/>
                  <a:moveTo>
                    <a:pt x="605" y="438"/>
                  </a:moveTo>
                  <a:lnTo>
                    <a:pt x="605" y="438"/>
                  </a:lnTo>
                  <a:lnTo>
                    <a:pt x="601" y="443"/>
                  </a:lnTo>
                  <a:lnTo>
                    <a:pt x="601" y="443"/>
                  </a:lnTo>
                  <a:lnTo>
                    <a:pt x="605" y="447"/>
                  </a:lnTo>
                  <a:lnTo>
                    <a:pt x="605" y="451"/>
                  </a:lnTo>
                  <a:lnTo>
                    <a:pt x="605" y="451"/>
                  </a:lnTo>
                  <a:lnTo>
                    <a:pt x="601" y="456"/>
                  </a:lnTo>
                  <a:lnTo>
                    <a:pt x="592" y="460"/>
                  </a:lnTo>
                  <a:lnTo>
                    <a:pt x="592" y="460"/>
                  </a:lnTo>
                  <a:lnTo>
                    <a:pt x="583" y="460"/>
                  </a:lnTo>
                  <a:lnTo>
                    <a:pt x="579" y="464"/>
                  </a:lnTo>
                  <a:lnTo>
                    <a:pt x="579" y="464"/>
                  </a:lnTo>
                  <a:lnTo>
                    <a:pt x="583" y="464"/>
                  </a:lnTo>
                  <a:lnTo>
                    <a:pt x="588" y="469"/>
                  </a:lnTo>
                  <a:lnTo>
                    <a:pt x="588" y="469"/>
                  </a:lnTo>
                  <a:lnTo>
                    <a:pt x="592" y="469"/>
                  </a:lnTo>
                  <a:lnTo>
                    <a:pt x="592" y="464"/>
                  </a:lnTo>
                  <a:lnTo>
                    <a:pt x="596" y="464"/>
                  </a:lnTo>
                  <a:lnTo>
                    <a:pt x="601" y="460"/>
                  </a:lnTo>
                  <a:lnTo>
                    <a:pt x="601" y="460"/>
                  </a:lnTo>
                  <a:lnTo>
                    <a:pt x="601" y="464"/>
                  </a:lnTo>
                  <a:lnTo>
                    <a:pt x="601" y="473"/>
                  </a:lnTo>
                  <a:lnTo>
                    <a:pt x="601" y="473"/>
                  </a:lnTo>
                  <a:lnTo>
                    <a:pt x="592" y="473"/>
                  </a:lnTo>
                  <a:lnTo>
                    <a:pt x="588" y="478"/>
                  </a:lnTo>
                  <a:lnTo>
                    <a:pt x="579" y="486"/>
                  </a:lnTo>
                  <a:lnTo>
                    <a:pt x="579" y="486"/>
                  </a:lnTo>
                  <a:lnTo>
                    <a:pt x="574" y="482"/>
                  </a:lnTo>
                  <a:lnTo>
                    <a:pt x="566" y="478"/>
                  </a:lnTo>
                  <a:lnTo>
                    <a:pt x="557" y="482"/>
                  </a:lnTo>
                  <a:lnTo>
                    <a:pt x="548" y="486"/>
                  </a:lnTo>
                  <a:lnTo>
                    <a:pt x="548" y="486"/>
                  </a:lnTo>
                  <a:lnTo>
                    <a:pt x="548" y="482"/>
                  </a:lnTo>
                  <a:lnTo>
                    <a:pt x="544" y="478"/>
                  </a:lnTo>
                  <a:lnTo>
                    <a:pt x="539" y="478"/>
                  </a:lnTo>
                  <a:lnTo>
                    <a:pt x="539" y="469"/>
                  </a:lnTo>
                  <a:lnTo>
                    <a:pt x="539" y="469"/>
                  </a:lnTo>
                  <a:lnTo>
                    <a:pt x="531" y="469"/>
                  </a:lnTo>
                  <a:lnTo>
                    <a:pt x="526" y="464"/>
                  </a:lnTo>
                  <a:lnTo>
                    <a:pt x="522" y="460"/>
                  </a:lnTo>
                  <a:lnTo>
                    <a:pt x="522" y="460"/>
                  </a:lnTo>
                  <a:lnTo>
                    <a:pt x="526" y="460"/>
                  </a:lnTo>
                  <a:lnTo>
                    <a:pt x="535" y="460"/>
                  </a:lnTo>
                  <a:lnTo>
                    <a:pt x="535" y="460"/>
                  </a:lnTo>
                  <a:lnTo>
                    <a:pt x="539" y="456"/>
                  </a:lnTo>
                  <a:lnTo>
                    <a:pt x="539" y="451"/>
                  </a:lnTo>
                  <a:lnTo>
                    <a:pt x="548" y="447"/>
                  </a:lnTo>
                  <a:lnTo>
                    <a:pt x="548" y="447"/>
                  </a:lnTo>
                  <a:lnTo>
                    <a:pt x="544" y="447"/>
                  </a:lnTo>
                  <a:lnTo>
                    <a:pt x="548" y="438"/>
                  </a:lnTo>
                  <a:lnTo>
                    <a:pt x="570" y="438"/>
                  </a:lnTo>
                  <a:lnTo>
                    <a:pt x="570" y="438"/>
                  </a:lnTo>
                  <a:lnTo>
                    <a:pt x="566" y="429"/>
                  </a:lnTo>
                  <a:lnTo>
                    <a:pt x="566" y="429"/>
                  </a:lnTo>
                  <a:lnTo>
                    <a:pt x="570" y="434"/>
                  </a:lnTo>
                  <a:lnTo>
                    <a:pt x="574" y="438"/>
                  </a:lnTo>
                  <a:lnTo>
                    <a:pt x="574" y="438"/>
                  </a:lnTo>
                  <a:lnTo>
                    <a:pt x="574" y="438"/>
                  </a:lnTo>
                  <a:lnTo>
                    <a:pt x="574" y="438"/>
                  </a:lnTo>
                  <a:lnTo>
                    <a:pt x="574" y="438"/>
                  </a:lnTo>
                  <a:lnTo>
                    <a:pt x="579" y="443"/>
                  </a:lnTo>
                  <a:lnTo>
                    <a:pt x="579" y="443"/>
                  </a:lnTo>
                  <a:lnTo>
                    <a:pt x="583" y="438"/>
                  </a:lnTo>
                  <a:lnTo>
                    <a:pt x="605" y="438"/>
                  </a:lnTo>
                  <a:close/>
                  <a:moveTo>
                    <a:pt x="557" y="377"/>
                  </a:moveTo>
                  <a:lnTo>
                    <a:pt x="557" y="377"/>
                  </a:lnTo>
                  <a:lnTo>
                    <a:pt x="557" y="377"/>
                  </a:lnTo>
                  <a:lnTo>
                    <a:pt x="553" y="377"/>
                  </a:lnTo>
                  <a:lnTo>
                    <a:pt x="553" y="377"/>
                  </a:lnTo>
                  <a:lnTo>
                    <a:pt x="557" y="368"/>
                  </a:lnTo>
                  <a:lnTo>
                    <a:pt x="557" y="368"/>
                  </a:lnTo>
                  <a:lnTo>
                    <a:pt x="561" y="372"/>
                  </a:lnTo>
                  <a:lnTo>
                    <a:pt x="561" y="372"/>
                  </a:lnTo>
                  <a:lnTo>
                    <a:pt x="557" y="377"/>
                  </a:lnTo>
                  <a:lnTo>
                    <a:pt x="557" y="377"/>
                  </a:lnTo>
                  <a:close/>
                  <a:moveTo>
                    <a:pt x="649" y="324"/>
                  </a:moveTo>
                  <a:lnTo>
                    <a:pt x="649" y="324"/>
                  </a:lnTo>
                  <a:lnTo>
                    <a:pt x="640" y="320"/>
                  </a:lnTo>
                  <a:lnTo>
                    <a:pt x="640" y="320"/>
                  </a:lnTo>
                  <a:lnTo>
                    <a:pt x="640" y="307"/>
                  </a:lnTo>
                  <a:lnTo>
                    <a:pt x="649" y="307"/>
                  </a:lnTo>
                  <a:lnTo>
                    <a:pt x="649" y="307"/>
                  </a:lnTo>
                  <a:lnTo>
                    <a:pt x="649" y="315"/>
                  </a:lnTo>
                  <a:lnTo>
                    <a:pt x="649" y="320"/>
                  </a:lnTo>
                  <a:lnTo>
                    <a:pt x="649" y="324"/>
                  </a:lnTo>
                  <a:lnTo>
                    <a:pt x="649" y="324"/>
                  </a:lnTo>
                  <a:close/>
                  <a:moveTo>
                    <a:pt x="658" y="302"/>
                  </a:moveTo>
                  <a:lnTo>
                    <a:pt x="658" y="302"/>
                  </a:lnTo>
                  <a:lnTo>
                    <a:pt x="653" y="302"/>
                  </a:lnTo>
                  <a:lnTo>
                    <a:pt x="649" y="298"/>
                  </a:lnTo>
                  <a:lnTo>
                    <a:pt x="649" y="289"/>
                  </a:lnTo>
                  <a:lnTo>
                    <a:pt x="649" y="289"/>
                  </a:lnTo>
                  <a:lnTo>
                    <a:pt x="658" y="289"/>
                  </a:lnTo>
                  <a:lnTo>
                    <a:pt x="662" y="294"/>
                  </a:lnTo>
                  <a:lnTo>
                    <a:pt x="662" y="298"/>
                  </a:lnTo>
                  <a:lnTo>
                    <a:pt x="658" y="302"/>
                  </a:lnTo>
                  <a:lnTo>
                    <a:pt x="658" y="302"/>
                  </a:lnTo>
                  <a:close/>
                  <a:moveTo>
                    <a:pt x="671" y="272"/>
                  </a:moveTo>
                  <a:lnTo>
                    <a:pt x="675" y="272"/>
                  </a:lnTo>
                  <a:lnTo>
                    <a:pt x="675" y="272"/>
                  </a:lnTo>
                  <a:lnTo>
                    <a:pt x="680" y="280"/>
                  </a:lnTo>
                  <a:lnTo>
                    <a:pt x="675" y="285"/>
                  </a:lnTo>
                  <a:lnTo>
                    <a:pt x="675" y="285"/>
                  </a:lnTo>
                  <a:lnTo>
                    <a:pt x="671" y="285"/>
                  </a:lnTo>
                  <a:lnTo>
                    <a:pt x="666" y="280"/>
                  </a:lnTo>
                  <a:lnTo>
                    <a:pt x="666" y="276"/>
                  </a:lnTo>
                  <a:lnTo>
                    <a:pt x="671" y="272"/>
                  </a:lnTo>
                  <a:lnTo>
                    <a:pt x="671" y="272"/>
                  </a:lnTo>
                  <a:close/>
                </a:path>
              </a:pathLst>
            </a:custGeom>
            <a:solidFill>
              <a:srgbClr val="89C6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5" name="Freeform 1469"/>
            <p:cNvSpPr>
              <a:spLocks/>
            </p:cNvSpPr>
            <p:nvPr/>
          </p:nvSpPr>
          <p:spPr bwMode="auto">
            <a:xfrm>
              <a:off x="3861" y="2566"/>
              <a:ext cx="21" cy="9"/>
            </a:xfrm>
            <a:custGeom>
              <a:avLst/>
              <a:gdLst/>
              <a:ahLst/>
              <a:cxnLst>
                <a:cxn ang="0">
                  <a:pos x="21" y="9"/>
                </a:cxn>
                <a:cxn ang="0">
                  <a:pos x="21" y="9"/>
                </a:cxn>
                <a:cxn ang="0">
                  <a:pos x="21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3" y="4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8" y="9"/>
                </a:cxn>
                <a:cxn ang="0">
                  <a:pos x="21" y="9"/>
                </a:cxn>
                <a:cxn ang="0">
                  <a:pos x="21" y="9"/>
                </a:cxn>
              </a:cxnLst>
              <a:rect l="0" t="0" r="r" b="b"/>
              <a:pathLst>
                <a:path w="21" h="9">
                  <a:moveTo>
                    <a:pt x="21" y="9"/>
                  </a:move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3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8" y="9"/>
                  </a:lnTo>
                  <a:lnTo>
                    <a:pt x="21" y="9"/>
                  </a:lnTo>
                  <a:lnTo>
                    <a:pt x="21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6" name="Freeform 1470"/>
            <p:cNvSpPr>
              <a:spLocks/>
            </p:cNvSpPr>
            <p:nvPr/>
          </p:nvSpPr>
          <p:spPr bwMode="auto">
            <a:xfrm>
              <a:off x="3904" y="2566"/>
              <a:ext cx="9" cy="9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5" y="9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9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5" y="9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7" name="Freeform 1471"/>
            <p:cNvSpPr>
              <a:spLocks/>
            </p:cNvSpPr>
            <p:nvPr/>
          </p:nvSpPr>
          <p:spPr bwMode="auto">
            <a:xfrm>
              <a:off x="3896" y="2575"/>
              <a:ext cx="26" cy="13"/>
            </a:xfrm>
            <a:custGeom>
              <a:avLst/>
              <a:gdLst/>
              <a:ahLst/>
              <a:cxnLst>
                <a:cxn ang="0">
                  <a:pos x="4" y="13"/>
                </a:cxn>
                <a:cxn ang="0">
                  <a:pos x="4" y="13"/>
                </a:cxn>
                <a:cxn ang="0">
                  <a:pos x="8" y="13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6" y="4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22" y="9"/>
                </a:cxn>
                <a:cxn ang="0">
                  <a:pos x="22" y="9"/>
                </a:cxn>
                <a:cxn ang="0">
                  <a:pos x="17" y="4"/>
                </a:cxn>
                <a:cxn ang="0">
                  <a:pos x="13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4" y="13"/>
                </a:cxn>
                <a:cxn ang="0">
                  <a:pos x="4" y="13"/>
                </a:cxn>
              </a:cxnLst>
              <a:rect l="0" t="0" r="r" b="b"/>
              <a:pathLst>
                <a:path w="26" h="13">
                  <a:moveTo>
                    <a:pt x="4" y="13"/>
                  </a:moveTo>
                  <a:lnTo>
                    <a:pt x="4" y="13"/>
                  </a:lnTo>
                  <a:lnTo>
                    <a:pt x="8" y="13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17" y="4"/>
                  </a:lnTo>
                  <a:lnTo>
                    <a:pt x="13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3"/>
                  </a:lnTo>
                  <a:lnTo>
                    <a:pt x="4" y="13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8" name="Freeform 1472"/>
            <p:cNvSpPr>
              <a:spLocks/>
            </p:cNvSpPr>
            <p:nvPr/>
          </p:nvSpPr>
          <p:spPr bwMode="auto">
            <a:xfrm>
              <a:off x="3821" y="2592"/>
              <a:ext cx="26" cy="22"/>
            </a:xfrm>
            <a:custGeom>
              <a:avLst/>
              <a:gdLst/>
              <a:ahLst/>
              <a:cxnLst>
                <a:cxn ang="0">
                  <a:pos x="9" y="1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18" y="5"/>
                </a:cxn>
                <a:cxn ang="0">
                  <a:pos x="22" y="5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18" y="18"/>
                </a:cxn>
                <a:cxn ang="0">
                  <a:pos x="22" y="22"/>
                </a:cxn>
                <a:cxn ang="0">
                  <a:pos x="26" y="13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9" y="13"/>
                </a:cxn>
                <a:cxn ang="0">
                  <a:pos x="9" y="13"/>
                </a:cxn>
              </a:cxnLst>
              <a:rect l="0" t="0" r="r" b="b"/>
              <a:pathLst>
                <a:path w="26" h="22">
                  <a:moveTo>
                    <a:pt x="9" y="13"/>
                  </a:moveTo>
                  <a:lnTo>
                    <a:pt x="9" y="13"/>
                  </a:lnTo>
                  <a:lnTo>
                    <a:pt x="9" y="5"/>
                  </a:lnTo>
                  <a:lnTo>
                    <a:pt x="18" y="5"/>
                  </a:lnTo>
                  <a:lnTo>
                    <a:pt x="22" y="5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18" y="18"/>
                  </a:lnTo>
                  <a:lnTo>
                    <a:pt x="22" y="22"/>
                  </a:lnTo>
                  <a:lnTo>
                    <a:pt x="26" y="1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9" y="13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9" name="Freeform 1473"/>
            <p:cNvSpPr>
              <a:spLocks/>
            </p:cNvSpPr>
            <p:nvPr/>
          </p:nvSpPr>
          <p:spPr bwMode="auto">
            <a:xfrm>
              <a:off x="3856" y="2592"/>
              <a:ext cx="31" cy="9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18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31" h="9">
                  <a:moveTo>
                    <a:pt x="31" y="0"/>
                  </a:moveTo>
                  <a:lnTo>
                    <a:pt x="31" y="0"/>
                  </a:lnTo>
                  <a:lnTo>
                    <a:pt x="18" y="0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0" name="Freeform 1474"/>
            <p:cNvSpPr>
              <a:spLocks/>
            </p:cNvSpPr>
            <p:nvPr/>
          </p:nvSpPr>
          <p:spPr bwMode="auto">
            <a:xfrm>
              <a:off x="3896" y="2592"/>
              <a:ext cx="26" cy="9"/>
            </a:xfrm>
            <a:custGeom>
              <a:avLst/>
              <a:gdLst/>
              <a:ahLst/>
              <a:cxnLst>
                <a:cxn ang="0">
                  <a:pos x="4" y="9"/>
                </a:cxn>
                <a:cxn ang="0">
                  <a:pos x="4" y="9"/>
                </a:cxn>
                <a:cxn ang="0">
                  <a:pos x="4" y="5"/>
                </a:cxn>
                <a:cxn ang="0">
                  <a:pos x="13" y="5"/>
                </a:cxn>
                <a:cxn ang="0">
                  <a:pos x="26" y="5"/>
                </a:cxn>
                <a:cxn ang="0">
                  <a:pos x="26" y="5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</a:cxnLst>
              <a:rect l="0" t="0" r="r" b="b"/>
              <a:pathLst>
                <a:path w="26" h="9">
                  <a:moveTo>
                    <a:pt x="4" y="9"/>
                  </a:moveTo>
                  <a:lnTo>
                    <a:pt x="4" y="9"/>
                  </a:lnTo>
                  <a:lnTo>
                    <a:pt x="4" y="5"/>
                  </a:lnTo>
                  <a:lnTo>
                    <a:pt x="13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1" name="Freeform 1475"/>
            <p:cNvSpPr>
              <a:spLocks/>
            </p:cNvSpPr>
            <p:nvPr/>
          </p:nvSpPr>
          <p:spPr bwMode="auto">
            <a:xfrm>
              <a:off x="3856" y="2605"/>
              <a:ext cx="26" cy="9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5" y="9"/>
                </a:cxn>
                <a:cxn ang="0">
                  <a:pos x="13" y="5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8" y="0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5" y="9"/>
                </a:cxn>
                <a:cxn ang="0">
                  <a:pos x="5" y="9"/>
                </a:cxn>
              </a:cxnLst>
              <a:rect l="0" t="0" r="r" b="b"/>
              <a:pathLst>
                <a:path w="26" h="9">
                  <a:moveTo>
                    <a:pt x="5" y="9"/>
                  </a:moveTo>
                  <a:lnTo>
                    <a:pt x="5" y="9"/>
                  </a:lnTo>
                  <a:lnTo>
                    <a:pt x="13" y="5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5" y="9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2" name="Freeform 1476"/>
            <p:cNvSpPr>
              <a:spLocks/>
            </p:cNvSpPr>
            <p:nvPr/>
          </p:nvSpPr>
          <p:spPr bwMode="auto">
            <a:xfrm>
              <a:off x="3891" y="2601"/>
              <a:ext cx="31" cy="9"/>
            </a:xfrm>
            <a:custGeom>
              <a:avLst/>
              <a:gdLst/>
              <a:ahLst/>
              <a:cxnLst>
                <a:cxn ang="0">
                  <a:pos x="31" y="9"/>
                </a:cxn>
                <a:cxn ang="0">
                  <a:pos x="31" y="9"/>
                </a:cxn>
                <a:cxn ang="0">
                  <a:pos x="27" y="4"/>
                </a:cxn>
                <a:cxn ang="0">
                  <a:pos x="18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5" y="9"/>
                </a:cxn>
                <a:cxn ang="0">
                  <a:pos x="9" y="9"/>
                </a:cxn>
                <a:cxn ang="0">
                  <a:pos x="18" y="4"/>
                </a:cxn>
                <a:cxn ang="0">
                  <a:pos x="31" y="9"/>
                </a:cxn>
                <a:cxn ang="0">
                  <a:pos x="31" y="9"/>
                </a:cxn>
              </a:cxnLst>
              <a:rect l="0" t="0" r="r" b="b"/>
              <a:pathLst>
                <a:path w="31" h="9">
                  <a:moveTo>
                    <a:pt x="31" y="9"/>
                  </a:moveTo>
                  <a:lnTo>
                    <a:pt x="31" y="9"/>
                  </a:lnTo>
                  <a:lnTo>
                    <a:pt x="27" y="4"/>
                  </a:lnTo>
                  <a:lnTo>
                    <a:pt x="18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9"/>
                  </a:lnTo>
                  <a:lnTo>
                    <a:pt x="9" y="9"/>
                  </a:lnTo>
                  <a:lnTo>
                    <a:pt x="18" y="4"/>
                  </a:lnTo>
                  <a:lnTo>
                    <a:pt x="31" y="9"/>
                  </a:lnTo>
                  <a:lnTo>
                    <a:pt x="31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3" name="Freeform 1477"/>
            <p:cNvSpPr>
              <a:spLocks/>
            </p:cNvSpPr>
            <p:nvPr/>
          </p:nvSpPr>
          <p:spPr bwMode="auto">
            <a:xfrm>
              <a:off x="3852" y="2614"/>
              <a:ext cx="22" cy="9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17" y="0"/>
                </a:cxn>
                <a:cxn ang="0">
                  <a:pos x="13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9" y="9"/>
                </a:cxn>
                <a:cxn ang="0">
                  <a:pos x="17" y="9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22" h="9">
                  <a:moveTo>
                    <a:pt x="22" y="5"/>
                  </a:moveTo>
                  <a:lnTo>
                    <a:pt x="22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9" y="9"/>
                  </a:lnTo>
                  <a:lnTo>
                    <a:pt x="17" y="9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4" name="Freeform 1478"/>
            <p:cNvSpPr>
              <a:spLocks/>
            </p:cNvSpPr>
            <p:nvPr/>
          </p:nvSpPr>
          <p:spPr bwMode="auto">
            <a:xfrm>
              <a:off x="3891" y="2614"/>
              <a:ext cx="31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5" y="5"/>
                </a:cxn>
                <a:cxn ang="0">
                  <a:pos x="13" y="5"/>
                </a:cxn>
                <a:cxn ang="0">
                  <a:pos x="31" y="9"/>
                </a:cxn>
                <a:cxn ang="0">
                  <a:pos x="31" y="9"/>
                </a:cxn>
                <a:cxn ang="0">
                  <a:pos x="27" y="0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1" h="9">
                  <a:moveTo>
                    <a:pt x="0" y="9"/>
                  </a:moveTo>
                  <a:lnTo>
                    <a:pt x="0" y="9"/>
                  </a:lnTo>
                  <a:lnTo>
                    <a:pt x="5" y="5"/>
                  </a:lnTo>
                  <a:lnTo>
                    <a:pt x="13" y="5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5" name="Freeform 1479"/>
            <p:cNvSpPr>
              <a:spLocks/>
            </p:cNvSpPr>
            <p:nvPr/>
          </p:nvSpPr>
          <p:spPr bwMode="auto">
            <a:xfrm>
              <a:off x="3856" y="2627"/>
              <a:ext cx="31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9"/>
                </a:cxn>
                <a:cxn ang="0">
                  <a:pos x="13" y="9"/>
                </a:cxn>
                <a:cxn ang="0">
                  <a:pos x="22" y="5"/>
                </a:cxn>
                <a:cxn ang="0">
                  <a:pos x="31" y="9"/>
                </a:cxn>
                <a:cxn ang="0">
                  <a:pos x="31" y="9"/>
                </a:cxn>
                <a:cxn ang="0">
                  <a:pos x="31" y="5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" h="9">
                  <a:moveTo>
                    <a:pt x="0" y="0"/>
                  </a:moveTo>
                  <a:lnTo>
                    <a:pt x="0" y="0"/>
                  </a:lnTo>
                  <a:lnTo>
                    <a:pt x="5" y="9"/>
                  </a:lnTo>
                  <a:lnTo>
                    <a:pt x="13" y="9"/>
                  </a:lnTo>
                  <a:lnTo>
                    <a:pt x="22" y="5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5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6" name="Freeform 1480"/>
            <p:cNvSpPr>
              <a:spLocks/>
            </p:cNvSpPr>
            <p:nvPr/>
          </p:nvSpPr>
          <p:spPr bwMode="auto">
            <a:xfrm>
              <a:off x="3891" y="2636"/>
              <a:ext cx="31" cy="9"/>
            </a:xfrm>
            <a:custGeom>
              <a:avLst/>
              <a:gdLst/>
              <a:ahLst/>
              <a:cxnLst>
                <a:cxn ang="0">
                  <a:pos x="31" y="5"/>
                </a:cxn>
                <a:cxn ang="0">
                  <a:pos x="31" y="5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5" y="9"/>
                </a:cxn>
                <a:cxn ang="0">
                  <a:pos x="13" y="9"/>
                </a:cxn>
                <a:cxn ang="0">
                  <a:pos x="22" y="9"/>
                </a:cxn>
                <a:cxn ang="0">
                  <a:pos x="27" y="9"/>
                </a:cxn>
                <a:cxn ang="0">
                  <a:pos x="31" y="5"/>
                </a:cxn>
                <a:cxn ang="0">
                  <a:pos x="31" y="5"/>
                </a:cxn>
              </a:cxnLst>
              <a:rect l="0" t="0" r="r" b="b"/>
              <a:pathLst>
                <a:path w="31" h="9">
                  <a:moveTo>
                    <a:pt x="31" y="5"/>
                  </a:moveTo>
                  <a:lnTo>
                    <a:pt x="31" y="5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5" y="9"/>
                  </a:lnTo>
                  <a:lnTo>
                    <a:pt x="13" y="9"/>
                  </a:lnTo>
                  <a:lnTo>
                    <a:pt x="22" y="9"/>
                  </a:lnTo>
                  <a:lnTo>
                    <a:pt x="27" y="9"/>
                  </a:lnTo>
                  <a:lnTo>
                    <a:pt x="31" y="5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7" name="Freeform 1481"/>
            <p:cNvSpPr>
              <a:spLocks/>
            </p:cNvSpPr>
            <p:nvPr/>
          </p:nvSpPr>
          <p:spPr bwMode="auto">
            <a:xfrm>
              <a:off x="3865" y="2641"/>
              <a:ext cx="22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3" y="4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13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8" name="Freeform 1482"/>
            <p:cNvSpPr>
              <a:spLocks/>
            </p:cNvSpPr>
            <p:nvPr/>
          </p:nvSpPr>
          <p:spPr bwMode="auto">
            <a:xfrm>
              <a:off x="3900" y="2649"/>
              <a:ext cx="26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4" y="5"/>
                </a:cxn>
                <a:cxn ang="0">
                  <a:pos x="13" y="9"/>
                </a:cxn>
                <a:cxn ang="0">
                  <a:pos x="22" y="5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9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26" h="9">
                  <a:moveTo>
                    <a:pt x="0" y="9"/>
                  </a:moveTo>
                  <a:lnTo>
                    <a:pt x="0" y="9"/>
                  </a:lnTo>
                  <a:lnTo>
                    <a:pt x="4" y="5"/>
                  </a:lnTo>
                  <a:lnTo>
                    <a:pt x="13" y="9"/>
                  </a:lnTo>
                  <a:lnTo>
                    <a:pt x="22" y="5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9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9" name="Freeform 1483"/>
            <p:cNvSpPr>
              <a:spLocks/>
            </p:cNvSpPr>
            <p:nvPr/>
          </p:nvSpPr>
          <p:spPr bwMode="auto">
            <a:xfrm>
              <a:off x="3856" y="2649"/>
              <a:ext cx="26" cy="9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26" y="9"/>
                </a:cxn>
                <a:cxn ang="0">
                  <a:pos x="26" y="5"/>
                </a:cxn>
                <a:cxn ang="0">
                  <a:pos x="22" y="5"/>
                </a:cxn>
                <a:cxn ang="0">
                  <a:pos x="13" y="0"/>
                </a:cxn>
                <a:cxn ang="0">
                  <a:pos x="5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5" y="9"/>
                </a:cxn>
                <a:cxn ang="0">
                  <a:pos x="13" y="9"/>
                </a:cxn>
                <a:cxn ang="0">
                  <a:pos x="22" y="5"/>
                </a:cxn>
                <a:cxn ang="0">
                  <a:pos x="26" y="9"/>
                </a:cxn>
                <a:cxn ang="0">
                  <a:pos x="26" y="9"/>
                </a:cxn>
              </a:cxnLst>
              <a:rect l="0" t="0" r="r" b="b"/>
              <a:pathLst>
                <a:path w="26" h="9">
                  <a:moveTo>
                    <a:pt x="26" y="9"/>
                  </a:moveTo>
                  <a:lnTo>
                    <a:pt x="26" y="9"/>
                  </a:lnTo>
                  <a:lnTo>
                    <a:pt x="26" y="5"/>
                  </a:lnTo>
                  <a:lnTo>
                    <a:pt x="22" y="5"/>
                  </a:lnTo>
                  <a:lnTo>
                    <a:pt x="13" y="0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5" y="9"/>
                  </a:lnTo>
                  <a:lnTo>
                    <a:pt x="13" y="9"/>
                  </a:lnTo>
                  <a:lnTo>
                    <a:pt x="22" y="5"/>
                  </a:lnTo>
                  <a:lnTo>
                    <a:pt x="26" y="9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0" name="Freeform 1484"/>
            <p:cNvSpPr>
              <a:spLocks/>
            </p:cNvSpPr>
            <p:nvPr/>
          </p:nvSpPr>
          <p:spPr bwMode="auto">
            <a:xfrm>
              <a:off x="3847" y="2662"/>
              <a:ext cx="40" cy="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18" y="9"/>
                </a:cxn>
                <a:cxn ang="0">
                  <a:pos x="31" y="5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18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40" h="9">
                  <a:moveTo>
                    <a:pt x="0" y="5"/>
                  </a:moveTo>
                  <a:lnTo>
                    <a:pt x="0" y="5"/>
                  </a:lnTo>
                  <a:lnTo>
                    <a:pt x="18" y="9"/>
                  </a:lnTo>
                  <a:lnTo>
                    <a:pt x="31" y="5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18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1" name="Freeform 1485"/>
            <p:cNvSpPr>
              <a:spLocks/>
            </p:cNvSpPr>
            <p:nvPr/>
          </p:nvSpPr>
          <p:spPr bwMode="auto">
            <a:xfrm>
              <a:off x="3891" y="2658"/>
              <a:ext cx="31" cy="13"/>
            </a:xfrm>
            <a:custGeom>
              <a:avLst/>
              <a:gdLst/>
              <a:ahLst/>
              <a:cxnLst>
                <a:cxn ang="0">
                  <a:pos x="31" y="4"/>
                </a:cxn>
                <a:cxn ang="0">
                  <a:pos x="31" y="4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13" y="13"/>
                </a:cxn>
                <a:cxn ang="0">
                  <a:pos x="27" y="9"/>
                </a:cxn>
                <a:cxn ang="0">
                  <a:pos x="31" y="4"/>
                </a:cxn>
                <a:cxn ang="0">
                  <a:pos x="31" y="4"/>
                </a:cxn>
              </a:cxnLst>
              <a:rect l="0" t="0" r="r" b="b"/>
              <a:pathLst>
                <a:path w="31" h="13">
                  <a:moveTo>
                    <a:pt x="31" y="4"/>
                  </a:moveTo>
                  <a:lnTo>
                    <a:pt x="31" y="4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9"/>
                  </a:lnTo>
                  <a:lnTo>
                    <a:pt x="13" y="13"/>
                  </a:lnTo>
                  <a:lnTo>
                    <a:pt x="27" y="9"/>
                  </a:lnTo>
                  <a:lnTo>
                    <a:pt x="31" y="4"/>
                  </a:lnTo>
                  <a:lnTo>
                    <a:pt x="31" y="4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2" name="Freeform 1486"/>
            <p:cNvSpPr>
              <a:spLocks/>
            </p:cNvSpPr>
            <p:nvPr/>
          </p:nvSpPr>
          <p:spPr bwMode="auto">
            <a:xfrm>
              <a:off x="3847" y="2676"/>
              <a:ext cx="40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14" y="4"/>
                </a:cxn>
                <a:cxn ang="0">
                  <a:pos x="22" y="4"/>
                </a:cxn>
                <a:cxn ang="0">
                  <a:pos x="35" y="4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22" y="0"/>
                </a:cxn>
                <a:cxn ang="0">
                  <a:pos x="9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0" h="4">
                  <a:moveTo>
                    <a:pt x="0" y="4"/>
                  </a:moveTo>
                  <a:lnTo>
                    <a:pt x="0" y="4"/>
                  </a:lnTo>
                  <a:lnTo>
                    <a:pt x="14" y="4"/>
                  </a:lnTo>
                  <a:lnTo>
                    <a:pt x="22" y="4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22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3" name="Freeform 1487"/>
            <p:cNvSpPr>
              <a:spLocks/>
            </p:cNvSpPr>
            <p:nvPr/>
          </p:nvSpPr>
          <p:spPr bwMode="auto">
            <a:xfrm>
              <a:off x="3896" y="2671"/>
              <a:ext cx="26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8" y="9"/>
                </a:cxn>
                <a:cxn ang="0">
                  <a:pos x="13" y="9"/>
                </a:cxn>
                <a:cxn ang="0">
                  <a:pos x="17" y="9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8" y="0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8" y="9"/>
                  </a:lnTo>
                  <a:lnTo>
                    <a:pt x="13" y="9"/>
                  </a:lnTo>
                  <a:lnTo>
                    <a:pt x="17" y="9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8" y="0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4" name="Freeform 1488"/>
            <p:cNvSpPr>
              <a:spLocks/>
            </p:cNvSpPr>
            <p:nvPr/>
          </p:nvSpPr>
          <p:spPr bwMode="auto">
            <a:xfrm>
              <a:off x="3847" y="2698"/>
              <a:ext cx="40" cy="8"/>
            </a:xfrm>
            <a:custGeom>
              <a:avLst/>
              <a:gdLst/>
              <a:ahLst/>
              <a:cxnLst>
                <a:cxn ang="0">
                  <a:pos x="40" y="8"/>
                </a:cxn>
                <a:cxn ang="0">
                  <a:pos x="40" y="8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27" y="0"/>
                </a:cxn>
                <a:cxn ang="0">
                  <a:pos x="18" y="0"/>
                </a:cxn>
                <a:cxn ang="0">
                  <a:pos x="5" y="0"/>
                </a:cxn>
                <a:cxn ang="0">
                  <a:pos x="5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2" y="4"/>
                </a:cxn>
                <a:cxn ang="0">
                  <a:pos x="40" y="8"/>
                </a:cxn>
                <a:cxn ang="0">
                  <a:pos x="40" y="8"/>
                </a:cxn>
              </a:cxnLst>
              <a:rect l="0" t="0" r="r" b="b"/>
              <a:pathLst>
                <a:path w="40" h="8">
                  <a:moveTo>
                    <a:pt x="40" y="8"/>
                  </a:moveTo>
                  <a:lnTo>
                    <a:pt x="40" y="8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5" y="0"/>
                  </a:lnTo>
                  <a:lnTo>
                    <a:pt x="5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2" y="4"/>
                  </a:lnTo>
                  <a:lnTo>
                    <a:pt x="40" y="8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5" name="Freeform 1489"/>
            <p:cNvSpPr>
              <a:spLocks/>
            </p:cNvSpPr>
            <p:nvPr/>
          </p:nvSpPr>
          <p:spPr bwMode="auto">
            <a:xfrm>
              <a:off x="3852" y="2706"/>
              <a:ext cx="30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4" y="9"/>
                </a:cxn>
                <a:cxn ang="0">
                  <a:pos x="13" y="9"/>
                </a:cxn>
                <a:cxn ang="0">
                  <a:pos x="26" y="9"/>
                </a:cxn>
                <a:cxn ang="0">
                  <a:pos x="30" y="5"/>
                </a:cxn>
                <a:cxn ang="0">
                  <a:pos x="30" y="5"/>
                </a:cxn>
                <a:cxn ang="0">
                  <a:pos x="26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9">
                  <a:moveTo>
                    <a:pt x="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4" y="9"/>
                  </a:lnTo>
                  <a:lnTo>
                    <a:pt x="13" y="9"/>
                  </a:lnTo>
                  <a:lnTo>
                    <a:pt x="26" y="9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6" name="Freeform 1490"/>
            <p:cNvSpPr>
              <a:spLocks/>
            </p:cNvSpPr>
            <p:nvPr/>
          </p:nvSpPr>
          <p:spPr bwMode="auto">
            <a:xfrm>
              <a:off x="3896" y="2706"/>
              <a:ext cx="26" cy="9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26" y="9"/>
                </a:cxn>
                <a:cxn ang="0">
                  <a:pos x="26" y="5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13" y="9"/>
                </a:cxn>
                <a:cxn ang="0">
                  <a:pos x="17" y="5"/>
                </a:cxn>
                <a:cxn ang="0">
                  <a:pos x="26" y="9"/>
                </a:cxn>
                <a:cxn ang="0">
                  <a:pos x="26" y="9"/>
                </a:cxn>
              </a:cxnLst>
              <a:rect l="0" t="0" r="r" b="b"/>
              <a:pathLst>
                <a:path w="26" h="9">
                  <a:moveTo>
                    <a:pt x="26" y="9"/>
                  </a:moveTo>
                  <a:lnTo>
                    <a:pt x="26" y="9"/>
                  </a:lnTo>
                  <a:lnTo>
                    <a:pt x="26" y="5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6" y="9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7" name="Freeform 1491"/>
            <p:cNvSpPr>
              <a:spLocks/>
            </p:cNvSpPr>
            <p:nvPr/>
          </p:nvSpPr>
          <p:spPr bwMode="auto">
            <a:xfrm>
              <a:off x="3847" y="2728"/>
              <a:ext cx="18" cy="9"/>
            </a:xfrm>
            <a:custGeom>
              <a:avLst/>
              <a:gdLst/>
              <a:ahLst/>
              <a:cxnLst>
                <a:cxn ang="0">
                  <a:pos x="18" y="9"/>
                </a:cxn>
                <a:cxn ang="0">
                  <a:pos x="18" y="9"/>
                </a:cxn>
                <a:cxn ang="0">
                  <a:pos x="18" y="5"/>
                </a:cxn>
                <a:cxn ang="0">
                  <a:pos x="9" y="0"/>
                </a:cxn>
                <a:cxn ang="0">
                  <a:pos x="5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9" y="9"/>
                </a:cxn>
                <a:cxn ang="0">
                  <a:pos x="14" y="9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9"/>
                </a:cxn>
              </a:cxnLst>
              <a:rect l="0" t="0" r="r" b="b"/>
              <a:pathLst>
                <a:path w="18" h="9">
                  <a:moveTo>
                    <a:pt x="18" y="9"/>
                  </a:moveTo>
                  <a:lnTo>
                    <a:pt x="18" y="9"/>
                  </a:lnTo>
                  <a:lnTo>
                    <a:pt x="18" y="5"/>
                  </a:lnTo>
                  <a:lnTo>
                    <a:pt x="9" y="0"/>
                  </a:lnTo>
                  <a:lnTo>
                    <a:pt x="5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9" y="9"/>
                  </a:lnTo>
                  <a:lnTo>
                    <a:pt x="14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8" name="Freeform 1492"/>
            <p:cNvSpPr>
              <a:spLocks/>
            </p:cNvSpPr>
            <p:nvPr/>
          </p:nvSpPr>
          <p:spPr bwMode="auto">
            <a:xfrm>
              <a:off x="3856" y="2579"/>
              <a:ext cx="26" cy="9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13" y="0"/>
                </a:cxn>
                <a:cxn ang="0">
                  <a:pos x="5" y="0"/>
                </a:cxn>
                <a:cxn ang="0">
                  <a:pos x="5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22" y="9"/>
                </a:cxn>
                <a:cxn ang="0">
                  <a:pos x="26" y="5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6" h="9">
                  <a:moveTo>
                    <a:pt x="22" y="0"/>
                  </a:moveTo>
                  <a:lnTo>
                    <a:pt x="22" y="0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13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22" y="9"/>
                  </a:lnTo>
                  <a:lnTo>
                    <a:pt x="26" y="5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9" name="Rectangle 1493"/>
            <p:cNvSpPr>
              <a:spLocks noChangeArrowheads="1"/>
            </p:cNvSpPr>
            <p:nvPr/>
          </p:nvSpPr>
          <p:spPr bwMode="auto">
            <a:xfrm>
              <a:off x="4522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0" name="Rectangle 1494"/>
            <p:cNvSpPr>
              <a:spLocks noChangeArrowheads="1"/>
            </p:cNvSpPr>
            <p:nvPr/>
          </p:nvSpPr>
          <p:spPr bwMode="auto">
            <a:xfrm>
              <a:off x="4553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1" name="Rectangle 1495"/>
            <p:cNvSpPr>
              <a:spLocks noChangeArrowheads="1"/>
            </p:cNvSpPr>
            <p:nvPr/>
          </p:nvSpPr>
          <p:spPr bwMode="auto">
            <a:xfrm>
              <a:off x="4588" y="2855"/>
              <a:ext cx="13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2" name="Rectangle 1496"/>
            <p:cNvSpPr>
              <a:spLocks noChangeArrowheads="1"/>
            </p:cNvSpPr>
            <p:nvPr/>
          </p:nvSpPr>
          <p:spPr bwMode="auto">
            <a:xfrm>
              <a:off x="4614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3" name="Rectangle 1497"/>
            <p:cNvSpPr>
              <a:spLocks noChangeArrowheads="1"/>
            </p:cNvSpPr>
            <p:nvPr/>
          </p:nvSpPr>
          <p:spPr bwMode="auto">
            <a:xfrm>
              <a:off x="4649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4" name="Rectangle 1498"/>
            <p:cNvSpPr>
              <a:spLocks noChangeArrowheads="1"/>
            </p:cNvSpPr>
            <p:nvPr/>
          </p:nvSpPr>
          <p:spPr bwMode="auto">
            <a:xfrm>
              <a:off x="4680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5" name="Freeform 1499"/>
            <p:cNvSpPr>
              <a:spLocks/>
            </p:cNvSpPr>
            <p:nvPr/>
          </p:nvSpPr>
          <p:spPr bwMode="auto">
            <a:xfrm>
              <a:off x="2331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6" name="Freeform 1500"/>
            <p:cNvSpPr>
              <a:spLocks/>
            </p:cNvSpPr>
            <p:nvPr/>
          </p:nvSpPr>
          <p:spPr bwMode="auto">
            <a:xfrm>
              <a:off x="2388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7" name="Freeform 1501"/>
            <p:cNvSpPr>
              <a:spLocks/>
            </p:cNvSpPr>
            <p:nvPr/>
          </p:nvSpPr>
          <p:spPr bwMode="auto">
            <a:xfrm>
              <a:off x="2445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8" name="Freeform 1502"/>
            <p:cNvSpPr>
              <a:spLocks/>
            </p:cNvSpPr>
            <p:nvPr/>
          </p:nvSpPr>
          <p:spPr bwMode="auto">
            <a:xfrm>
              <a:off x="2502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9" name="Freeform 1503"/>
            <p:cNvSpPr>
              <a:spLocks/>
            </p:cNvSpPr>
            <p:nvPr/>
          </p:nvSpPr>
          <p:spPr bwMode="auto">
            <a:xfrm>
              <a:off x="2559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0" name="Freeform 1504"/>
            <p:cNvSpPr>
              <a:spLocks/>
            </p:cNvSpPr>
            <p:nvPr/>
          </p:nvSpPr>
          <p:spPr bwMode="auto">
            <a:xfrm>
              <a:off x="3054" y="2676"/>
              <a:ext cx="1758" cy="245"/>
            </a:xfrm>
            <a:custGeom>
              <a:avLst/>
              <a:gdLst/>
              <a:ahLst/>
              <a:cxnLst>
                <a:cxn ang="0">
                  <a:pos x="1758" y="0"/>
                </a:cxn>
                <a:cxn ang="0">
                  <a:pos x="1666" y="0"/>
                </a:cxn>
                <a:cxn ang="0">
                  <a:pos x="1657" y="8"/>
                </a:cxn>
                <a:cxn ang="0">
                  <a:pos x="1438" y="8"/>
                </a:cxn>
                <a:cxn ang="0">
                  <a:pos x="1205" y="236"/>
                </a:cxn>
                <a:cxn ang="0">
                  <a:pos x="745" y="236"/>
                </a:cxn>
                <a:cxn ang="0">
                  <a:pos x="693" y="188"/>
                </a:cxn>
                <a:cxn ang="0">
                  <a:pos x="0" y="188"/>
                </a:cxn>
                <a:cxn ang="0">
                  <a:pos x="9" y="197"/>
                </a:cxn>
                <a:cxn ang="0">
                  <a:pos x="504" y="197"/>
                </a:cxn>
                <a:cxn ang="0">
                  <a:pos x="517" y="210"/>
                </a:cxn>
                <a:cxn ang="0">
                  <a:pos x="403" y="210"/>
                </a:cxn>
                <a:cxn ang="0">
                  <a:pos x="373" y="245"/>
                </a:cxn>
                <a:cxn ang="0">
                  <a:pos x="1205" y="245"/>
                </a:cxn>
                <a:cxn ang="0">
                  <a:pos x="1438" y="13"/>
                </a:cxn>
                <a:cxn ang="0">
                  <a:pos x="1758" y="13"/>
                </a:cxn>
                <a:cxn ang="0">
                  <a:pos x="1758" y="0"/>
                </a:cxn>
              </a:cxnLst>
              <a:rect l="0" t="0" r="r" b="b"/>
              <a:pathLst>
                <a:path w="1758" h="245">
                  <a:moveTo>
                    <a:pt x="1758" y="0"/>
                  </a:moveTo>
                  <a:lnTo>
                    <a:pt x="1666" y="0"/>
                  </a:lnTo>
                  <a:lnTo>
                    <a:pt x="1657" y="8"/>
                  </a:lnTo>
                  <a:lnTo>
                    <a:pt x="1438" y="8"/>
                  </a:lnTo>
                  <a:lnTo>
                    <a:pt x="1205" y="236"/>
                  </a:lnTo>
                  <a:lnTo>
                    <a:pt x="745" y="236"/>
                  </a:lnTo>
                  <a:lnTo>
                    <a:pt x="693" y="188"/>
                  </a:lnTo>
                  <a:lnTo>
                    <a:pt x="0" y="188"/>
                  </a:lnTo>
                  <a:lnTo>
                    <a:pt x="9" y="197"/>
                  </a:lnTo>
                  <a:lnTo>
                    <a:pt x="504" y="197"/>
                  </a:lnTo>
                  <a:lnTo>
                    <a:pt x="517" y="210"/>
                  </a:lnTo>
                  <a:lnTo>
                    <a:pt x="403" y="210"/>
                  </a:lnTo>
                  <a:lnTo>
                    <a:pt x="373" y="245"/>
                  </a:lnTo>
                  <a:lnTo>
                    <a:pt x="1205" y="245"/>
                  </a:lnTo>
                  <a:lnTo>
                    <a:pt x="1438" y="13"/>
                  </a:lnTo>
                  <a:lnTo>
                    <a:pt x="1758" y="13"/>
                  </a:lnTo>
                  <a:lnTo>
                    <a:pt x="1758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1" name="Freeform 1505"/>
            <p:cNvSpPr>
              <a:spLocks/>
            </p:cNvSpPr>
            <p:nvPr/>
          </p:nvSpPr>
          <p:spPr bwMode="auto">
            <a:xfrm>
              <a:off x="2616" y="2847"/>
              <a:ext cx="592" cy="3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592" y="0"/>
                </a:cxn>
                <a:cxn ang="0">
                  <a:pos x="561" y="35"/>
                </a:cxn>
                <a:cxn ang="0">
                  <a:pos x="0" y="35"/>
                </a:cxn>
                <a:cxn ang="0">
                  <a:pos x="31" y="0"/>
                </a:cxn>
              </a:cxnLst>
              <a:rect l="0" t="0" r="r" b="b"/>
              <a:pathLst>
                <a:path w="592" h="35">
                  <a:moveTo>
                    <a:pt x="31" y="0"/>
                  </a:moveTo>
                  <a:lnTo>
                    <a:pt x="592" y="0"/>
                  </a:lnTo>
                  <a:lnTo>
                    <a:pt x="561" y="35"/>
                  </a:lnTo>
                  <a:lnTo>
                    <a:pt x="0" y="3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2" name="Freeform 1506"/>
            <p:cNvSpPr>
              <a:spLocks noEditPoints="1"/>
            </p:cNvSpPr>
            <p:nvPr/>
          </p:nvSpPr>
          <p:spPr bwMode="auto">
            <a:xfrm>
              <a:off x="2357" y="2448"/>
              <a:ext cx="1337" cy="372"/>
            </a:xfrm>
            <a:custGeom>
              <a:avLst/>
              <a:gdLst/>
              <a:ahLst/>
              <a:cxnLst>
                <a:cxn ang="0">
                  <a:pos x="1210" y="44"/>
                </a:cxn>
                <a:cxn ang="0">
                  <a:pos x="1236" y="83"/>
                </a:cxn>
                <a:cxn ang="0">
                  <a:pos x="1306" y="157"/>
                </a:cxn>
                <a:cxn ang="0">
                  <a:pos x="1263" y="157"/>
                </a:cxn>
                <a:cxn ang="0">
                  <a:pos x="1153" y="57"/>
                </a:cxn>
                <a:cxn ang="0">
                  <a:pos x="1135" y="105"/>
                </a:cxn>
                <a:cxn ang="0">
                  <a:pos x="1048" y="83"/>
                </a:cxn>
                <a:cxn ang="0">
                  <a:pos x="973" y="157"/>
                </a:cxn>
                <a:cxn ang="0">
                  <a:pos x="978" y="92"/>
                </a:cxn>
                <a:cxn ang="0">
                  <a:pos x="846" y="162"/>
                </a:cxn>
                <a:cxn ang="0">
                  <a:pos x="794" y="206"/>
                </a:cxn>
                <a:cxn ang="0">
                  <a:pos x="623" y="162"/>
                </a:cxn>
                <a:cxn ang="0">
                  <a:pos x="548" y="236"/>
                </a:cxn>
                <a:cxn ang="0">
                  <a:pos x="421" y="184"/>
                </a:cxn>
                <a:cxn ang="0">
                  <a:pos x="404" y="136"/>
                </a:cxn>
                <a:cxn ang="0">
                  <a:pos x="421" y="65"/>
                </a:cxn>
                <a:cxn ang="0">
                  <a:pos x="509" y="35"/>
                </a:cxn>
                <a:cxn ang="0">
                  <a:pos x="373" y="22"/>
                </a:cxn>
                <a:cxn ang="0">
                  <a:pos x="355" y="74"/>
                </a:cxn>
                <a:cxn ang="0">
                  <a:pos x="364" y="122"/>
                </a:cxn>
                <a:cxn ang="0">
                  <a:pos x="377" y="236"/>
                </a:cxn>
                <a:cxn ang="0">
                  <a:pos x="325" y="193"/>
                </a:cxn>
                <a:cxn ang="0">
                  <a:pos x="347" y="144"/>
                </a:cxn>
                <a:cxn ang="0">
                  <a:pos x="347" y="96"/>
                </a:cxn>
                <a:cxn ang="0">
                  <a:pos x="294" y="92"/>
                </a:cxn>
                <a:cxn ang="0">
                  <a:pos x="276" y="39"/>
                </a:cxn>
                <a:cxn ang="0">
                  <a:pos x="206" y="39"/>
                </a:cxn>
                <a:cxn ang="0">
                  <a:pos x="285" y="232"/>
                </a:cxn>
                <a:cxn ang="0">
                  <a:pos x="184" y="214"/>
                </a:cxn>
                <a:cxn ang="0">
                  <a:pos x="136" y="193"/>
                </a:cxn>
                <a:cxn ang="0">
                  <a:pos x="101" y="144"/>
                </a:cxn>
                <a:cxn ang="0">
                  <a:pos x="70" y="100"/>
                </a:cxn>
                <a:cxn ang="0">
                  <a:pos x="22" y="263"/>
                </a:cxn>
                <a:cxn ang="0">
                  <a:pos x="1166" y="315"/>
                </a:cxn>
                <a:cxn ang="0">
                  <a:pos x="636" y="298"/>
                </a:cxn>
                <a:cxn ang="0">
                  <a:pos x="956" y="258"/>
                </a:cxn>
                <a:cxn ang="0">
                  <a:pos x="1232" y="258"/>
                </a:cxn>
                <a:cxn ang="0">
                  <a:pos x="452" y="8"/>
                </a:cxn>
                <a:cxn ang="0">
                  <a:pos x="132" y="48"/>
                </a:cxn>
                <a:cxn ang="0">
                  <a:pos x="307" y="122"/>
                </a:cxn>
                <a:cxn ang="0">
                  <a:pos x="119" y="324"/>
                </a:cxn>
                <a:cxn ang="0">
                  <a:pos x="211" y="280"/>
                </a:cxn>
                <a:cxn ang="0">
                  <a:pos x="347" y="258"/>
                </a:cxn>
                <a:cxn ang="0">
                  <a:pos x="386" y="315"/>
                </a:cxn>
                <a:cxn ang="0">
                  <a:pos x="434" y="306"/>
                </a:cxn>
                <a:cxn ang="0">
                  <a:pos x="1170" y="337"/>
                </a:cxn>
                <a:cxn ang="0">
                  <a:pos x="1035" y="337"/>
                </a:cxn>
                <a:cxn ang="0">
                  <a:pos x="741" y="315"/>
                </a:cxn>
                <a:cxn ang="0">
                  <a:pos x="697" y="109"/>
                </a:cxn>
                <a:cxn ang="0">
                  <a:pos x="645" y="52"/>
                </a:cxn>
                <a:cxn ang="0">
                  <a:pos x="706" y="65"/>
                </a:cxn>
                <a:cxn ang="0">
                  <a:pos x="890" y="96"/>
                </a:cxn>
                <a:cxn ang="0">
                  <a:pos x="890" y="131"/>
                </a:cxn>
                <a:cxn ang="0">
                  <a:pos x="877" y="188"/>
                </a:cxn>
                <a:cxn ang="0">
                  <a:pos x="934" y="153"/>
                </a:cxn>
                <a:cxn ang="0">
                  <a:pos x="894" y="153"/>
                </a:cxn>
                <a:cxn ang="0">
                  <a:pos x="951" y="87"/>
                </a:cxn>
                <a:cxn ang="0">
                  <a:pos x="1039" y="118"/>
                </a:cxn>
                <a:cxn ang="0">
                  <a:pos x="1039" y="162"/>
                </a:cxn>
                <a:cxn ang="0">
                  <a:pos x="1052" y="241"/>
                </a:cxn>
                <a:cxn ang="0">
                  <a:pos x="1052" y="197"/>
                </a:cxn>
                <a:cxn ang="0">
                  <a:pos x="1078" y="144"/>
                </a:cxn>
              </a:cxnLst>
              <a:rect l="0" t="0" r="r" b="b"/>
              <a:pathLst>
                <a:path w="1337" h="372">
                  <a:moveTo>
                    <a:pt x="1337" y="276"/>
                  </a:moveTo>
                  <a:lnTo>
                    <a:pt x="1337" y="0"/>
                  </a:lnTo>
                  <a:lnTo>
                    <a:pt x="1333" y="0"/>
                  </a:lnTo>
                  <a:lnTo>
                    <a:pt x="1333" y="0"/>
                  </a:lnTo>
                  <a:lnTo>
                    <a:pt x="1333" y="4"/>
                  </a:lnTo>
                  <a:lnTo>
                    <a:pt x="1333" y="4"/>
                  </a:lnTo>
                  <a:lnTo>
                    <a:pt x="1333" y="0"/>
                  </a:lnTo>
                  <a:lnTo>
                    <a:pt x="1258" y="0"/>
                  </a:lnTo>
                  <a:lnTo>
                    <a:pt x="1258" y="0"/>
                  </a:lnTo>
                  <a:lnTo>
                    <a:pt x="1258" y="13"/>
                  </a:lnTo>
                  <a:lnTo>
                    <a:pt x="1258" y="13"/>
                  </a:lnTo>
                  <a:lnTo>
                    <a:pt x="1254" y="8"/>
                  </a:lnTo>
                  <a:lnTo>
                    <a:pt x="1254" y="0"/>
                  </a:lnTo>
                  <a:lnTo>
                    <a:pt x="1249" y="0"/>
                  </a:lnTo>
                  <a:lnTo>
                    <a:pt x="1249" y="0"/>
                  </a:lnTo>
                  <a:lnTo>
                    <a:pt x="1245" y="13"/>
                  </a:lnTo>
                  <a:lnTo>
                    <a:pt x="1245" y="17"/>
                  </a:lnTo>
                  <a:lnTo>
                    <a:pt x="1245" y="22"/>
                  </a:lnTo>
                  <a:lnTo>
                    <a:pt x="1245" y="22"/>
                  </a:lnTo>
                  <a:lnTo>
                    <a:pt x="1241" y="17"/>
                  </a:lnTo>
                  <a:lnTo>
                    <a:pt x="1245" y="8"/>
                  </a:lnTo>
                  <a:lnTo>
                    <a:pt x="1245" y="8"/>
                  </a:lnTo>
                  <a:lnTo>
                    <a:pt x="1241" y="8"/>
                  </a:lnTo>
                  <a:lnTo>
                    <a:pt x="1236" y="8"/>
                  </a:lnTo>
                  <a:lnTo>
                    <a:pt x="1236" y="8"/>
                  </a:lnTo>
                  <a:lnTo>
                    <a:pt x="1232" y="8"/>
                  </a:lnTo>
                  <a:lnTo>
                    <a:pt x="1232" y="8"/>
                  </a:lnTo>
                  <a:lnTo>
                    <a:pt x="1227" y="0"/>
                  </a:lnTo>
                  <a:lnTo>
                    <a:pt x="1210" y="0"/>
                  </a:lnTo>
                  <a:lnTo>
                    <a:pt x="1210" y="0"/>
                  </a:lnTo>
                  <a:lnTo>
                    <a:pt x="1210" y="17"/>
                  </a:lnTo>
                  <a:lnTo>
                    <a:pt x="1210" y="17"/>
                  </a:lnTo>
                  <a:lnTo>
                    <a:pt x="1206" y="17"/>
                  </a:lnTo>
                  <a:lnTo>
                    <a:pt x="1201" y="22"/>
                  </a:lnTo>
                  <a:lnTo>
                    <a:pt x="1197" y="22"/>
                  </a:lnTo>
                  <a:lnTo>
                    <a:pt x="1192" y="26"/>
                  </a:lnTo>
                  <a:lnTo>
                    <a:pt x="1192" y="26"/>
                  </a:lnTo>
                  <a:lnTo>
                    <a:pt x="1197" y="26"/>
                  </a:lnTo>
                  <a:lnTo>
                    <a:pt x="1201" y="30"/>
                  </a:lnTo>
                  <a:lnTo>
                    <a:pt x="1201" y="30"/>
                  </a:lnTo>
                  <a:lnTo>
                    <a:pt x="1206" y="35"/>
                  </a:lnTo>
                  <a:lnTo>
                    <a:pt x="1206" y="35"/>
                  </a:lnTo>
                  <a:lnTo>
                    <a:pt x="1201" y="39"/>
                  </a:lnTo>
                  <a:lnTo>
                    <a:pt x="1197" y="39"/>
                  </a:lnTo>
                  <a:lnTo>
                    <a:pt x="1201" y="44"/>
                  </a:lnTo>
                  <a:lnTo>
                    <a:pt x="1201" y="44"/>
                  </a:lnTo>
                  <a:lnTo>
                    <a:pt x="1201" y="48"/>
                  </a:lnTo>
                  <a:lnTo>
                    <a:pt x="1201" y="48"/>
                  </a:lnTo>
                  <a:lnTo>
                    <a:pt x="1206" y="48"/>
                  </a:lnTo>
                  <a:lnTo>
                    <a:pt x="1206" y="48"/>
                  </a:lnTo>
                  <a:lnTo>
                    <a:pt x="1206" y="48"/>
                  </a:lnTo>
                  <a:lnTo>
                    <a:pt x="1210" y="44"/>
                  </a:lnTo>
                  <a:lnTo>
                    <a:pt x="1210" y="39"/>
                  </a:lnTo>
                  <a:lnTo>
                    <a:pt x="1210" y="39"/>
                  </a:lnTo>
                  <a:lnTo>
                    <a:pt x="1210" y="39"/>
                  </a:lnTo>
                  <a:lnTo>
                    <a:pt x="1210" y="44"/>
                  </a:lnTo>
                  <a:lnTo>
                    <a:pt x="1210" y="52"/>
                  </a:lnTo>
                  <a:lnTo>
                    <a:pt x="1210" y="52"/>
                  </a:lnTo>
                  <a:lnTo>
                    <a:pt x="1219" y="52"/>
                  </a:lnTo>
                  <a:lnTo>
                    <a:pt x="1223" y="52"/>
                  </a:lnTo>
                  <a:lnTo>
                    <a:pt x="1236" y="52"/>
                  </a:lnTo>
                  <a:lnTo>
                    <a:pt x="1236" y="52"/>
                  </a:lnTo>
                  <a:lnTo>
                    <a:pt x="1227" y="57"/>
                  </a:lnTo>
                  <a:lnTo>
                    <a:pt x="1219" y="57"/>
                  </a:lnTo>
                  <a:lnTo>
                    <a:pt x="1210" y="57"/>
                  </a:lnTo>
                  <a:lnTo>
                    <a:pt x="1197" y="61"/>
                  </a:lnTo>
                  <a:lnTo>
                    <a:pt x="1197" y="61"/>
                  </a:lnTo>
                  <a:lnTo>
                    <a:pt x="1197" y="57"/>
                  </a:lnTo>
                  <a:lnTo>
                    <a:pt x="1201" y="52"/>
                  </a:lnTo>
                  <a:lnTo>
                    <a:pt x="1206" y="57"/>
                  </a:lnTo>
                  <a:lnTo>
                    <a:pt x="1210" y="52"/>
                  </a:lnTo>
                  <a:lnTo>
                    <a:pt x="1210" y="52"/>
                  </a:lnTo>
                  <a:lnTo>
                    <a:pt x="1206" y="52"/>
                  </a:lnTo>
                  <a:lnTo>
                    <a:pt x="1201" y="52"/>
                  </a:lnTo>
                  <a:lnTo>
                    <a:pt x="1197" y="52"/>
                  </a:lnTo>
                  <a:lnTo>
                    <a:pt x="1197" y="48"/>
                  </a:lnTo>
                  <a:lnTo>
                    <a:pt x="1197" y="48"/>
                  </a:lnTo>
                  <a:lnTo>
                    <a:pt x="1192" y="52"/>
                  </a:lnTo>
                  <a:lnTo>
                    <a:pt x="1192" y="61"/>
                  </a:lnTo>
                  <a:lnTo>
                    <a:pt x="1192" y="61"/>
                  </a:lnTo>
                  <a:lnTo>
                    <a:pt x="1188" y="57"/>
                  </a:lnTo>
                  <a:lnTo>
                    <a:pt x="1184" y="57"/>
                  </a:lnTo>
                  <a:lnTo>
                    <a:pt x="1179" y="57"/>
                  </a:lnTo>
                  <a:lnTo>
                    <a:pt x="1175" y="52"/>
                  </a:lnTo>
                  <a:lnTo>
                    <a:pt x="1175" y="52"/>
                  </a:lnTo>
                  <a:lnTo>
                    <a:pt x="1175" y="57"/>
                  </a:lnTo>
                  <a:lnTo>
                    <a:pt x="1170" y="61"/>
                  </a:lnTo>
                  <a:lnTo>
                    <a:pt x="1170" y="65"/>
                  </a:lnTo>
                  <a:lnTo>
                    <a:pt x="1162" y="70"/>
                  </a:lnTo>
                  <a:lnTo>
                    <a:pt x="1162" y="70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62" y="79"/>
                  </a:lnTo>
                  <a:lnTo>
                    <a:pt x="1166" y="87"/>
                  </a:lnTo>
                  <a:lnTo>
                    <a:pt x="1166" y="87"/>
                  </a:lnTo>
                  <a:lnTo>
                    <a:pt x="1170" y="83"/>
                  </a:lnTo>
                  <a:lnTo>
                    <a:pt x="1166" y="79"/>
                  </a:lnTo>
                  <a:lnTo>
                    <a:pt x="1166" y="79"/>
                  </a:lnTo>
                  <a:lnTo>
                    <a:pt x="1184" y="83"/>
                  </a:lnTo>
                  <a:lnTo>
                    <a:pt x="1197" y="83"/>
                  </a:lnTo>
                  <a:lnTo>
                    <a:pt x="1214" y="83"/>
                  </a:lnTo>
                  <a:lnTo>
                    <a:pt x="1232" y="83"/>
                  </a:lnTo>
                  <a:lnTo>
                    <a:pt x="1232" y="83"/>
                  </a:lnTo>
                  <a:lnTo>
                    <a:pt x="1236" y="83"/>
                  </a:lnTo>
                  <a:lnTo>
                    <a:pt x="1236" y="79"/>
                  </a:lnTo>
                  <a:lnTo>
                    <a:pt x="1236" y="70"/>
                  </a:lnTo>
                  <a:lnTo>
                    <a:pt x="1254" y="70"/>
                  </a:lnTo>
                  <a:lnTo>
                    <a:pt x="1254" y="70"/>
                  </a:lnTo>
                  <a:lnTo>
                    <a:pt x="1249" y="70"/>
                  </a:lnTo>
                  <a:lnTo>
                    <a:pt x="1245" y="70"/>
                  </a:lnTo>
                  <a:lnTo>
                    <a:pt x="1232" y="70"/>
                  </a:lnTo>
                  <a:lnTo>
                    <a:pt x="1232" y="70"/>
                  </a:lnTo>
                  <a:lnTo>
                    <a:pt x="1241" y="61"/>
                  </a:lnTo>
                  <a:lnTo>
                    <a:pt x="1254" y="52"/>
                  </a:lnTo>
                  <a:lnTo>
                    <a:pt x="1258" y="44"/>
                  </a:lnTo>
                  <a:lnTo>
                    <a:pt x="1258" y="26"/>
                  </a:lnTo>
                  <a:lnTo>
                    <a:pt x="1258" y="26"/>
                  </a:lnTo>
                  <a:lnTo>
                    <a:pt x="1267" y="22"/>
                  </a:lnTo>
                  <a:lnTo>
                    <a:pt x="1276" y="13"/>
                  </a:lnTo>
                  <a:lnTo>
                    <a:pt x="1284" y="4"/>
                  </a:lnTo>
                  <a:lnTo>
                    <a:pt x="1293" y="4"/>
                  </a:lnTo>
                  <a:lnTo>
                    <a:pt x="1293" y="4"/>
                  </a:lnTo>
                  <a:lnTo>
                    <a:pt x="1298" y="4"/>
                  </a:lnTo>
                  <a:lnTo>
                    <a:pt x="1306" y="8"/>
                  </a:lnTo>
                  <a:lnTo>
                    <a:pt x="1311" y="13"/>
                  </a:lnTo>
                  <a:lnTo>
                    <a:pt x="1319" y="13"/>
                  </a:lnTo>
                  <a:lnTo>
                    <a:pt x="1319" y="13"/>
                  </a:lnTo>
                  <a:lnTo>
                    <a:pt x="1315" y="13"/>
                  </a:lnTo>
                  <a:lnTo>
                    <a:pt x="1315" y="17"/>
                  </a:lnTo>
                  <a:lnTo>
                    <a:pt x="1315" y="22"/>
                  </a:lnTo>
                  <a:lnTo>
                    <a:pt x="1315" y="22"/>
                  </a:lnTo>
                  <a:lnTo>
                    <a:pt x="1319" y="13"/>
                  </a:lnTo>
                  <a:lnTo>
                    <a:pt x="1324" y="8"/>
                  </a:lnTo>
                  <a:lnTo>
                    <a:pt x="1333" y="13"/>
                  </a:lnTo>
                  <a:lnTo>
                    <a:pt x="1333" y="13"/>
                  </a:lnTo>
                  <a:lnTo>
                    <a:pt x="1333" y="17"/>
                  </a:lnTo>
                  <a:lnTo>
                    <a:pt x="1333" y="22"/>
                  </a:lnTo>
                  <a:lnTo>
                    <a:pt x="1333" y="22"/>
                  </a:lnTo>
                  <a:lnTo>
                    <a:pt x="1333" y="22"/>
                  </a:lnTo>
                  <a:lnTo>
                    <a:pt x="1328" y="22"/>
                  </a:lnTo>
                  <a:lnTo>
                    <a:pt x="1319" y="22"/>
                  </a:lnTo>
                  <a:lnTo>
                    <a:pt x="1319" y="144"/>
                  </a:lnTo>
                  <a:lnTo>
                    <a:pt x="1319" y="144"/>
                  </a:lnTo>
                  <a:lnTo>
                    <a:pt x="1315" y="144"/>
                  </a:lnTo>
                  <a:lnTo>
                    <a:pt x="1315" y="140"/>
                  </a:lnTo>
                  <a:lnTo>
                    <a:pt x="1319" y="140"/>
                  </a:lnTo>
                  <a:lnTo>
                    <a:pt x="1315" y="136"/>
                  </a:lnTo>
                  <a:lnTo>
                    <a:pt x="1315" y="136"/>
                  </a:lnTo>
                  <a:lnTo>
                    <a:pt x="1311" y="140"/>
                  </a:lnTo>
                  <a:lnTo>
                    <a:pt x="1315" y="144"/>
                  </a:lnTo>
                  <a:lnTo>
                    <a:pt x="1315" y="149"/>
                  </a:lnTo>
                  <a:lnTo>
                    <a:pt x="1315" y="153"/>
                  </a:lnTo>
                  <a:lnTo>
                    <a:pt x="1315" y="153"/>
                  </a:lnTo>
                  <a:lnTo>
                    <a:pt x="1311" y="153"/>
                  </a:lnTo>
                  <a:lnTo>
                    <a:pt x="1306" y="157"/>
                  </a:lnTo>
                  <a:lnTo>
                    <a:pt x="1306" y="157"/>
                  </a:lnTo>
                  <a:lnTo>
                    <a:pt x="1306" y="153"/>
                  </a:lnTo>
                  <a:lnTo>
                    <a:pt x="1306" y="153"/>
                  </a:lnTo>
                  <a:lnTo>
                    <a:pt x="1311" y="149"/>
                  </a:lnTo>
                  <a:lnTo>
                    <a:pt x="1315" y="149"/>
                  </a:lnTo>
                  <a:lnTo>
                    <a:pt x="1315" y="149"/>
                  </a:lnTo>
                  <a:lnTo>
                    <a:pt x="1311" y="149"/>
                  </a:lnTo>
                  <a:lnTo>
                    <a:pt x="1306" y="149"/>
                  </a:lnTo>
                  <a:lnTo>
                    <a:pt x="1306" y="149"/>
                  </a:lnTo>
                  <a:lnTo>
                    <a:pt x="1311" y="118"/>
                  </a:lnTo>
                  <a:lnTo>
                    <a:pt x="1311" y="87"/>
                  </a:lnTo>
                  <a:lnTo>
                    <a:pt x="1311" y="30"/>
                  </a:lnTo>
                  <a:lnTo>
                    <a:pt x="1311" y="30"/>
                  </a:lnTo>
                  <a:lnTo>
                    <a:pt x="1289" y="30"/>
                  </a:lnTo>
                  <a:lnTo>
                    <a:pt x="1276" y="30"/>
                  </a:lnTo>
                  <a:lnTo>
                    <a:pt x="1267" y="30"/>
                  </a:lnTo>
                  <a:lnTo>
                    <a:pt x="1267" y="30"/>
                  </a:lnTo>
                  <a:lnTo>
                    <a:pt x="1271" y="44"/>
                  </a:lnTo>
                  <a:lnTo>
                    <a:pt x="1276" y="52"/>
                  </a:lnTo>
                  <a:lnTo>
                    <a:pt x="1293" y="65"/>
                  </a:lnTo>
                  <a:lnTo>
                    <a:pt x="1293" y="65"/>
                  </a:lnTo>
                  <a:lnTo>
                    <a:pt x="1289" y="70"/>
                  </a:lnTo>
                  <a:lnTo>
                    <a:pt x="1280" y="70"/>
                  </a:lnTo>
                  <a:lnTo>
                    <a:pt x="1263" y="70"/>
                  </a:lnTo>
                  <a:lnTo>
                    <a:pt x="1263" y="70"/>
                  </a:lnTo>
                  <a:lnTo>
                    <a:pt x="1267" y="70"/>
                  </a:lnTo>
                  <a:lnTo>
                    <a:pt x="1276" y="70"/>
                  </a:lnTo>
                  <a:lnTo>
                    <a:pt x="1284" y="70"/>
                  </a:lnTo>
                  <a:lnTo>
                    <a:pt x="1284" y="70"/>
                  </a:lnTo>
                  <a:lnTo>
                    <a:pt x="1289" y="83"/>
                  </a:lnTo>
                  <a:lnTo>
                    <a:pt x="1289" y="96"/>
                  </a:lnTo>
                  <a:lnTo>
                    <a:pt x="1289" y="109"/>
                  </a:lnTo>
                  <a:lnTo>
                    <a:pt x="1289" y="118"/>
                  </a:lnTo>
                  <a:lnTo>
                    <a:pt x="1258" y="118"/>
                  </a:lnTo>
                  <a:lnTo>
                    <a:pt x="1258" y="118"/>
                  </a:lnTo>
                  <a:lnTo>
                    <a:pt x="1271" y="122"/>
                  </a:lnTo>
                  <a:lnTo>
                    <a:pt x="1289" y="122"/>
                  </a:lnTo>
                  <a:lnTo>
                    <a:pt x="1289" y="122"/>
                  </a:lnTo>
                  <a:lnTo>
                    <a:pt x="1289" y="144"/>
                  </a:lnTo>
                  <a:lnTo>
                    <a:pt x="1289" y="166"/>
                  </a:lnTo>
                  <a:lnTo>
                    <a:pt x="1289" y="166"/>
                  </a:lnTo>
                  <a:lnTo>
                    <a:pt x="1289" y="157"/>
                  </a:lnTo>
                  <a:lnTo>
                    <a:pt x="1284" y="149"/>
                  </a:lnTo>
                  <a:lnTo>
                    <a:pt x="1284" y="140"/>
                  </a:lnTo>
                  <a:lnTo>
                    <a:pt x="1284" y="131"/>
                  </a:lnTo>
                  <a:lnTo>
                    <a:pt x="1284" y="131"/>
                  </a:lnTo>
                  <a:lnTo>
                    <a:pt x="1271" y="136"/>
                  </a:lnTo>
                  <a:lnTo>
                    <a:pt x="1267" y="140"/>
                  </a:lnTo>
                  <a:lnTo>
                    <a:pt x="1263" y="136"/>
                  </a:lnTo>
                  <a:lnTo>
                    <a:pt x="1263" y="136"/>
                  </a:lnTo>
                  <a:lnTo>
                    <a:pt x="1258" y="140"/>
                  </a:lnTo>
                  <a:lnTo>
                    <a:pt x="1258" y="144"/>
                  </a:lnTo>
                  <a:lnTo>
                    <a:pt x="1263" y="157"/>
                  </a:lnTo>
                  <a:lnTo>
                    <a:pt x="1263" y="157"/>
                  </a:lnTo>
                  <a:lnTo>
                    <a:pt x="1267" y="153"/>
                  </a:lnTo>
                  <a:lnTo>
                    <a:pt x="1271" y="153"/>
                  </a:lnTo>
                  <a:lnTo>
                    <a:pt x="1271" y="153"/>
                  </a:lnTo>
                  <a:lnTo>
                    <a:pt x="1263" y="157"/>
                  </a:lnTo>
                  <a:lnTo>
                    <a:pt x="1254" y="166"/>
                  </a:lnTo>
                  <a:lnTo>
                    <a:pt x="1227" y="175"/>
                  </a:lnTo>
                  <a:lnTo>
                    <a:pt x="1227" y="175"/>
                  </a:lnTo>
                  <a:lnTo>
                    <a:pt x="1232" y="153"/>
                  </a:lnTo>
                  <a:lnTo>
                    <a:pt x="1232" y="127"/>
                  </a:lnTo>
                  <a:lnTo>
                    <a:pt x="1232" y="127"/>
                  </a:lnTo>
                  <a:lnTo>
                    <a:pt x="1245" y="122"/>
                  </a:lnTo>
                  <a:lnTo>
                    <a:pt x="1258" y="122"/>
                  </a:lnTo>
                  <a:lnTo>
                    <a:pt x="1258" y="122"/>
                  </a:lnTo>
                  <a:lnTo>
                    <a:pt x="1236" y="118"/>
                  </a:lnTo>
                  <a:lnTo>
                    <a:pt x="1214" y="118"/>
                  </a:lnTo>
                  <a:lnTo>
                    <a:pt x="1214" y="118"/>
                  </a:lnTo>
                  <a:lnTo>
                    <a:pt x="1214" y="109"/>
                  </a:lnTo>
                  <a:lnTo>
                    <a:pt x="1214" y="100"/>
                  </a:lnTo>
                  <a:lnTo>
                    <a:pt x="1214" y="100"/>
                  </a:lnTo>
                  <a:lnTo>
                    <a:pt x="1192" y="105"/>
                  </a:lnTo>
                  <a:lnTo>
                    <a:pt x="1170" y="100"/>
                  </a:lnTo>
                  <a:lnTo>
                    <a:pt x="1170" y="100"/>
                  </a:lnTo>
                  <a:lnTo>
                    <a:pt x="1166" y="105"/>
                  </a:lnTo>
                  <a:lnTo>
                    <a:pt x="1162" y="109"/>
                  </a:lnTo>
                  <a:lnTo>
                    <a:pt x="1162" y="118"/>
                  </a:lnTo>
                  <a:lnTo>
                    <a:pt x="1162" y="118"/>
                  </a:lnTo>
                  <a:lnTo>
                    <a:pt x="1153" y="118"/>
                  </a:lnTo>
                  <a:lnTo>
                    <a:pt x="1149" y="118"/>
                  </a:lnTo>
                  <a:lnTo>
                    <a:pt x="1149" y="118"/>
                  </a:lnTo>
                  <a:lnTo>
                    <a:pt x="1149" y="100"/>
                  </a:lnTo>
                  <a:lnTo>
                    <a:pt x="1149" y="87"/>
                  </a:lnTo>
                  <a:lnTo>
                    <a:pt x="1149" y="87"/>
                  </a:lnTo>
                  <a:lnTo>
                    <a:pt x="1149" y="83"/>
                  </a:lnTo>
                  <a:lnTo>
                    <a:pt x="1149" y="83"/>
                  </a:lnTo>
                  <a:lnTo>
                    <a:pt x="1153" y="83"/>
                  </a:lnTo>
                  <a:lnTo>
                    <a:pt x="1153" y="83"/>
                  </a:lnTo>
                  <a:lnTo>
                    <a:pt x="1153" y="83"/>
                  </a:lnTo>
                  <a:lnTo>
                    <a:pt x="1153" y="79"/>
                  </a:lnTo>
                  <a:lnTo>
                    <a:pt x="1149" y="79"/>
                  </a:lnTo>
                  <a:lnTo>
                    <a:pt x="1149" y="79"/>
                  </a:lnTo>
                  <a:lnTo>
                    <a:pt x="1149" y="79"/>
                  </a:lnTo>
                  <a:lnTo>
                    <a:pt x="1153" y="79"/>
                  </a:lnTo>
                  <a:lnTo>
                    <a:pt x="1153" y="79"/>
                  </a:lnTo>
                  <a:lnTo>
                    <a:pt x="1149" y="74"/>
                  </a:lnTo>
                  <a:lnTo>
                    <a:pt x="1153" y="70"/>
                  </a:lnTo>
                  <a:lnTo>
                    <a:pt x="1153" y="70"/>
                  </a:lnTo>
                  <a:lnTo>
                    <a:pt x="1149" y="65"/>
                  </a:lnTo>
                  <a:lnTo>
                    <a:pt x="1149" y="61"/>
                  </a:lnTo>
                  <a:lnTo>
                    <a:pt x="1153" y="61"/>
                  </a:lnTo>
                  <a:lnTo>
                    <a:pt x="1153" y="61"/>
                  </a:lnTo>
                  <a:lnTo>
                    <a:pt x="1153" y="57"/>
                  </a:lnTo>
                  <a:lnTo>
                    <a:pt x="1149" y="57"/>
                  </a:lnTo>
                  <a:lnTo>
                    <a:pt x="1149" y="57"/>
                  </a:lnTo>
                  <a:lnTo>
                    <a:pt x="1149" y="52"/>
                  </a:lnTo>
                  <a:lnTo>
                    <a:pt x="1149" y="44"/>
                  </a:lnTo>
                  <a:lnTo>
                    <a:pt x="1149" y="44"/>
                  </a:lnTo>
                  <a:lnTo>
                    <a:pt x="1153" y="48"/>
                  </a:lnTo>
                  <a:lnTo>
                    <a:pt x="1153" y="48"/>
                  </a:lnTo>
                  <a:lnTo>
                    <a:pt x="1153" y="44"/>
                  </a:lnTo>
                  <a:lnTo>
                    <a:pt x="1149" y="44"/>
                  </a:lnTo>
                  <a:lnTo>
                    <a:pt x="1149" y="44"/>
                  </a:lnTo>
                  <a:lnTo>
                    <a:pt x="1149" y="39"/>
                  </a:lnTo>
                  <a:lnTo>
                    <a:pt x="1149" y="39"/>
                  </a:lnTo>
                  <a:lnTo>
                    <a:pt x="1149" y="39"/>
                  </a:lnTo>
                  <a:lnTo>
                    <a:pt x="1153" y="39"/>
                  </a:lnTo>
                  <a:lnTo>
                    <a:pt x="1153" y="39"/>
                  </a:lnTo>
                  <a:lnTo>
                    <a:pt x="1149" y="30"/>
                  </a:lnTo>
                  <a:lnTo>
                    <a:pt x="1149" y="30"/>
                  </a:lnTo>
                  <a:lnTo>
                    <a:pt x="1153" y="26"/>
                  </a:lnTo>
                  <a:lnTo>
                    <a:pt x="1153" y="26"/>
                  </a:lnTo>
                  <a:lnTo>
                    <a:pt x="1153" y="26"/>
                  </a:lnTo>
                  <a:lnTo>
                    <a:pt x="1149" y="26"/>
                  </a:lnTo>
                  <a:lnTo>
                    <a:pt x="1149" y="26"/>
                  </a:lnTo>
                  <a:lnTo>
                    <a:pt x="1149" y="22"/>
                  </a:lnTo>
                  <a:lnTo>
                    <a:pt x="1153" y="22"/>
                  </a:lnTo>
                  <a:lnTo>
                    <a:pt x="1153" y="22"/>
                  </a:lnTo>
                  <a:lnTo>
                    <a:pt x="1149" y="13"/>
                  </a:lnTo>
                  <a:lnTo>
                    <a:pt x="1149" y="8"/>
                  </a:lnTo>
                  <a:lnTo>
                    <a:pt x="1153" y="8"/>
                  </a:lnTo>
                  <a:lnTo>
                    <a:pt x="1153" y="8"/>
                  </a:lnTo>
                  <a:lnTo>
                    <a:pt x="1153" y="8"/>
                  </a:lnTo>
                  <a:lnTo>
                    <a:pt x="1149" y="8"/>
                  </a:lnTo>
                  <a:lnTo>
                    <a:pt x="1149" y="8"/>
                  </a:lnTo>
                  <a:lnTo>
                    <a:pt x="1149" y="4"/>
                  </a:lnTo>
                  <a:lnTo>
                    <a:pt x="1153" y="4"/>
                  </a:lnTo>
                  <a:lnTo>
                    <a:pt x="1153" y="4"/>
                  </a:lnTo>
                  <a:lnTo>
                    <a:pt x="1153" y="0"/>
                  </a:lnTo>
                  <a:lnTo>
                    <a:pt x="1144" y="0"/>
                  </a:lnTo>
                  <a:lnTo>
                    <a:pt x="1144" y="0"/>
                  </a:lnTo>
                  <a:lnTo>
                    <a:pt x="1144" y="70"/>
                  </a:lnTo>
                  <a:lnTo>
                    <a:pt x="1144" y="105"/>
                  </a:lnTo>
                  <a:lnTo>
                    <a:pt x="1144" y="105"/>
                  </a:lnTo>
                  <a:lnTo>
                    <a:pt x="1144" y="114"/>
                  </a:lnTo>
                  <a:lnTo>
                    <a:pt x="1140" y="114"/>
                  </a:lnTo>
                  <a:lnTo>
                    <a:pt x="1140" y="100"/>
                  </a:lnTo>
                  <a:lnTo>
                    <a:pt x="1140" y="0"/>
                  </a:lnTo>
                  <a:lnTo>
                    <a:pt x="1131" y="0"/>
                  </a:lnTo>
                  <a:lnTo>
                    <a:pt x="1131" y="0"/>
                  </a:lnTo>
                  <a:lnTo>
                    <a:pt x="1131" y="22"/>
                  </a:lnTo>
                  <a:lnTo>
                    <a:pt x="1131" y="48"/>
                  </a:lnTo>
                  <a:lnTo>
                    <a:pt x="1131" y="74"/>
                  </a:lnTo>
                  <a:lnTo>
                    <a:pt x="1135" y="105"/>
                  </a:lnTo>
                  <a:lnTo>
                    <a:pt x="1135" y="105"/>
                  </a:lnTo>
                  <a:lnTo>
                    <a:pt x="1127" y="105"/>
                  </a:lnTo>
                  <a:lnTo>
                    <a:pt x="1122" y="105"/>
                  </a:lnTo>
                  <a:lnTo>
                    <a:pt x="1122" y="105"/>
                  </a:lnTo>
                  <a:lnTo>
                    <a:pt x="1122" y="105"/>
                  </a:lnTo>
                  <a:lnTo>
                    <a:pt x="1127" y="109"/>
                  </a:lnTo>
                  <a:lnTo>
                    <a:pt x="1127" y="109"/>
                  </a:lnTo>
                  <a:lnTo>
                    <a:pt x="1131" y="109"/>
                  </a:lnTo>
                  <a:lnTo>
                    <a:pt x="1135" y="109"/>
                  </a:lnTo>
                  <a:lnTo>
                    <a:pt x="1135" y="109"/>
                  </a:lnTo>
                  <a:lnTo>
                    <a:pt x="1135" y="136"/>
                  </a:lnTo>
                  <a:lnTo>
                    <a:pt x="1140" y="157"/>
                  </a:lnTo>
                  <a:lnTo>
                    <a:pt x="1140" y="157"/>
                  </a:lnTo>
                  <a:lnTo>
                    <a:pt x="1135" y="166"/>
                  </a:lnTo>
                  <a:lnTo>
                    <a:pt x="1131" y="166"/>
                  </a:lnTo>
                  <a:lnTo>
                    <a:pt x="1127" y="166"/>
                  </a:lnTo>
                  <a:lnTo>
                    <a:pt x="1127" y="166"/>
                  </a:lnTo>
                  <a:lnTo>
                    <a:pt x="1127" y="171"/>
                  </a:lnTo>
                  <a:lnTo>
                    <a:pt x="1131" y="171"/>
                  </a:lnTo>
                  <a:lnTo>
                    <a:pt x="1135" y="171"/>
                  </a:lnTo>
                  <a:lnTo>
                    <a:pt x="1135" y="175"/>
                  </a:lnTo>
                  <a:lnTo>
                    <a:pt x="1135" y="175"/>
                  </a:lnTo>
                  <a:lnTo>
                    <a:pt x="1127" y="171"/>
                  </a:lnTo>
                  <a:lnTo>
                    <a:pt x="1122" y="166"/>
                  </a:lnTo>
                  <a:lnTo>
                    <a:pt x="1122" y="149"/>
                  </a:lnTo>
                  <a:lnTo>
                    <a:pt x="1122" y="131"/>
                  </a:lnTo>
                  <a:lnTo>
                    <a:pt x="1122" y="114"/>
                  </a:lnTo>
                  <a:lnTo>
                    <a:pt x="1122" y="114"/>
                  </a:lnTo>
                  <a:lnTo>
                    <a:pt x="1113" y="118"/>
                  </a:lnTo>
                  <a:lnTo>
                    <a:pt x="1105" y="118"/>
                  </a:lnTo>
                  <a:lnTo>
                    <a:pt x="1105" y="118"/>
                  </a:lnTo>
                  <a:lnTo>
                    <a:pt x="1105" y="70"/>
                  </a:lnTo>
                  <a:lnTo>
                    <a:pt x="1105" y="48"/>
                  </a:lnTo>
                  <a:lnTo>
                    <a:pt x="1109" y="30"/>
                  </a:lnTo>
                  <a:lnTo>
                    <a:pt x="1109" y="30"/>
                  </a:lnTo>
                  <a:lnTo>
                    <a:pt x="1109" y="26"/>
                  </a:lnTo>
                  <a:lnTo>
                    <a:pt x="1105" y="26"/>
                  </a:lnTo>
                  <a:lnTo>
                    <a:pt x="1096" y="26"/>
                  </a:lnTo>
                  <a:lnTo>
                    <a:pt x="1096" y="52"/>
                  </a:lnTo>
                  <a:lnTo>
                    <a:pt x="1096" y="52"/>
                  </a:lnTo>
                  <a:lnTo>
                    <a:pt x="1092" y="52"/>
                  </a:lnTo>
                  <a:lnTo>
                    <a:pt x="1087" y="52"/>
                  </a:lnTo>
                  <a:lnTo>
                    <a:pt x="1087" y="52"/>
                  </a:lnTo>
                  <a:lnTo>
                    <a:pt x="1087" y="65"/>
                  </a:lnTo>
                  <a:lnTo>
                    <a:pt x="1087" y="87"/>
                  </a:lnTo>
                  <a:lnTo>
                    <a:pt x="1087" y="87"/>
                  </a:lnTo>
                  <a:lnTo>
                    <a:pt x="1061" y="87"/>
                  </a:lnTo>
                  <a:lnTo>
                    <a:pt x="1030" y="87"/>
                  </a:lnTo>
                  <a:lnTo>
                    <a:pt x="1030" y="87"/>
                  </a:lnTo>
                  <a:lnTo>
                    <a:pt x="1030" y="87"/>
                  </a:lnTo>
                  <a:lnTo>
                    <a:pt x="1035" y="87"/>
                  </a:lnTo>
                  <a:lnTo>
                    <a:pt x="1043" y="87"/>
                  </a:lnTo>
                  <a:lnTo>
                    <a:pt x="1048" y="83"/>
                  </a:lnTo>
                  <a:lnTo>
                    <a:pt x="1048" y="83"/>
                  </a:lnTo>
                  <a:lnTo>
                    <a:pt x="1052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4"/>
                  </a:lnTo>
                  <a:lnTo>
                    <a:pt x="964" y="4"/>
                  </a:lnTo>
                  <a:lnTo>
                    <a:pt x="964" y="4"/>
                  </a:lnTo>
                  <a:lnTo>
                    <a:pt x="964" y="4"/>
                  </a:lnTo>
                  <a:lnTo>
                    <a:pt x="969" y="8"/>
                  </a:lnTo>
                  <a:lnTo>
                    <a:pt x="973" y="8"/>
                  </a:lnTo>
                  <a:lnTo>
                    <a:pt x="978" y="13"/>
                  </a:lnTo>
                  <a:lnTo>
                    <a:pt x="978" y="13"/>
                  </a:lnTo>
                  <a:lnTo>
                    <a:pt x="934" y="13"/>
                  </a:lnTo>
                  <a:lnTo>
                    <a:pt x="899" y="17"/>
                  </a:lnTo>
                  <a:lnTo>
                    <a:pt x="899" y="17"/>
                  </a:lnTo>
                  <a:lnTo>
                    <a:pt x="921" y="17"/>
                  </a:lnTo>
                  <a:lnTo>
                    <a:pt x="938" y="17"/>
                  </a:lnTo>
                  <a:lnTo>
                    <a:pt x="960" y="13"/>
                  </a:lnTo>
                  <a:lnTo>
                    <a:pt x="969" y="17"/>
                  </a:lnTo>
                  <a:lnTo>
                    <a:pt x="978" y="22"/>
                  </a:lnTo>
                  <a:lnTo>
                    <a:pt x="978" y="22"/>
                  </a:lnTo>
                  <a:lnTo>
                    <a:pt x="964" y="22"/>
                  </a:lnTo>
                  <a:lnTo>
                    <a:pt x="951" y="22"/>
                  </a:lnTo>
                  <a:lnTo>
                    <a:pt x="938" y="22"/>
                  </a:lnTo>
                  <a:lnTo>
                    <a:pt x="938" y="22"/>
                  </a:lnTo>
                  <a:lnTo>
                    <a:pt x="934" y="26"/>
                  </a:lnTo>
                  <a:lnTo>
                    <a:pt x="934" y="26"/>
                  </a:lnTo>
                  <a:lnTo>
                    <a:pt x="951" y="26"/>
                  </a:lnTo>
                  <a:lnTo>
                    <a:pt x="978" y="26"/>
                  </a:lnTo>
                  <a:lnTo>
                    <a:pt x="978" y="26"/>
                  </a:lnTo>
                  <a:lnTo>
                    <a:pt x="973" y="30"/>
                  </a:lnTo>
                  <a:lnTo>
                    <a:pt x="973" y="30"/>
                  </a:lnTo>
                  <a:lnTo>
                    <a:pt x="964" y="30"/>
                  </a:lnTo>
                  <a:lnTo>
                    <a:pt x="964" y="30"/>
                  </a:lnTo>
                  <a:lnTo>
                    <a:pt x="964" y="30"/>
                  </a:lnTo>
                  <a:lnTo>
                    <a:pt x="969" y="35"/>
                  </a:lnTo>
                  <a:lnTo>
                    <a:pt x="973" y="30"/>
                  </a:lnTo>
                  <a:lnTo>
                    <a:pt x="973" y="30"/>
                  </a:lnTo>
                  <a:lnTo>
                    <a:pt x="978" y="44"/>
                  </a:lnTo>
                  <a:lnTo>
                    <a:pt x="978" y="61"/>
                  </a:lnTo>
                  <a:lnTo>
                    <a:pt x="978" y="105"/>
                  </a:lnTo>
                  <a:lnTo>
                    <a:pt x="978" y="105"/>
                  </a:lnTo>
                  <a:lnTo>
                    <a:pt x="978" y="136"/>
                  </a:lnTo>
                  <a:lnTo>
                    <a:pt x="978" y="144"/>
                  </a:lnTo>
                  <a:lnTo>
                    <a:pt x="978" y="153"/>
                  </a:lnTo>
                  <a:lnTo>
                    <a:pt x="978" y="153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69" y="157"/>
                  </a:lnTo>
                  <a:lnTo>
                    <a:pt x="969" y="157"/>
                  </a:lnTo>
                  <a:lnTo>
                    <a:pt x="969" y="157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78" y="153"/>
                  </a:lnTo>
                  <a:lnTo>
                    <a:pt x="978" y="153"/>
                  </a:lnTo>
                  <a:lnTo>
                    <a:pt x="978" y="153"/>
                  </a:lnTo>
                  <a:lnTo>
                    <a:pt x="978" y="153"/>
                  </a:lnTo>
                  <a:lnTo>
                    <a:pt x="973" y="153"/>
                  </a:lnTo>
                  <a:lnTo>
                    <a:pt x="969" y="153"/>
                  </a:lnTo>
                  <a:lnTo>
                    <a:pt x="969" y="153"/>
                  </a:lnTo>
                  <a:lnTo>
                    <a:pt x="969" y="149"/>
                  </a:lnTo>
                  <a:lnTo>
                    <a:pt x="973" y="149"/>
                  </a:lnTo>
                  <a:lnTo>
                    <a:pt x="973" y="149"/>
                  </a:lnTo>
                  <a:lnTo>
                    <a:pt x="978" y="144"/>
                  </a:lnTo>
                  <a:lnTo>
                    <a:pt x="978" y="144"/>
                  </a:lnTo>
                  <a:lnTo>
                    <a:pt x="978" y="140"/>
                  </a:lnTo>
                  <a:lnTo>
                    <a:pt x="973" y="144"/>
                  </a:lnTo>
                  <a:lnTo>
                    <a:pt x="969" y="144"/>
                  </a:lnTo>
                  <a:lnTo>
                    <a:pt x="969" y="140"/>
                  </a:lnTo>
                  <a:lnTo>
                    <a:pt x="969" y="140"/>
                  </a:lnTo>
                  <a:lnTo>
                    <a:pt x="969" y="136"/>
                  </a:lnTo>
                  <a:lnTo>
                    <a:pt x="969" y="136"/>
                  </a:lnTo>
                  <a:lnTo>
                    <a:pt x="978" y="140"/>
                  </a:lnTo>
                  <a:lnTo>
                    <a:pt x="978" y="140"/>
                  </a:lnTo>
                  <a:lnTo>
                    <a:pt x="978" y="136"/>
                  </a:lnTo>
                  <a:lnTo>
                    <a:pt x="973" y="136"/>
                  </a:lnTo>
                  <a:lnTo>
                    <a:pt x="969" y="136"/>
                  </a:lnTo>
                  <a:lnTo>
                    <a:pt x="969" y="131"/>
                  </a:lnTo>
                  <a:lnTo>
                    <a:pt x="969" y="131"/>
                  </a:lnTo>
                  <a:lnTo>
                    <a:pt x="973" y="131"/>
                  </a:lnTo>
                  <a:lnTo>
                    <a:pt x="978" y="127"/>
                  </a:lnTo>
                  <a:lnTo>
                    <a:pt x="978" y="127"/>
                  </a:lnTo>
                  <a:lnTo>
                    <a:pt x="973" y="127"/>
                  </a:lnTo>
                  <a:lnTo>
                    <a:pt x="969" y="127"/>
                  </a:lnTo>
                  <a:lnTo>
                    <a:pt x="969" y="127"/>
                  </a:lnTo>
                  <a:lnTo>
                    <a:pt x="969" y="122"/>
                  </a:lnTo>
                  <a:lnTo>
                    <a:pt x="978" y="122"/>
                  </a:lnTo>
                  <a:lnTo>
                    <a:pt x="978" y="122"/>
                  </a:lnTo>
                  <a:lnTo>
                    <a:pt x="973" y="118"/>
                  </a:lnTo>
                  <a:lnTo>
                    <a:pt x="969" y="118"/>
                  </a:lnTo>
                  <a:lnTo>
                    <a:pt x="969" y="118"/>
                  </a:lnTo>
                  <a:lnTo>
                    <a:pt x="969" y="114"/>
                  </a:lnTo>
                  <a:lnTo>
                    <a:pt x="973" y="114"/>
                  </a:lnTo>
                  <a:lnTo>
                    <a:pt x="973" y="114"/>
                  </a:lnTo>
                  <a:lnTo>
                    <a:pt x="978" y="109"/>
                  </a:lnTo>
                  <a:lnTo>
                    <a:pt x="978" y="109"/>
                  </a:lnTo>
                  <a:lnTo>
                    <a:pt x="973" y="109"/>
                  </a:lnTo>
                  <a:lnTo>
                    <a:pt x="969" y="105"/>
                  </a:lnTo>
                  <a:lnTo>
                    <a:pt x="969" y="105"/>
                  </a:lnTo>
                  <a:lnTo>
                    <a:pt x="969" y="100"/>
                  </a:lnTo>
                  <a:lnTo>
                    <a:pt x="969" y="92"/>
                  </a:lnTo>
                  <a:lnTo>
                    <a:pt x="969" y="92"/>
                  </a:lnTo>
                  <a:lnTo>
                    <a:pt x="973" y="92"/>
                  </a:lnTo>
                  <a:lnTo>
                    <a:pt x="978" y="92"/>
                  </a:lnTo>
                  <a:lnTo>
                    <a:pt x="978" y="92"/>
                  </a:lnTo>
                  <a:lnTo>
                    <a:pt x="973" y="92"/>
                  </a:lnTo>
                  <a:lnTo>
                    <a:pt x="969" y="87"/>
                  </a:lnTo>
                  <a:lnTo>
                    <a:pt x="964" y="74"/>
                  </a:lnTo>
                  <a:lnTo>
                    <a:pt x="964" y="74"/>
                  </a:lnTo>
                  <a:lnTo>
                    <a:pt x="960" y="79"/>
                  </a:lnTo>
                  <a:lnTo>
                    <a:pt x="960" y="79"/>
                  </a:lnTo>
                  <a:lnTo>
                    <a:pt x="947" y="74"/>
                  </a:lnTo>
                  <a:lnTo>
                    <a:pt x="938" y="70"/>
                  </a:lnTo>
                  <a:lnTo>
                    <a:pt x="934" y="74"/>
                  </a:lnTo>
                  <a:lnTo>
                    <a:pt x="934" y="79"/>
                  </a:lnTo>
                  <a:lnTo>
                    <a:pt x="934" y="79"/>
                  </a:lnTo>
                  <a:lnTo>
                    <a:pt x="925" y="65"/>
                  </a:lnTo>
                  <a:lnTo>
                    <a:pt x="921" y="65"/>
                  </a:lnTo>
                  <a:lnTo>
                    <a:pt x="912" y="65"/>
                  </a:lnTo>
                  <a:lnTo>
                    <a:pt x="912" y="65"/>
                  </a:lnTo>
                  <a:lnTo>
                    <a:pt x="912" y="65"/>
                  </a:lnTo>
                  <a:lnTo>
                    <a:pt x="912" y="70"/>
                  </a:lnTo>
                  <a:lnTo>
                    <a:pt x="912" y="79"/>
                  </a:lnTo>
                  <a:lnTo>
                    <a:pt x="908" y="79"/>
                  </a:lnTo>
                  <a:lnTo>
                    <a:pt x="908" y="79"/>
                  </a:lnTo>
                  <a:lnTo>
                    <a:pt x="903" y="79"/>
                  </a:lnTo>
                  <a:lnTo>
                    <a:pt x="903" y="70"/>
                  </a:lnTo>
                  <a:lnTo>
                    <a:pt x="908" y="65"/>
                  </a:lnTo>
                  <a:lnTo>
                    <a:pt x="908" y="65"/>
                  </a:lnTo>
                  <a:lnTo>
                    <a:pt x="908" y="65"/>
                  </a:lnTo>
                  <a:lnTo>
                    <a:pt x="912" y="61"/>
                  </a:lnTo>
                  <a:lnTo>
                    <a:pt x="916" y="61"/>
                  </a:lnTo>
                  <a:lnTo>
                    <a:pt x="916" y="61"/>
                  </a:lnTo>
                  <a:lnTo>
                    <a:pt x="921" y="61"/>
                  </a:lnTo>
                  <a:lnTo>
                    <a:pt x="921" y="61"/>
                  </a:lnTo>
                  <a:lnTo>
                    <a:pt x="899" y="57"/>
                  </a:lnTo>
                  <a:lnTo>
                    <a:pt x="859" y="52"/>
                  </a:lnTo>
                  <a:lnTo>
                    <a:pt x="859" y="52"/>
                  </a:lnTo>
                  <a:lnTo>
                    <a:pt x="855" y="65"/>
                  </a:lnTo>
                  <a:lnTo>
                    <a:pt x="846" y="65"/>
                  </a:lnTo>
                  <a:lnTo>
                    <a:pt x="846" y="65"/>
                  </a:lnTo>
                  <a:lnTo>
                    <a:pt x="842" y="70"/>
                  </a:lnTo>
                  <a:lnTo>
                    <a:pt x="846" y="79"/>
                  </a:lnTo>
                  <a:lnTo>
                    <a:pt x="855" y="83"/>
                  </a:lnTo>
                  <a:lnTo>
                    <a:pt x="855" y="83"/>
                  </a:lnTo>
                  <a:lnTo>
                    <a:pt x="855" y="87"/>
                  </a:lnTo>
                  <a:lnTo>
                    <a:pt x="855" y="87"/>
                  </a:lnTo>
                  <a:lnTo>
                    <a:pt x="851" y="83"/>
                  </a:lnTo>
                  <a:lnTo>
                    <a:pt x="846" y="83"/>
                  </a:lnTo>
                  <a:lnTo>
                    <a:pt x="846" y="83"/>
                  </a:lnTo>
                  <a:lnTo>
                    <a:pt x="842" y="96"/>
                  </a:lnTo>
                  <a:lnTo>
                    <a:pt x="846" y="118"/>
                  </a:lnTo>
                  <a:lnTo>
                    <a:pt x="846" y="140"/>
                  </a:lnTo>
                  <a:lnTo>
                    <a:pt x="842" y="162"/>
                  </a:lnTo>
                  <a:lnTo>
                    <a:pt x="842" y="162"/>
                  </a:lnTo>
                  <a:lnTo>
                    <a:pt x="846" y="162"/>
                  </a:lnTo>
                  <a:lnTo>
                    <a:pt x="846" y="157"/>
                  </a:lnTo>
                  <a:lnTo>
                    <a:pt x="846" y="153"/>
                  </a:lnTo>
                  <a:lnTo>
                    <a:pt x="851" y="153"/>
                  </a:lnTo>
                  <a:lnTo>
                    <a:pt x="851" y="153"/>
                  </a:lnTo>
                  <a:lnTo>
                    <a:pt x="851" y="157"/>
                  </a:lnTo>
                  <a:lnTo>
                    <a:pt x="851" y="157"/>
                  </a:lnTo>
                  <a:lnTo>
                    <a:pt x="851" y="157"/>
                  </a:lnTo>
                  <a:lnTo>
                    <a:pt x="851" y="175"/>
                  </a:lnTo>
                  <a:lnTo>
                    <a:pt x="851" y="197"/>
                  </a:lnTo>
                  <a:lnTo>
                    <a:pt x="851" y="197"/>
                  </a:lnTo>
                  <a:lnTo>
                    <a:pt x="851" y="201"/>
                  </a:lnTo>
                  <a:lnTo>
                    <a:pt x="851" y="197"/>
                  </a:lnTo>
                  <a:lnTo>
                    <a:pt x="851" y="193"/>
                  </a:lnTo>
                  <a:lnTo>
                    <a:pt x="846" y="188"/>
                  </a:lnTo>
                  <a:lnTo>
                    <a:pt x="846" y="188"/>
                  </a:lnTo>
                  <a:lnTo>
                    <a:pt x="846" y="193"/>
                  </a:lnTo>
                  <a:lnTo>
                    <a:pt x="846" y="193"/>
                  </a:lnTo>
                  <a:lnTo>
                    <a:pt x="846" y="201"/>
                  </a:lnTo>
                  <a:lnTo>
                    <a:pt x="846" y="201"/>
                  </a:lnTo>
                  <a:lnTo>
                    <a:pt x="842" y="197"/>
                  </a:lnTo>
                  <a:lnTo>
                    <a:pt x="842" y="201"/>
                  </a:lnTo>
                  <a:lnTo>
                    <a:pt x="837" y="210"/>
                  </a:lnTo>
                  <a:lnTo>
                    <a:pt x="837" y="210"/>
                  </a:lnTo>
                  <a:lnTo>
                    <a:pt x="837" y="206"/>
                  </a:lnTo>
                  <a:lnTo>
                    <a:pt x="837" y="201"/>
                  </a:lnTo>
                  <a:lnTo>
                    <a:pt x="837" y="197"/>
                  </a:lnTo>
                  <a:lnTo>
                    <a:pt x="833" y="197"/>
                  </a:lnTo>
                  <a:lnTo>
                    <a:pt x="833" y="197"/>
                  </a:lnTo>
                  <a:lnTo>
                    <a:pt x="833" y="201"/>
                  </a:lnTo>
                  <a:lnTo>
                    <a:pt x="833" y="206"/>
                  </a:lnTo>
                  <a:lnTo>
                    <a:pt x="833" y="210"/>
                  </a:lnTo>
                  <a:lnTo>
                    <a:pt x="833" y="214"/>
                  </a:lnTo>
                  <a:lnTo>
                    <a:pt x="833" y="214"/>
                  </a:lnTo>
                  <a:lnTo>
                    <a:pt x="829" y="214"/>
                  </a:lnTo>
                  <a:lnTo>
                    <a:pt x="824" y="214"/>
                  </a:lnTo>
                  <a:lnTo>
                    <a:pt x="820" y="219"/>
                  </a:lnTo>
                  <a:lnTo>
                    <a:pt x="820" y="219"/>
                  </a:lnTo>
                  <a:lnTo>
                    <a:pt x="820" y="219"/>
                  </a:lnTo>
                  <a:lnTo>
                    <a:pt x="815" y="214"/>
                  </a:lnTo>
                  <a:lnTo>
                    <a:pt x="815" y="210"/>
                  </a:lnTo>
                  <a:lnTo>
                    <a:pt x="815" y="210"/>
                  </a:lnTo>
                  <a:lnTo>
                    <a:pt x="807" y="214"/>
                  </a:lnTo>
                  <a:lnTo>
                    <a:pt x="798" y="210"/>
                  </a:lnTo>
                  <a:lnTo>
                    <a:pt x="798" y="210"/>
                  </a:lnTo>
                  <a:lnTo>
                    <a:pt x="802" y="219"/>
                  </a:lnTo>
                  <a:lnTo>
                    <a:pt x="802" y="228"/>
                  </a:lnTo>
                  <a:lnTo>
                    <a:pt x="802" y="228"/>
                  </a:lnTo>
                  <a:lnTo>
                    <a:pt x="798" y="228"/>
                  </a:lnTo>
                  <a:lnTo>
                    <a:pt x="794" y="223"/>
                  </a:lnTo>
                  <a:lnTo>
                    <a:pt x="798" y="206"/>
                  </a:lnTo>
                  <a:lnTo>
                    <a:pt x="798" y="206"/>
                  </a:lnTo>
                  <a:lnTo>
                    <a:pt x="794" y="206"/>
                  </a:lnTo>
                  <a:lnTo>
                    <a:pt x="789" y="206"/>
                  </a:lnTo>
                  <a:lnTo>
                    <a:pt x="789" y="206"/>
                  </a:lnTo>
                  <a:lnTo>
                    <a:pt x="794" y="197"/>
                  </a:lnTo>
                  <a:lnTo>
                    <a:pt x="789" y="188"/>
                  </a:lnTo>
                  <a:lnTo>
                    <a:pt x="789" y="179"/>
                  </a:lnTo>
                  <a:lnTo>
                    <a:pt x="794" y="171"/>
                  </a:lnTo>
                  <a:lnTo>
                    <a:pt x="794" y="171"/>
                  </a:lnTo>
                  <a:lnTo>
                    <a:pt x="794" y="166"/>
                  </a:lnTo>
                  <a:lnTo>
                    <a:pt x="789" y="166"/>
                  </a:lnTo>
                  <a:lnTo>
                    <a:pt x="789" y="166"/>
                  </a:lnTo>
                  <a:lnTo>
                    <a:pt x="780" y="166"/>
                  </a:lnTo>
                  <a:lnTo>
                    <a:pt x="772" y="166"/>
                  </a:lnTo>
                  <a:lnTo>
                    <a:pt x="772" y="149"/>
                  </a:lnTo>
                  <a:lnTo>
                    <a:pt x="772" y="149"/>
                  </a:lnTo>
                  <a:lnTo>
                    <a:pt x="785" y="149"/>
                  </a:lnTo>
                  <a:lnTo>
                    <a:pt x="789" y="149"/>
                  </a:lnTo>
                  <a:lnTo>
                    <a:pt x="789" y="0"/>
                  </a:lnTo>
                  <a:lnTo>
                    <a:pt x="566" y="0"/>
                  </a:lnTo>
                  <a:lnTo>
                    <a:pt x="566" y="0"/>
                  </a:lnTo>
                  <a:lnTo>
                    <a:pt x="566" y="30"/>
                  </a:lnTo>
                  <a:lnTo>
                    <a:pt x="566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6" y="35"/>
                  </a:lnTo>
                  <a:lnTo>
                    <a:pt x="566" y="44"/>
                  </a:lnTo>
                  <a:lnTo>
                    <a:pt x="566" y="44"/>
                  </a:lnTo>
                  <a:lnTo>
                    <a:pt x="579" y="52"/>
                  </a:lnTo>
                  <a:lnTo>
                    <a:pt x="592" y="52"/>
                  </a:lnTo>
                  <a:lnTo>
                    <a:pt x="627" y="48"/>
                  </a:lnTo>
                  <a:lnTo>
                    <a:pt x="627" y="48"/>
                  </a:lnTo>
                  <a:lnTo>
                    <a:pt x="618" y="57"/>
                  </a:lnTo>
                  <a:lnTo>
                    <a:pt x="618" y="70"/>
                  </a:lnTo>
                  <a:lnTo>
                    <a:pt x="623" y="79"/>
                  </a:lnTo>
                  <a:lnTo>
                    <a:pt x="627" y="87"/>
                  </a:lnTo>
                  <a:lnTo>
                    <a:pt x="627" y="87"/>
                  </a:lnTo>
                  <a:lnTo>
                    <a:pt x="623" y="83"/>
                  </a:lnTo>
                  <a:lnTo>
                    <a:pt x="618" y="87"/>
                  </a:lnTo>
                  <a:lnTo>
                    <a:pt x="623" y="92"/>
                  </a:lnTo>
                  <a:lnTo>
                    <a:pt x="627" y="96"/>
                  </a:lnTo>
                  <a:lnTo>
                    <a:pt x="627" y="96"/>
                  </a:lnTo>
                  <a:lnTo>
                    <a:pt x="618" y="109"/>
                  </a:lnTo>
                  <a:lnTo>
                    <a:pt x="618" y="131"/>
                  </a:lnTo>
                  <a:lnTo>
                    <a:pt x="618" y="149"/>
                  </a:lnTo>
                  <a:lnTo>
                    <a:pt x="623" y="153"/>
                  </a:lnTo>
                  <a:lnTo>
                    <a:pt x="627" y="157"/>
                  </a:lnTo>
                  <a:lnTo>
                    <a:pt x="627" y="157"/>
                  </a:lnTo>
                  <a:lnTo>
                    <a:pt x="623" y="157"/>
                  </a:lnTo>
                  <a:lnTo>
                    <a:pt x="618" y="157"/>
                  </a:lnTo>
                  <a:lnTo>
                    <a:pt x="618" y="157"/>
                  </a:lnTo>
                  <a:lnTo>
                    <a:pt x="623" y="162"/>
                  </a:lnTo>
                  <a:lnTo>
                    <a:pt x="618" y="166"/>
                  </a:lnTo>
                  <a:lnTo>
                    <a:pt x="618" y="166"/>
                  </a:lnTo>
                  <a:lnTo>
                    <a:pt x="623" y="171"/>
                  </a:lnTo>
                  <a:lnTo>
                    <a:pt x="627" y="171"/>
                  </a:lnTo>
                  <a:lnTo>
                    <a:pt x="640" y="171"/>
                  </a:lnTo>
                  <a:lnTo>
                    <a:pt x="640" y="171"/>
                  </a:lnTo>
                  <a:lnTo>
                    <a:pt x="636" y="171"/>
                  </a:lnTo>
                  <a:lnTo>
                    <a:pt x="627" y="171"/>
                  </a:lnTo>
                  <a:lnTo>
                    <a:pt x="618" y="175"/>
                  </a:lnTo>
                  <a:lnTo>
                    <a:pt x="618" y="175"/>
                  </a:lnTo>
                  <a:lnTo>
                    <a:pt x="623" y="184"/>
                  </a:lnTo>
                  <a:lnTo>
                    <a:pt x="618" y="197"/>
                  </a:lnTo>
                  <a:lnTo>
                    <a:pt x="618" y="206"/>
                  </a:lnTo>
                  <a:lnTo>
                    <a:pt x="627" y="210"/>
                  </a:lnTo>
                  <a:lnTo>
                    <a:pt x="627" y="210"/>
                  </a:lnTo>
                  <a:lnTo>
                    <a:pt x="623" y="219"/>
                  </a:lnTo>
                  <a:lnTo>
                    <a:pt x="618" y="223"/>
                  </a:lnTo>
                  <a:lnTo>
                    <a:pt x="623" y="232"/>
                  </a:lnTo>
                  <a:lnTo>
                    <a:pt x="618" y="241"/>
                  </a:lnTo>
                  <a:lnTo>
                    <a:pt x="618" y="241"/>
                  </a:lnTo>
                  <a:lnTo>
                    <a:pt x="618" y="236"/>
                  </a:lnTo>
                  <a:lnTo>
                    <a:pt x="618" y="228"/>
                  </a:lnTo>
                  <a:lnTo>
                    <a:pt x="618" y="210"/>
                  </a:lnTo>
                  <a:lnTo>
                    <a:pt x="618" y="210"/>
                  </a:lnTo>
                  <a:lnTo>
                    <a:pt x="614" y="223"/>
                  </a:lnTo>
                  <a:lnTo>
                    <a:pt x="614" y="236"/>
                  </a:lnTo>
                  <a:lnTo>
                    <a:pt x="614" y="236"/>
                  </a:lnTo>
                  <a:lnTo>
                    <a:pt x="596" y="245"/>
                  </a:lnTo>
                  <a:lnTo>
                    <a:pt x="588" y="245"/>
                  </a:lnTo>
                  <a:lnTo>
                    <a:pt x="574" y="245"/>
                  </a:lnTo>
                  <a:lnTo>
                    <a:pt x="574" y="236"/>
                  </a:lnTo>
                  <a:lnTo>
                    <a:pt x="574" y="236"/>
                  </a:lnTo>
                  <a:lnTo>
                    <a:pt x="570" y="241"/>
                  </a:lnTo>
                  <a:lnTo>
                    <a:pt x="570" y="241"/>
                  </a:lnTo>
                  <a:lnTo>
                    <a:pt x="574" y="245"/>
                  </a:lnTo>
                  <a:lnTo>
                    <a:pt x="570" y="245"/>
                  </a:lnTo>
                  <a:lnTo>
                    <a:pt x="570" y="228"/>
                  </a:lnTo>
                  <a:lnTo>
                    <a:pt x="570" y="228"/>
                  </a:lnTo>
                  <a:lnTo>
                    <a:pt x="566" y="236"/>
                  </a:lnTo>
                  <a:lnTo>
                    <a:pt x="561" y="236"/>
                  </a:lnTo>
                  <a:lnTo>
                    <a:pt x="557" y="236"/>
                  </a:lnTo>
                  <a:lnTo>
                    <a:pt x="557" y="236"/>
                  </a:lnTo>
                  <a:lnTo>
                    <a:pt x="557" y="250"/>
                  </a:lnTo>
                  <a:lnTo>
                    <a:pt x="557" y="250"/>
                  </a:lnTo>
                  <a:lnTo>
                    <a:pt x="553" y="241"/>
                  </a:lnTo>
                  <a:lnTo>
                    <a:pt x="553" y="232"/>
                  </a:lnTo>
                  <a:lnTo>
                    <a:pt x="557" y="214"/>
                  </a:lnTo>
                  <a:lnTo>
                    <a:pt x="557" y="214"/>
                  </a:lnTo>
                  <a:lnTo>
                    <a:pt x="548" y="214"/>
                  </a:lnTo>
                  <a:lnTo>
                    <a:pt x="548" y="223"/>
                  </a:lnTo>
                  <a:lnTo>
                    <a:pt x="548" y="236"/>
                  </a:lnTo>
                  <a:lnTo>
                    <a:pt x="548" y="236"/>
                  </a:lnTo>
                  <a:lnTo>
                    <a:pt x="539" y="228"/>
                  </a:lnTo>
                  <a:lnTo>
                    <a:pt x="531" y="228"/>
                  </a:lnTo>
                  <a:lnTo>
                    <a:pt x="504" y="232"/>
                  </a:lnTo>
                  <a:lnTo>
                    <a:pt x="474" y="236"/>
                  </a:lnTo>
                  <a:lnTo>
                    <a:pt x="456" y="236"/>
                  </a:lnTo>
                  <a:lnTo>
                    <a:pt x="443" y="232"/>
                  </a:lnTo>
                  <a:lnTo>
                    <a:pt x="469" y="232"/>
                  </a:lnTo>
                  <a:lnTo>
                    <a:pt x="469" y="232"/>
                  </a:lnTo>
                  <a:lnTo>
                    <a:pt x="469" y="219"/>
                  </a:lnTo>
                  <a:lnTo>
                    <a:pt x="469" y="206"/>
                  </a:lnTo>
                  <a:lnTo>
                    <a:pt x="509" y="206"/>
                  </a:lnTo>
                  <a:lnTo>
                    <a:pt x="509" y="206"/>
                  </a:lnTo>
                  <a:lnTo>
                    <a:pt x="504" y="201"/>
                  </a:lnTo>
                  <a:lnTo>
                    <a:pt x="500" y="201"/>
                  </a:lnTo>
                  <a:lnTo>
                    <a:pt x="482" y="201"/>
                  </a:lnTo>
                  <a:lnTo>
                    <a:pt x="482" y="201"/>
                  </a:lnTo>
                  <a:lnTo>
                    <a:pt x="482" y="197"/>
                  </a:lnTo>
                  <a:lnTo>
                    <a:pt x="478" y="197"/>
                  </a:lnTo>
                  <a:lnTo>
                    <a:pt x="474" y="193"/>
                  </a:lnTo>
                  <a:lnTo>
                    <a:pt x="474" y="193"/>
                  </a:lnTo>
                  <a:lnTo>
                    <a:pt x="474" y="188"/>
                  </a:lnTo>
                  <a:lnTo>
                    <a:pt x="478" y="188"/>
                  </a:lnTo>
                  <a:lnTo>
                    <a:pt x="478" y="193"/>
                  </a:lnTo>
                  <a:lnTo>
                    <a:pt x="478" y="188"/>
                  </a:lnTo>
                  <a:lnTo>
                    <a:pt x="478" y="188"/>
                  </a:lnTo>
                  <a:lnTo>
                    <a:pt x="478" y="188"/>
                  </a:lnTo>
                  <a:lnTo>
                    <a:pt x="474" y="184"/>
                  </a:lnTo>
                  <a:lnTo>
                    <a:pt x="460" y="188"/>
                  </a:lnTo>
                  <a:lnTo>
                    <a:pt x="452" y="184"/>
                  </a:lnTo>
                  <a:lnTo>
                    <a:pt x="447" y="184"/>
                  </a:lnTo>
                  <a:lnTo>
                    <a:pt x="443" y="175"/>
                  </a:lnTo>
                  <a:lnTo>
                    <a:pt x="443" y="175"/>
                  </a:lnTo>
                  <a:lnTo>
                    <a:pt x="439" y="179"/>
                  </a:lnTo>
                  <a:lnTo>
                    <a:pt x="434" y="179"/>
                  </a:lnTo>
                  <a:lnTo>
                    <a:pt x="434" y="184"/>
                  </a:lnTo>
                  <a:lnTo>
                    <a:pt x="434" y="184"/>
                  </a:lnTo>
                  <a:lnTo>
                    <a:pt x="430" y="179"/>
                  </a:lnTo>
                  <a:lnTo>
                    <a:pt x="430" y="179"/>
                  </a:lnTo>
                  <a:lnTo>
                    <a:pt x="425" y="179"/>
                  </a:lnTo>
                  <a:lnTo>
                    <a:pt x="425" y="179"/>
                  </a:lnTo>
                  <a:lnTo>
                    <a:pt x="425" y="175"/>
                  </a:lnTo>
                  <a:lnTo>
                    <a:pt x="425" y="175"/>
                  </a:lnTo>
                  <a:lnTo>
                    <a:pt x="430" y="175"/>
                  </a:lnTo>
                  <a:lnTo>
                    <a:pt x="430" y="171"/>
                  </a:lnTo>
                  <a:lnTo>
                    <a:pt x="430" y="171"/>
                  </a:lnTo>
                  <a:lnTo>
                    <a:pt x="430" y="171"/>
                  </a:lnTo>
                  <a:lnTo>
                    <a:pt x="425" y="171"/>
                  </a:lnTo>
                  <a:lnTo>
                    <a:pt x="425" y="171"/>
                  </a:lnTo>
                  <a:lnTo>
                    <a:pt x="421" y="171"/>
                  </a:lnTo>
                  <a:lnTo>
                    <a:pt x="421" y="175"/>
                  </a:lnTo>
                  <a:lnTo>
                    <a:pt x="421" y="184"/>
                  </a:lnTo>
                  <a:lnTo>
                    <a:pt x="421" y="184"/>
                  </a:lnTo>
                  <a:lnTo>
                    <a:pt x="421" y="184"/>
                  </a:lnTo>
                  <a:lnTo>
                    <a:pt x="421" y="179"/>
                  </a:lnTo>
                  <a:lnTo>
                    <a:pt x="421" y="179"/>
                  </a:lnTo>
                  <a:lnTo>
                    <a:pt x="417" y="175"/>
                  </a:lnTo>
                  <a:lnTo>
                    <a:pt x="412" y="179"/>
                  </a:lnTo>
                  <a:lnTo>
                    <a:pt x="412" y="179"/>
                  </a:lnTo>
                  <a:lnTo>
                    <a:pt x="412" y="175"/>
                  </a:lnTo>
                  <a:lnTo>
                    <a:pt x="417" y="175"/>
                  </a:lnTo>
                  <a:lnTo>
                    <a:pt x="421" y="175"/>
                  </a:lnTo>
                  <a:lnTo>
                    <a:pt x="421" y="171"/>
                  </a:lnTo>
                  <a:lnTo>
                    <a:pt x="421" y="171"/>
                  </a:lnTo>
                  <a:lnTo>
                    <a:pt x="417" y="171"/>
                  </a:lnTo>
                  <a:lnTo>
                    <a:pt x="412" y="171"/>
                  </a:lnTo>
                  <a:lnTo>
                    <a:pt x="412" y="171"/>
                  </a:lnTo>
                  <a:lnTo>
                    <a:pt x="412" y="175"/>
                  </a:lnTo>
                  <a:lnTo>
                    <a:pt x="412" y="179"/>
                  </a:lnTo>
                  <a:lnTo>
                    <a:pt x="417" y="184"/>
                  </a:lnTo>
                  <a:lnTo>
                    <a:pt x="417" y="184"/>
                  </a:lnTo>
                  <a:lnTo>
                    <a:pt x="408" y="184"/>
                  </a:lnTo>
                  <a:lnTo>
                    <a:pt x="404" y="188"/>
                  </a:lnTo>
                  <a:lnTo>
                    <a:pt x="399" y="188"/>
                  </a:lnTo>
                  <a:lnTo>
                    <a:pt x="399" y="184"/>
                  </a:lnTo>
                  <a:lnTo>
                    <a:pt x="399" y="184"/>
                  </a:lnTo>
                  <a:lnTo>
                    <a:pt x="395" y="188"/>
                  </a:lnTo>
                  <a:lnTo>
                    <a:pt x="390" y="193"/>
                  </a:lnTo>
                  <a:lnTo>
                    <a:pt x="386" y="197"/>
                  </a:lnTo>
                  <a:lnTo>
                    <a:pt x="382" y="193"/>
                  </a:lnTo>
                  <a:lnTo>
                    <a:pt x="382" y="193"/>
                  </a:lnTo>
                  <a:lnTo>
                    <a:pt x="386" y="188"/>
                  </a:lnTo>
                  <a:lnTo>
                    <a:pt x="386" y="184"/>
                  </a:lnTo>
                  <a:lnTo>
                    <a:pt x="382" y="175"/>
                  </a:lnTo>
                  <a:lnTo>
                    <a:pt x="382" y="175"/>
                  </a:lnTo>
                  <a:lnTo>
                    <a:pt x="386" y="175"/>
                  </a:lnTo>
                  <a:lnTo>
                    <a:pt x="386" y="171"/>
                  </a:lnTo>
                  <a:lnTo>
                    <a:pt x="386" y="157"/>
                  </a:lnTo>
                  <a:lnTo>
                    <a:pt x="404" y="157"/>
                  </a:lnTo>
                  <a:lnTo>
                    <a:pt x="404" y="157"/>
                  </a:lnTo>
                  <a:lnTo>
                    <a:pt x="404" y="153"/>
                  </a:lnTo>
                  <a:lnTo>
                    <a:pt x="399" y="153"/>
                  </a:lnTo>
                  <a:lnTo>
                    <a:pt x="395" y="153"/>
                  </a:lnTo>
                  <a:lnTo>
                    <a:pt x="395" y="153"/>
                  </a:lnTo>
                  <a:lnTo>
                    <a:pt x="399" y="149"/>
                  </a:lnTo>
                  <a:lnTo>
                    <a:pt x="404" y="149"/>
                  </a:lnTo>
                  <a:lnTo>
                    <a:pt x="404" y="149"/>
                  </a:lnTo>
                  <a:lnTo>
                    <a:pt x="404" y="144"/>
                  </a:lnTo>
                  <a:lnTo>
                    <a:pt x="399" y="144"/>
                  </a:lnTo>
                  <a:lnTo>
                    <a:pt x="399" y="144"/>
                  </a:lnTo>
                  <a:lnTo>
                    <a:pt x="404" y="140"/>
                  </a:lnTo>
                  <a:lnTo>
                    <a:pt x="408" y="140"/>
                  </a:lnTo>
                  <a:lnTo>
                    <a:pt x="408" y="140"/>
                  </a:lnTo>
                  <a:lnTo>
                    <a:pt x="408" y="136"/>
                  </a:lnTo>
                  <a:lnTo>
                    <a:pt x="404" y="136"/>
                  </a:lnTo>
                  <a:lnTo>
                    <a:pt x="399" y="136"/>
                  </a:lnTo>
                  <a:lnTo>
                    <a:pt x="399" y="136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408" y="131"/>
                  </a:lnTo>
                  <a:lnTo>
                    <a:pt x="408" y="131"/>
                  </a:lnTo>
                  <a:lnTo>
                    <a:pt x="404" y="127"/>
                  </a:lnTo>
                  <a:lnTo>
                    <a:pt x="399" y="127"/>
                  </a:lnTo>
                  <a:lnTo>
                    <a:pt x="399" y="127"/>
                  </a:lnTo>
                  <a:lnTo>
                    <a:pt x="404" y="122"/>
                  </a:lnTo>
                  <a:lnTo>
                    <a:pt x="404" y="122"/>
                  </a:lnTo>
                  <a:lnTo>
                    <a:pt x="399" y="118"/>
                  </a:lnTo>
                  <a:lnTo>
                    <a:pt x="399" y="118"/>
                  </a:lnTo>
                  <a:lnTo>
                    <a:pt x="404" y="114"/>
                  </a:lnTo>
                  <a:lnTo>
                    <a:pt x="408" y="114"/>
                  </a:lnTo>
                  <a:lnTo>
                    <a:pt x="408" y="114"/>
                  </a:lnTo>
                  <a:lnTo>
                    <a:pt x="404" y="114"/>
                  </a:lnTo>
                  <a:lnTo>
                    <a:pt x="399" y="114"/>
                  </a:lnTo>
                  <a:lnTo>
                    <a:pt x="399" y="114"/>
                  </a:lnTo>
                  <a:lnTo>
                    <a:pt x="399" y="109"/>
                  </a:lnTo>
                  <a:lnTo>
                    <a:pt x="408" y="105"/>
                  </a:lnTo>
                  <a:lnTo>
                    <a:pt x="421" y="105"/>
                  </a:lnTo>
                  <a:lnTo>
                    <a:pt x="421" y="105"/>
                  </a:lnTo>
                  <a:lnTo>
                    <a:pt x="421" y="105"/>
                  </a:lnTo>
                  <a:lnTo>
                    <a:pt x="417" y="100"/>
                  </a:lnTo>
                  <a:lnTo>
                    <a:pt x="408" y="100"/>
                  </a:lnTo>
                  <a:lnTo>
                    <a:pt x="408" y="100"/>
                  </a:lnTo>
                  <a:lnTo>
                    <a:pt x="412" y="100"/>
                  </a:lnTo>
                  <a:lnTo>
                    <a:pt x="417" y="100"/>
                  </a:lnTo>
                  <a:lnTo>
                    <a:pt x="421" y="96"/>
                  </a:lnTo>
                  <a:lnTo>
                    <a:pt x="421" y="96"/>
                  </a:lnTo>
                  <a:lnTo>
                    <a:pt x="421" y="96"/>
                  </a:lnTo>
                  <a:lnTo>
                    <a:pt x="417" y="96"/>
                  </a:lnTo>
                  <a:lnTo>
                    <a:pt x="417" y="96"/>
                  </a:lnTo>
                  <a:lnTo>
                    <a:pt x="412" y="92"/>
                  </a:lnTo>
                  <a:lnTo>
                    <a:pt x="412" y="92"/>
                  </a:lnTo>
                  <a:lnTo>
                    <a:pt x="417" y="87"/>
                  </a:lnTo>
                  <a:lnTo>
                    <a:pt x="421" y="92"/>
                  </a:lnTo>
                  <a:lnTo>
                    <a:pt x="421" y="79"/>
                  </a:lnTo>
                  <a:lnTo>
                    <a:pt x="421" y="79"/>
                  </a:lnTo>
                  <a:lnTo>
                    <a:pt x="421" y="79"/>
                  </a:lnTo>
                  <a:lnTo>
                    <a:pt x="417" y="79"/>
                  </a:lnTo>
                  <a:lnTo>
                    <a:pt x="408" y="79"/>
                  </a:lnTo>
                  <a:lnTo>
                    <a:pt x="408" y="79"/>
                  </a:lnTo>
                  <a:lnTo>
                    <a:pt x="412" y="74"/>
                  </a:lnTo>
                  <a:lnTo>
                    <a:pt x="417" y="74"/>
                  </a:lnTo>
                  <a:lnTo>
                    <a:pt x="421" y="74"/>
                  </a:lnTo>
                  <a:lnTo>
                    <a:pt x="421" y="74"/>
                  </a:lnTo>
                  <a:lnTo>
                    <a:pt x="417" y="65"/>
                  </a:lnTo>
                  <a:lnTo>
                    <a:pt x="417" y="65"/>
                  </a:lnTo>
                  <a:lnTo>
                    <a:pt x="421" y="65"/>
                  </a:lnTo>
                  <a:lnTo>
                    <a:pt x="421" y="65"/>
                  </a:lnTo>
                  <a:lnTo>
                    <a:pt x="421" y="61"/>
                  </a:lnTo>
                  <a:lnTo>
                    <a:pt x="417" y="61"/>
                  </a:lnTo>
                  <a:lnTo>
                    <a:pt x="417" y="61"/>
                  </a:lnTo>
                  <a:lnTo>
                    <a:pt x="417" y="57"/>
                  </a:lnTo>
                  <a:lnTo>
                    <a:pt x="417" y="57"/>
                  </a:lnTo>
                  <a:lnTo>
                    <a:pt x="452" y="57"/>
                  </a:lnTo>
                  <a:lnTo>
                    <a:pt x="452" y="57"/>
                  </a:lnTo>
                  <a:lnTo>
                    <a:pt x="447" y="52"/>
                  </a:lnTo>
                  <a:lnTo>
                    <a:pt x="443" y="52"/>
                  </a:lnTo>
                  <a:lnTo>
                    <a:pt x="443" y="52"/>
                  </a:lnTo>
                  <a:lnTo>
                    <a:pt x="447" y="48"/>
                  </a:lnTo>
                  <a:lnTo>
                    <a:pt x="456" y="48"/>
                  </a:lnTo>
                  <a:lnTo>
                    <a:pt x="474" y="48"/>
                  </a:lnTo>
                  <a:lnTo>
                    <a:pt x="474" y="48"/>
                  </a:lnTo>
                  <a:lnTo>
                    <a:pt x="474" y="52"/>
                  </a:lnTo>
                  <a:lnTo>
                    <a:pt x="474" y="52"/>
                  </a:lnTo>
                  <a:lnTo>
                    <a:pt x="469" y="52"/>
                  </a:lnTo>
                  <a:lnTo>
                    <a:pt x="469" y="52"/>
                  </a:lnTo>
                  <a:lnTo>
                    <a:pt x="469" y="52"/>
                  </a:lnTo>
                  <a:lnTo>
                    <a:pt x="469" y="57"/>
                  </a:lnTo>
                  <a:lnTo>
                    <a:pt x="474" y="57"/>
                  </a:lnTo>
                  <a:lnTo>
                    <a:pt x="482" y="57"/>
                  </a:lnTo>
                  <a:lnTo>
                    <a:pt x="482" y="57"/>
                  </a:lnTo>
                  <a:lnTo>
                    <a:pt x="482" y="61"/>
                  </a:lnTo>
                  <a:lnTo>
                    <a:pt x="478" y="65"/>
                  </a:lnTo>
                  <a:lnTo>
                    <a:pt x="478" y="65"/>
                  </a:lnTo>
                  <a:lnTo>
                    <a:pt x="509" y="61"/>
                  </a:lnTo>
                  <a:lnTo>
                    <a:pt x="509" y="61"/>
                  </a:lnTo>
                  <a:lnTo>
                    <a:pt x="504" y="57"/>
                  </a:lnTo>
                  <a:lnTo>
                    <a:pt x="496" y="57"/>
                  </a:lnTo>
                  <a:lnTo>
                    <a:pt x="487" y="57"/>
                  </a:lnTo>
                  <a:lnTo>
                    <a:pt x="482" y="52"/>
                  </a:lnTo>
                  <a:lnTo>
                    <a:pt x="482" y="52"/>
                  </a:lnTo>
                  <a:lnTo>
                    <a:pt x="496" y="52"/>
                  </a:lnTo>
                  <a:lnTo>
                    <a:pt x="504" y="52"/>
                  </a:lnTo>
                  <a:lnTo>
                    <a:pt x="509" y="48"/>
                  </a:lnTo>
                  <a:lnTo>
                    <a:pt x="509" y="48"/>
                  </a:lnTo>
                  <a:lnTo>
                    <a:pt x="496" y="48"/>
                  </a:lnTo>
                  <a:lnTo>
                    <a:pt x="487" y="48"/>
                  </a:lnTo>
                  <a:lnTo>
                    <a:pt x="487" y="48"/>
                  </a:lnTo>
                  <a:lnTo>
                    <a:pt x="487" y="44"/>
                  </a:lnTo>
                  <a:lnTo>
                    <a:pt x="496" y="44"/>
                  </a:lnTo>
                  <a:lnTo>
                    <a:pt x="504" y="44"/>
                  </a:lnTo>
                  <a:lnTo>
                    <a:pt x="513" y="39"/>
                  </a:lnTo>
                  <a:lnTo>
                    <a:pt x="513" y="39"/>
                  </a:lnTo>
                  <a:lnTo>
                    <a:pt x="500" y="39"/>
                  </a:lnTo>
                  <a:lnTo>
                    <a:pt x="482" y="39"/>
                  </a:lnTo>
                  <a:lnTo>
                    <a:pt x="482" y="39"/>
                  </a:lnTo>
                  <a:lnTo>
                    <a:pt x="487" y="35"/>
                  </a:lnTo>
                  <a:lnTo>
                    <a:pt x="491" y="35"/>
                  </a:lnTo>
                  <a:lnTo>
                    <a:pt x="509" y="35"/>
                  </a:lnTo>
                  <a:lnTo>
                    <a:pt x="509" y="35"/>
                  </a:lnTo>
                  <a:lnTo>
                    <a:pt x="504" y="30"/>
                  </a:lnTo>
                  <a:lnTo>
                    <a:pt x="500" y="30"/>
                  </a:lnTo>
                  <a:lnTo>
                    <a:pt x="482" y="30"/>
                  </a:lnTo>
                  <a:lnTo>
                    <a:pt x="482" y="30"/>
                  </a:lnTo>
                  <a:lnTo>
                    <a:pt x="487" y="26"/>
                  </a:lnTo>
                  <a:lnTo>
                    <a:pt x="496" y="26"/>
                  </a:lnTo>
                  <a:lnTo>
                    <a:pt x="504" y="26"/>
                  </a:lnTo>
                  <a:lnTo>
                    <a:pt x="513" y="26"/>
                  </a:lnTo>
                  <a:lnTo>
                    <a:pt x="513" y="26"/>
                  </a:lnTo>
                  <a:lnTo>
                    <a:pt x="504" y="22"/>
                  </a:lnTo>
                  <a:lnTo>
                    <a:pt x="496" y="22"/>
                  </a:lnTo>
                  <a:lnTo>
                    <a:pt x="487" y="22"/>
                  </a:lnTo>
                  <a:lnTo>
                    <a:pt x="482" y="17"/>
                  </a:lnTo>
                  <a:lnTo>
                    <a:pt x="482" y="17"/>
                  </a:lnTo>
                  <a:lnTo>
                    <a:pt x="500" y="17"/>
                  </a:lnTo>
                  <a:lnTo>
                    <a:pt x="517" y="17"/>
                  </a:lnTo>
                  <a:lnTo>
                    <a:pt x="517" y="17"/>
                  </a:lnTo>
                  <a:lnTo>
                    <a:pt x="500" y="13"/>
                  </a:lnTo>
                  <a:lnTo>
                    <a:pt x="487" y="17"/>
                  </a:lnTo>
                  <a:lnTo>
                    <a:pt x="487" y="17"/>
                  </a:lnTo>
                  <a:lnTo>
                    <a:pt x="482" y="13"/>
                  </a:lnTo>
                  <a:lnTo>
                    <a:pt x="487" y="13"/>
                  </a:lnTo>
                  <a:lnTo>
                    <a:pt x="496" y="13"/>
                  </a:lnTo>
                  <a:lnTo>
                    <a:pt x="500" y="8"/>
                  </a:lnTo>
                  <a:lnTo>
                    <a:pt x="500" y="8"/>
                  </a:lnTo>
                  <a:lnTo>
                    <a:pt x="487" y="4"/>
                  </a:lnTo>
                  <a:lnTo>
                    <a:pt x="478" y="4"/>
                  </a:lnTo>
                  <a:lnTo>
                    <a:pt x="478" y="4"/>
                  </a:lnTo>
                  <a:lnTo>
                    <a:pt x="487" y="0"/>
                  </a:lnTo>
                  <a:lnTo>
                    <a:pt x="447" y="0"/>
                  </a:lnTo>
                  <a:lnTo>
                    <a:pt x="447" y="0"/>
                  </a:lnTo>
                  <a:lnTo>
                    <a:pt x="447" y="4"/>
                  </a:lnTo>
                  <a:lnTo>
                    <a:pt x="439" y="4"/>
                  </a:lnTo>
                  <a:lnTo>
                    <a:pt x="439" y="4"/>
                  </a:lnTo>
                  <a:lnTo>
                    <a:pt x="439" y="0"/>
                  </a:lnTo>
                  <a:lnTo>
                    <a:pt x="373" y="0"/>
                  </a:lnTo>
                  <a:lnTo>
                    <a:pt x="373" y="0"/>
                  </a:lnTo>
                  <a:lnTo>
                    <a:pt x="355" y="4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47" y="0"/>
                  </a:lnTo>
                  <a:lnTo>
                    <a:pt x="338" y="0"/>
                  </a:lnTo>
                  <a:lnTo>
                    <a:pt x="338" y="0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38" y="4"/>
                  </a:lnTo>
                  <a:lnTo>
                    <a:pt x="333" y="4"/>
                  </a:lnTo>
                  <a:lnTo>
                    <a:pt x="320" y="4"/>
                  </a:lnTo>
                  <a:lnTo>
                    <a:pt x="320" y="26"/>
                  </a:lnTo>
                  <a:lnTo>
                    <a:pt x="320" y="26"/>
                  </a:lnTo>
                  <a:lnTo>
                    <a:pt x="347" y="26"/>
                  </a:lnTo>
                  <a:lnTo>
                    <a:pt x="373" y="22"/>
                  </a:lnTo>
                  <a:lnTo>
                    <a:pt x="373" y="22"/>
                  </a:lnTo>
                  <a:lnTo>
                    <a:pt x="373" y="26"/>
                  </a:lnTo>
                  <a:lnTo>
                    <a:pt x="368" y="26"/>
                  </a:lnTo>
                  <a:lnTo>
                    <a:pt x="351" y="26"/>
                  </a:lnTo>
                  <a:lnTo>
                    <a:pt x="333" y="30"/>
                  </a:lnTo>
                  <a:lnTo>
                    <a:pt x="325" y="30"/>
                  </a:lnTo>
                  <a:lnTo>
                    <a:pt x="320" y="35"/>
                  </a:lnTo>
                  <a:lnTo>
                    <a:pt x="320" y="35"/>
                  </a:lnTo>
                  <a:lnTo>
                    <a:pt x="377" y="30"/>
                  </a:lnTo>
                  <a:lnTo>
                    <a:pt x="377" y="30"/>
                  </a:lnTo>
                  <a:lnTo>
                    <a:pt x="373" y="35"/>
                  </a:lnTo>
                  <a:lnTo>
                    <a:pt x="368" y="35"/>
                  </a:lnTo>
                  <a:lnTo>
                    <a:pt x="351" y="35"/>
                  </a:lnTo>
                  <a:lnTo>
                    <a:pt x="333" y="35"/>
                  </a:lnTo>
                  <a:lnTo>
                    <a:pt x="325" y="39"/>
                  </a:lnTo>
                  <a:lnTo>
                    <a:pt x="320" y="39"/>
                  </a:lnTo>
                  <a:lnTo>
                    <a:pt x="320" y="39"/>
                  </a:lnTo>
                  <a:lnTo>
                    <a:pt x="325" y="44"/>
                  </a:lnTo>
                  <a:lnTo>
                    <a:pt x="333" y="44"/>
                  </a:lnTo>
                  <a:lnTo>
                    <a:pt x="338" y="44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29" y="44"/>
                  </a:lnTo>
                  <a:lnTo>
                    <a:pt x="325" y="44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52"/>
                  </a:lnTo>
                  <a:lnTo>
                    <a:pt x="325" y="52"/>
                  </a:lnTo>
                  <a:lnTo>
                    <a:pt x="333" y="52"/>
                  </a:lnTo>
                  <a:lnTo>
                    <a:pt x="342" y="48"/>
                  </a:lnTo>
                  <a:lnTo>
                    <a:pt x="347" y="52"/>
                  </a:lnTo>
                  <a:lnTo>
                    <a:pt x="347" y="52"/>
                  </a:lnTo>
                  <a:lnTo>
                    <a:pt x="347" y="52"/>
                  </a:lnTo>
                  <a:lnTo>
                    <a:pt x="333" y="52"/>
                  </a:lnTo>
                  <a:lnTo>
                    <a:pt x="320" y="52"/>
                  </a:lnTo>
                  <a:lnTo>
                    <a:pt x="320" y="52"/>
                  </a:lnTo>
                  <a:lnTo>
                    <a:pt x="333" y="57"/>
                  </a:lnTo>
                  <a:lnTo>
                    <a:pt x="351" y="57"/>
                  </a:lnTo>
                  <a:lnTo>
                    <a:pt x="364" y="57"/>
                  </a:lnTo>
                  <a:lnTo>
                    <a:pt x="377" y="61"/>
                  </a:lnTo>
                  <a:lnTo>
                    <a:pt x="355" y="61"/>
                  </a:lnTo>
                  <a:lnTo>
                    <a:pt x="355" y="61"/>
                  </a:lnTo>
                  <a:lnTo>
                    <a:pt x="355" y="65"/>
                  </a:lnTo>
                  <a:lnTo>
                    <a:pt x="355" y="65"/>
                  </a:lnTo>
                  <a:lnTo>
                    <a:pt x="364" y="65"/>
                  </a:lnTo>
                  <a:lnTo>
                    <a:pt x="373" y="65"/>
                  </a:lnTo>
                  <a:lnTo>
                    <a:pt x="377" y="65"/>
                  </a:lnTo>
                  <a:lnTo>
                    <a:pt x="373" y="70"/>
                  </a:lnTo>
                  <a:lnTo>
                    <a:pt x="373" y="70"/>
                  </a:lnTo>
                  <a:lnTo>
                    <a:pt x="364" y="70"/>
                  </a:lnTo>
                  <a:lnTo>
                    <a:pt x="360" y="70"/>
                  </a:lnTo>
                  <a:lnTo>
                    <a:pt x="355" y="74"/>
                  </a:lnTo>
                  <a:lnTo>
                    <a:pt x="355" y="74"/>
                  </a:lnTo>
                  <a:lnTo>
                    <a:pt x="364" y="74"/>
                  </a:lnTo>
                  <a:lnTo>
                    <a:pt x="373" y="74"/>
                  </a:lnTo>
                  <a:lnTo>
                    <a:pt x="373" y="74"/>
                  </a:lnTo>
                  <a:lnTo>
                    <a:pt x="377" y="74"/>
                  </a:lnTo>
                  <a:lnTo>
                    <a:pt x="377" y="79"/>
                  </a:lnTo>
                  <a:lnTo>
                    <a:pt x="368" y="79"/>
                  </a:lnTo>
                  <a:lnTo>
                    <a:pt x="360" y="79"/>
                  </a:lnTo>
                  <a:lnTo>
                    <a:pt x="355" y="79"/>
                  </a:lnTo>
                  <a:lnTo>
                    <a:pt x="355" y="79"/>
                  </a:lnTo>
                  <a:lnTo>
                    <a:pt x="355" y="83"/>
                  </a:lnTo>
                  <a:lnTo>
                    <a:pt x="364" y="83"/>
                  </a:lnTo>
                  <a:lnTo>
                    <a:pt x="368" y="83"/>
                  </a:lnTo>
                  <a:lnTo>
                    <a:pt x="377" y="83"/>
                  </a:lnTo>
                  <a:lnTo>
                    <a:pt x="377" y="83"/>
                  </a:lnTo>
                  <a:lnTo>
                    <a:pt x="373" y="87"/>
                  </a:lnTo>
                  <a:lnTo>
                    <a:pt x="368" y="87"/>
                  </a:lnTo>
                  <a:lnTo>
                    <a:pt x="355" y="87"/>
                  </a:lnTo>
                  <a:lnTo>
                    <a:pt x="355" y="87"/>
                  </a:lnTo>
                  <a:lnTo>
                    <a:pt x="355" y="92"/>
                  </a:lnTo>
                  <a:lnTo>
                    <a:pt x="364" y="92"/>
                  </a:lnTo>
                  <a:lnTo>
                    <a:pt x="377" y="92"/>
                  </a:lnTo>
                  <a:lnTo>
                    <a:pt x="377" y="92"/>
                  </a:lnTo>
                  <a:lnTo>
                    <a:pt x="377" y="96"/>
                  </a:lnTo>
                  <a:lnTo>
                    <a:pt x="368" y="92"/>
                  </a:lnTo>
                  <a:lnTo>
                    <a:pt x="360" y="92"/>
                  </a:lnTo>
                  <a:lnTo>
                    <a:pt x="355" y="96"/>
                  </a:lnTo>
                  <a:lnTo>
                    <a:pt x="355" y="96"/>
                  </a:lnTo>
                  <a:lnTo>
                    <a:pt x="364" y="100"/>
                  </a:lnTo>
                  <a:lnTo>
                    <a:pt x="373" y="96"/>
                  </a:lnTo>
                  <a:lnTo>
                    <a:pt x="373" y="96"/>
                  </a:lnTo>
                  <a:lnTo>
                    <a:pt x="377" y="100"/>
                  </a:lnTo>
                  <a:lnTo>
                    <a:pt x="368" y="100"/>
                  </a:lnTo>
                  <a:lnTo>
                    <a:pt x="355" y="100"/>
                  </a:lnTo>
                  <a:lnTo>
                    <a:pt x="355" y="100"/>
                  </a:lnTo>
                  <a:lnTo>
                    <a:pt x="355" y="105"/>
                  </a:lnTo>
                  <a:lnTo>
                    <a:pt x="364" y="109"/>
                  </a:lnTo>
                  <a:lnTo>
                    <a:pt x="377" y="105"/>
                  </a:lnTo>
                  <a:lnTo>
                    <a:pt x="377" y="105"/>
                  </a:lnTo>
                  <a:lnTo>
                    <a:pt x="373" y="109"/>
                  </a:lnTo>
                  <a:lnTo>
                    <a:pt x="368" y="109"/>
                  </a:lnTo>
                  <a:lnTo>
                    <a:pt x="364" y="109"/>
                  </a:lnTo>
                  <a:lnTo>
                    <a:pt x="364" y="114"/>
                  </a:lnTo>
                  <a:lnTo>
                    <a:pt x="364" y="114"/>
                  </a:lnTo>
                  <a:lnTo>
                    <a:pt x="364" y="118"/>
                  </a:lnTo>
                  <a:lnTo>
                    <a:pt x="368" y="118"/>
                  </a:lnTo>
                  <a:lnTo>
                    <a:pt x="373" y="118"/>
                  </a:lnTo>
                  <a:lnTo>
                    <a:pt x="373" y="118"/>
                  </a:lnTo>
                  <a:lnTo>
                    <a:pt x="377" y="118"/>
                  </a:lnTo>
                  <a:lnTo>
                    <a:pt x="373" y="118"/>
                  </a:lnTo>
                  <a:lnTo>
                    <a:pt x="364" y="118"/>
                  </a:lnTo>
                  <a:lnTo>
                    <a:pt x="364" y="122"/>
                  </a:lnTo>
                  <a:lnTo>
                    <a:pt x="364" y="122"/>
                  </a:lnTo>
                  <a:lnTo>
                    <a:pt x="364" y="127"/>
                  </a:lnTo>
                  <a:lnTo>
                    <a:pt x="368" y="127"/>
                  </a:lnTo>
                  <a:lnTo>
                    <a:pt x="373" y="127"/>
                  </a:lnTo>
                  <a:lnTo>
                    <a:pt x="373" y="127"/>
                  </a:lnTo>
                  <a:lnTo>
                    <a:pt x="377" y="127"/>
                  </a:lnTo>
                  <a:lnTo>
                    <a:pt x="373" y="127"/>
                  </a:lnTo>
                  <a:lnTo>
                    <a:pt x="364" y="127"/>
                  </a:lnTo>
                  <a:lnTo>
                    <a:pt x="364" y="131"/>
                  </a:lnTo>
                  <a:lnTo>
                    <a:pt x="364" y="131"/>
                  </a:lnTo>
                  <a:lnTo>
                    <a:pt x="364" y="131"/>
                  </a:lnTo>
                  <a:lnTo>
                    <a:pt x="368" y="131"/>
                  </a:lnTo>
                  <a:lnTo>
                    <a:pt x="373" y="131"/>
                  </a:lnTo>
                  <a:lnTo>
                    <a:pt x="373" y="136"/>
                  </a:lnTo>
                  <a:lnTo>
                    <a:pt x="373" y="136"/>
                  </a:lnTo>
                  <a:lnTo>
                    <a:pt x="368" y="136"/>
                  </a:lnTo>
                  <a:lnTo>
                    <a:pt x="364" y="140"/>
                  </a:lnTo>
                  <a:lnTo>
                    <a:pt x="364" y="140"/>
                  </a:lnTo>
                  <a:lnTo>
                    <a:pt x="364" y="140"/>
                  </a:lnTo>
                  <a:lnTo>
                    <a:pt x="368" y="140"/>
                  </a:lnTo>
                  <a:lnTo>
                    <a:pt x="373" y="140"/>
                  </a:lnTo>
                  <a:lnTo>
                    <a:pt x="373" y="140"/>
                  </a:lnTo>
                  <a:lnTo>
                    <a:pt x="373" y="140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64" y="144"/>
                  </a:lnTo>
                  <a:lnTo>
                    <a:pt x="364" y="144"/>
                  </a:lnTo>
                  <a:lnTo>
                    <a:pt x="364" y="144"/>
                  </a:lnTo>
                  <a:lnTo>
                    <a:pt x="364" y="149"/>
                  </a:lnTo>
                  <a:lnTo>
                    <a:pt x="368" y="149"/>
                  </a:lnTo>
                  <a:lnTo>
                    <a:pt x="373" y="149"/>
                  </a:lnTo>
                  <a:lnTo>
                    <a:pt x="373" y="149"/>
                  </a:lnTo>
                  <a:lnTo>
                    <a:pt x="373" y="153"/>
                  </a:lnTo>
                  <a:lnTo>
                    <a:pt x="373" y="153"/>
                  </a:lnTo>
                  <a:lnTo>
                    <a:pt x="368" y="153"/>
                  </a:lnTo>
                  <a:lnTo>
                    <a:pt x="364" y="153"/>
                  </a:lnTo>
                  <a:lnTo>
                    <a:pt x="364" y="153"/>
                  </a:lnTo>
                  <a:lnTo>
                    <a:pt x="368" y="157"/>
                  </a:lnTo>
                  <a:lnTo>
                    <a:pt x="368" y="157"/>
                  </a:lnTo>
                  <a:lnTo>
                    <a:pt x="377" y="157"/>
                  </a:lnTo>
                  <a:lnTo>
                    <a:pt x="377" y="157"/>
                  </a:lnTo>
                  <a:lnTo>
                    <a:pt x="373" y="166"/>
                  </a:lnTo>
                  <a:lnTo>
                    <a:pt x="377" y="175"/>
                  </a:lnTo>
                  <a:lnTo>
                    <a:pt x="377" y="193"/>
                  </a:lnTo>
                  <a:lnTo>
                    <a:pt x="377" y="193"/>
                  </a:lnTo>
                  <a:lnTo>
                    <a:pt x="377" y="201"/>
                  </a:lnTo>
                  <a:lnTo>
                    <a:pt x="377" y="206"/>
                  </a:lnTo>
                  <a:lnTo>
                    <a:pt x="382" y="206"/>
                  </a:lnTo>
                  <a:lnTo>
                    <a:pt x="382" y="206"/>
                  </a:lnTo>
                  <a:lnTo>
                    <a:pt x="377" y="214"/>
                  </a:lnTo>
                  <a:lnTo>
                    <a:pt x="377" y="219"/>
                  </a:lnTo>
                  <a:lnTo>
                    <a:pt x="377" y="236"/>
                  </a:lnTo>
                  <a:lnTo>
                    <a:pt x="377" y="236"/>
                  </a:lnTo>
                  <a:lnTo>
                    <a:pt x="355" y="236"/>
                  </a:lnTo>
                  <a:lnTo>
                    <a:pt x="342" y="236"/>
                  </a:lnTo>
                  <a:lnTo>
                    <a:pt x="342" y="236"/>
                  </a:lnTo>
                  <a:lnTo>
                    <a:pt x="338" y="232"/>
                  </a:lnTo>
                  <a:lnTo>
                    <a:pt x="347" y="232"/>
                  </a:lnTo>
                  <a:lnTo>
                    <a:pt x="364" y="232"/>
                  </a:lnTo>
                  <a:lnTo>
                    <a:pt x="364" y="232"/>
                  </a:lnTo>
                  <a:lnTo>
                    <a:pt x="373" y="232"/>
                  </a:lnTo>
                  <a:lnTo>
                    <a:pt x="373" y="232"/>
                  </a:lnTo>
                  <a:lnTo>
                    <a:pt x="373" y="228"/>
                  </a:lnTo>
                  <a:lnTo>
                    <a:pt x="368" y="228"/>
                  </a:lnTo>
                  <a:lnTo>
                    <a:pt x="355" y="228"/>
                  </a:lnTo>
                  <a:lnTo>
                    <a:pt x="347" y="228"/>
                  </a:lnTo>
                  <a:lnTo>
                    <a:pt x="342" y="228"/>
                  </a:lnTo>
                  <a:lnTo>
                    <a:pt x="338" y="223"/>
                  </a:lnTo>
                  <a:lnTo>
                    <a:pt x="338" y="223"/>
                  </a:lnTo>
                  <a:lnTo>
                    <a:pt x="347" y="228"/>
                  </a:lnTo>
                  <a:lnTo>
                    <a:pt x="355" y="223"/>
                  </a:lnTo>
                  <a:lnTo>
                    <a:pt x="364" y="223"/>
                  </a:lnTo>
                  <a:lnTo>
                    <a:pt x="373" y="223"/>
                  </a:lnTo>
                  <a:lnTo>
                    <a:pt x="373" y="223"/>
                  </a:lnTo>
                  <a:lnTo>
                    <a:pt x="355" y="219"/>
                  </a:lnTo>
                  <a:lnTo>
                    <a:pt x="338" y="219"/>
                  </a:lnTo>
                  <a:lnTo>
                    <a:pt x="351" y="219"/>
                  </a:lnTo>
                  <a:lnTo>
                    <a:pt x="351" y="219"/>
                  </a:lnTo>
                  <a:lnTo>
                    <a:pt x="364" y="219"/>
                  </a:lnTo>
                  <a:lnTo>
                    <a:pt x="373" y="214"/>
                  </a:lnTo>
                  <a:lnTo>
                    <a:pt x="373" y="214"/>
                  </a:lnTo>
                  <a:lnTo>
                    <a:pt x="364" y="210"/>
                  </a:lnTo>
                  <a:lnTo>
                    <a:pt x="355" y="210"/>
                  </a:lnTo>
                  <a:lnTo>
                    <a:pt x="338" y="210"/>
                  </a:lnTo>
                  <a:lnTo>
                    <a:pt x="338" y="210"/>
                  </a:lnTo>
                  <a:lnTo>
                    <a:pt x="338" y="210"/>
                  </a:lnTo>
                  <a:lnTo>
                    <a:pt x="347" y="206"/>
                  </a:lnTo>
                  <a:lnTo>
                    <a:pt x="364" y="206"/>
                  </a:lnTo>
                  <a:lnTo>
                    <a:pt x="364" y="206"/>
                  </a:lnTo>
                  <a:lnTo>
                    <a:pt x="360" y="206"/>
                  </a:lnTo>
                  <a:lnTo>
                    <a:pt x="355" y="201"/>
                  </a:lnTo>
                  <a:lnTo>
                    <a:pt x="347" y="201"/>
                  </a:lnTo>
                  <a:lnTo>
                    <a:pt x="333" y="201"/>
                  </a:lnTo>
                  <a:lnTo>
                    <a:pt x="329" y="201"/>
                  </a:lnTo>
                  <a:lnTo>
                    <a:pt x="325" y="197"/>
                  </a:lnTo>
                  <a:lnTo>
                    <a:pt x="325" y="197"/>
                  </a:lnTo>
                  <a:lnTo>
                    <a:pt x="333" y="201"/>
                  </a:lnTo>
                  <a:lnTo>
                    <a:pt x="347" y="201"/>
                  </a:lnTo>
                  <a:lnTo>
                    <a:pt x="364" y="197"/>
                  </a:lnTo>
                  <a:lnTo>
                    <a:pt x="364" y="197"/>
                  </a:lnTo>
                  <a:lnTo>
                    <a:pt x="355" y="193"/>
                  </a:lnTo>
                  <a:lnTo>
                    <a:pt x="347" y="193"/>
                  </a:lnTo>
                  <a:lnTo>
                    <a:pt x="333" y="193"/>
                  </a:lnTo>
                  <a:lnTo>
                    <a:pt x="325" y="193"/>
                  </a:lnTo>
                  <a:lnTo>
                    <a:pt x="325" y="193"/>
                  </a:lnTo>
                  <a:lnTo>
                    <a:pt x="347" y="193"/>
                  </a:lnTo>
                  <a:lnTo>
                    <a:pt x="355" y="193"/>
                  </a:lnTo>
                  <a:lnTo>
                    <a:pt x="364" y="188"/>
                  </a:lnTo>
                  <a:lnTo>
                    <a:pt x="364" y="188"/>
                  </a:lnTo>
                  <a:lnTo>
                    <a:pt x="355" y="184"/>
                  </a:lnTo>
                  <a:lnTo>
                    <a:pt x="342" y="184"/>
                  </a:lnTo>
                  <a:lnTo>
                    <a:pt x="342" y="184"/>
                  </a:lnTo>
                  <a:lnTo>
                    <a:pt x="342" y="184"/>
                  </a:lnTo>
                  <a:lnTo>
                    <a:pt x="347" y="184"/>
                  </a:lnTo>
                  <a:lnTo>
                    <a:pt x="364" y="184"/>
                  </a:lnTo>
                  <a:lnTo>
                    <a:pt x="364" y="184"/>
                  </a:lnTo>
                  <a:lnTo>
                    <a:pt x="360" y="179"/>
                  </a:lnTo>
                  <a:lnTo>
                    <a:pt x="355" y="179"/>
                  </a:lnTo>
                  <a:lnTo>
                    <a:pt x="347" y="179"/>
                  </a:lnTo>
                  <a:lnTo>
                    <a:pt x="333" y="179"/>
                  </a:lnTo>
                  <a:lnTo>
                    <a:pt x="325" y="179"/>
                  </a:lnTo>
                  <a:lnTo>
                    <a:pt x="325" y="179"/>
                  </a:lnTo>
                  <a:lnTo>
                    <a:pt x="333" y="175"/>
                  </a:lnTo>
                  <a:lnTo>
                    <a:pt x="342" y="175"/>
                  </a:lnTo>
                  <a:lnTo>
                    <a:pt x="364" y="175"/>
                  </a:lnTo>
                  <a:lnTo>
                    <a:pt x="364" y="175"/>
                  </a:lnTo>
                  <a:lnTo>
                    <a:pt x="360" y="171"/>
                  </a:lnTo>
                  <a:lnTo>
                    <a:pt x="347" y="166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66"/>
                  </a:lnTo>
                  <a:lnTo>
                    <a:pt x="333" y="166"/>
                  </a:lnTo>
                  <a:lnTo>
                    <a:pt x="347" y="166"/>
                  </a:lnTo>
                  <a:lnTo>
                    <a:pt x="360" y="166"/>
                  </a:lnTo>
                  <a:lnTo>
                    <a:pt x="364" y="166"/>
                  </a:lnTo>
                  <a:lnTo>
                    <a:pt x="364" y="166"/>
                  </a:lnTo>
                  <a:lnTo>
                    <a:pt x="360" y="162"/>
                  </a:lnTo>
                  <a:lnTo>
                    <a:pt x="355" y="162"/>
                  </a:lnTo>
                  <a:lnTo>
                    <a:pt x="351" y="162"/>
                  </a:lnTo>
                  <a:lnTo>
                    <a:pt x="347" y="157"/>
                  </a:lnTo>
                  <a:lnTo>
                    <a:pt x="347" y="157"/>
                  </a:lnTo>
                  <a:lnTo>
                    <a:pt x="347" y="157"/>
                  </a:lnTo>
                  <a:lnTo>
                    <a:pt x="351" y="157"/>
                  </a:lnTo>
                  <a:lnTo>
                    <a:pt x="355" y="157"/>
                  </a:lnTo>
                  <a:lnTo>
                    <a:pt x="355" y="153"/>
                  </a:lnTo>
                  <a:lnTo>
                    <a:pt x="355" y="153"/>
                  </a:lnTo>
                  <a:lnTo>
                    <a:pt x="351" y="153"/>
                  </a:lnTo>
                  <a:lnTo>
                    <a:pt x="342" y="153"/>
                  </a:lnTo>
                  <a:lnTo>
                    <a:pt x="333" y="153"/>
                  </a:lnTo>
                  <a:lnTo>
                    <a:pt x="325" y="149"/>
                  </a:lnTo>
                  <a:lnTo>
                    <a:pt x="325" y="149"/>
                  </a:lnTo>
                  <a:lnTo>
                    <a:pt x="342" y="149"/>
                  </a:lnTo>
                  <a:lnTo>
                    <a:pt x="351" y="149"/>
                  </a:lnTo>
                  <a:lnTo>
                    <a:pt x="355" y="144"/>
                  </a:lnTo>
                  <a:lnTo>
                    <a:pt x="355" y="144"/>
                  </a:lnTo>
                  <a:lnTo>
                    <a:pt x="347" y="144"/>
                  </a:lnTo>
                  <a:lnTo>
                    <a:pt x="342" y="144"/>
                  </a:lnTo>
                  <a:lnTo>
                    <a:pt x="325" y="144"/>
                  </a:lnTo>
                  <a:lnTo>
                    <a:pt x="325" y="144"/>
                  </a:lnTo>
                  <a:lnTo>
                    <a:pt x="329" y="140"/>
                  </a:lnTo>
                  <a:lnTo>
                    <a:pt x="338" y="140"/>
                  </a:lnTo>
                  <a:lnTo>
                    <a:pt x="355" y="140"/>
                  </a:lnTo>
                  <a:lnTo>
                    <a:pt x="355" y="140"/>
                  </a:lnTo>
                  <a:lnTo>
                    <a:pt x="351" y="136"/>
                  </a:lnTo>
                  <a:lnTo>
                    <a:pt x="342" y="136"/>
                  </a:lnTo>
                  <a:lnTo>
                    <a:pt x="325" y="136"/>
                  </a:lnTo>
                  <a:lnTo>
                    <a:pt x="325" y="136"/>
                  </a:lnTo>
                  <a:lnTo>
                    <a:pt x="333" y="131"/>
                  </a:lnTo>
                  <a:lnTo>
                    <a:pt x="338" y="131"/>
                  </a:lnTo>
                  <a:lnTo>
                    <a:pt x="347" y="131"/>
                  </a:lnTo>
                  <a:lnTo>
                    <a:pt x="355" y="131"/>
                  </a:lnTo>
                  <a:lnTo>
                    <a:pt x="355" y="131"/>
                  </a:lnTo>
                  <a:lnTo>
                    <a:pt x="347" y="127"/>
                  </a:lnTo>
                  <a:lnTo>
                    <a:pt x="338" y="127"/>
                  </a:lnTo>
                  <a:lnTo>
                    <a:pt x="329" y="127"/>
                  </a:lnTo>
                  <a:lnTo>
                    <a:pt x="329" y="127"/>
                  </a:lnTo>
                  <a:lnTo>
                    <a:pt x="329" y="127"/>
                  </a:lnTo>
                  <a:lnTo>
                    <a:pt x="329" y="127"/>
                  </a:lnTo>
                  <a:lnTo>
                    <a:pt x="347" y="127"/>
                  </a:lnTo>
                  <a:lnTo>
                    <a:pt x="355" y="122"/>
                  </a:lnTo>
                  <a:lnTo>
                    <a:pt x="355" y="122"/>
                  </a:lnTo>
                  <a:lnTo>
                    <a:pt x="347" y="118"/>
                  </a:lnTo>
                  <a:lnTo>
                    <a:pt x="342" y="118"/>
                  </a:lnTo>
                  <a:lnTo>
                    <a:pt x="325" y="122"/>
                  </a:lnTo>
                  <a:lnTo>
                    <a:pt x="325" y="122"/>
                  </a:lnTo>
                  <a:lnTo>
                    <a:pt x="329" y="118"/>
                  </a:lnTo>
                  <a:lnTo>
                    <a:pt x="329" y="114"/>
                  </a:lnTo>
                  <a:lnTo>
                    <a:pt x="342" y="118"/>
                  </a:lnTo>
                  <a:lnTo>
                    <a:pt x="351" y="118"/>
                  </a:lnTo>
                  <a:lnTo>
                    <a:pt x="351" y="114"/>
                  </a:lnTo>
                  <a:lnTo>
                    <a:pt x="355" y="114"/>
                  </a:lnTo>
                  <a:lnTo>
                    <a:pt x="355" y="114"/>
                  </a:lnTo>
                  <a:lnTo>
                    <a:pt x="342" y="109"/>
                  </a:lnTo>
                  <a:lnTo>
                    <a:pt x="325" y="114"/>
                  </a:lnTo>
                  <a:lnTo>
                    <a:pt x="325" y="114"/>
                  </a:lnTo>
                  <a:lnTo>
                    <a:pt x="329" y="109"/>
                  </a:lnTo>
                  <a:lnTo>
                    <a:pt x="333" y="105"/>
                  </a:lnTo>
                  <a:lnTo>
                    <a:pt x="347" y="105"/>
                  </a:lnTo>
                  <a:lnTo>
                    <a:pt x="347" y="105"/>
                  </a:lnTo>
                  <a:lnTo>
                    <a:pt x="342" y="100"/>
                  </a:lnTo>
                  <a:lnTo>
                    <a:pt x="338" y="100"/>
                  </a:lnTo>
                  <a:lnTo>
                    <a:pt x="325" y="105"/>
                  </a:lnTo>
                  <a:lnTo>
                    <a:pt x="325" y="105"/>
                  </a:lnTo>
                  <a:lnTo>
                    <a:pt x="329" y="100"/>
                  </a:lnTo>
                  <a:lnTo>
                    <a:pt x="333" y="100"/>
                  </a:lnTo>
                  <a:lnTo>
                    <a:pt x="342" y="100"/>
                  </a:lnTo>
                  <a:lnTo>
                    <a:pt x="347" y="96"/>
                  </a:lnTo>
                  <a:lnTo>
                    <a:pt x="347" y="96"/>
                  </a:lnTo>
                  <a:lnTo>
                    <a:pt x="342" y="96"/>
                  </a:lnTo>
                  <a:lnTo>
                    <a:pt x="329" y="96"/>
                  </a:lnTo>
                  <a:lnTo>
                    <a:pt x="320" y="96"/>
                  </a:lnTo>
                  <a:lnTo>
                    <a:pt x="320" y="96"/>
                  </a:lnTo>
                  <a:lnTo>
                    <a:pt x="316" y="92"/>
                  </a:lnTo>
                  <a:lnTo>
                    <a:pt x="347" y="92"/>
                  </a:lnTo>
                  <a:lnTo>
                    <a:pt x="347" y="92"/>
                  </a:lnTo>
                  <a:lnTo>
                    <a:pt x="342" y="87"/>
                  </a:lnTo>
                  <a:lnTo>
                    <a:pt x="342" y="87"/>
                  </a:lnTo>
                  <a:lnTo>
                    <a:pt x="333" y="87"/>
                  </a:lnTo>
                  <a:lnTo>
                    <a:pt x="320" y="87"/>
                  </a:lnTo>
                  <a:lnTo>
                    <a:pt x="320" y="87"/>
                  </a:lnTo>
                  <a:lnTo>
                    <a:pt x="316" y="83"/>
                  </a:lnTo>
                  <a:lnTo>
                    <a:pt x="316" y="83"/>
                  </a:lnTo>
                  <a:lnTo>
                    <a:pt x="329" y="83"/>
                  </a:lnTo>
                  <a:lnTo>
                    <a:pt x="347" y="79"/>
                  </a:lnTo>
                  <a:lnTo>
                    <a:pt x="347" y="79"/>
                  </a:lnTo>
                  <a:lnTo>
                    <a:pt x="333" y="79"/>
                  </a:lnTo>
                  <a:lnTo>
                    <a:pt x="316" y="79"/>
                  </a:lnTo>
                  <a:lnTo>
                    <a:pt x="316" y="79"/>
                  </a:lnTo>
                  <a:lnTo>
                    <a:pt x="325" y="74"/>
                  </a:lnTo>
                  <a:lnTo>
                    <a:pt x="333" y="74"/>
                  </a:lnTo>
                  <a:lnTo>
                    <a:pt x="342" y="74"/>
                  </a:lnTo>
                  <a:lnTo>
                    <a:pt x="347" y="70"/>
                  </a:lnTo>
                  <a:lnTo>
                    <a:pt x="347" y="70"/>
                  </a:lnTo>
                  <a:lnTo>
                    <a:pt x="311" y="70"/>
                  </a:lnTo>
                  <a:lnTo>
                    <a:pt x="311" y="70"/>
                  </a:lnTo>
                  <a:lnTo>
                    <a:pt x="316" y="65"/>
                  </a:lnTo>
                  <a:lnTo>
                    <a:pt x="325" y="65"/>
                  </a:lnTo>
                  <a:lnTo>
                    <a:pt x="338" y="65"/>
                  </a:lnTo>
                  <a:lnTo>
                    <a:pt x="347" y="65"/>
                  </a:lnTo>
                  <a:lnTo>
                    <a:pt x="347" y="65"/>
                  </a:lnTo>
                  <a:lnTo>
                    <a:pt x="338" y="61"/>
                  </a:lnTo>
                  <a:lnTo>
                    <a:pt x="329" y="61"/>
                  </a:lnTo>
                  <a:lnTo>
                    <a:pt x="311" y="61"/>
                  </a:lnTo>
                  <a:lnTo>
                    <a:pt x="311" y="61"/>
                  </a:lnTo>
                  <a:lnTo>
                    <a:pt x="307" y="74"/>
                  </a:lnTo>
                  <a:lnTo>
                    <a:pt x="307" y="87"/>
                  </a:lnTo>
                  <a:lnTo>
                    <a:pt x="307" y="118"/>
                  </a:lnTo>
                  <a:lnTo>
                    <a:pt x="307" y="118"/>
                  </a:lnTo>
                  <a:lnTo>
                    <a:pt x="303" y="118"/>
                  </a:lnTo>
                  <a:lnTo>
                    <a:pt x="298" y="118"/>
                  </a:lnTo>
                  <a:lnTo>
                    <a:pt x="294" y="109"/>
                  </a:lnTo>
                  <a:lnTo>
                    <a:pt x="294" y="100"/>
                  </a:lnTo>
                  <a:lnTo>
                    <a:pt x="294" y="100"/>
                  </a:lnTo>
                  <a:lnTo>
                    <a:pt x="290" y="100"/>
                  </a:lnTo>
                  <a:lnTo>
                    <a:pt x="290" y="100"/>
                  </a:lnTo>
                  <a:lnTo>
                    <a:pt x="290" y="96"/>
                  </a:lnTo>
                  <a:lnTo>
                    <a:pt x="290" y="96"/>
                  </a:lnTo>
                  <a:lnTo>
                    <a:pt x="298" y="92"/>
                  </a:lnTo>
                  <a:lnTo>
                    <a:pt x="298" y="92"/>
                  </a:lnTo>
                  <a:lnTo>
                    <a:pt x="294" y="92"/>
                  </a:lnTo>
                  <a:lnTo>
                    <a:pt x="294" y="87"/>
                  </a:lnTo>
                  <a:lnTo>
                    <a:pt x="290" y="83"/>
                  </a:lnTo>
                  <a:lnTo>
                    <a:pt x="285" y="83"/>
                  </a:lnTo>
                  <a:lnTo>
                    <a:pt x="285" y="83"/>
                  </a:lnTo>
                  <a:lnTo>
                    <a:pt x="281" y="74"/>
                  </a:lnTo>
                  <a:lnTo>
                    <a:pt x="281" y="65"/>
                  </a:lnTo>
                  <a:lnTo>
                    <a:pt x="281" y="65"/>
                  </a:lnTo>
                  <a:lnTo>
                    <a:pt x="281" y="83"/>
                  </a:lnTo>
                  <a:lnTo>
                    <a:pt x="281" y="100"/>
                  </a:lnTo>
                  <a:lnTo>
                    <a:pt x="281" y="100"/>
                  </a:lnTo>
                  <a:lnTo>
                    <a:pt x="276" y="100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68" y="92"/>
                  </a:lnTo>
                  <a:lnTo>
                    <a:pt x="268" y="92"/>
                  </a:lnTo>
                  <a:lnTo>
                    <a:pt x="268" y="87"/>
                  </a:lnTo>
                  <a:lnTo>
                    <a:pt x="272" y="92"/>
                  </a:lnTo>
                  <a:lnTo>
                    <a:pt x="276" y="92"/>
                  </a:lnTo>
                  <a:lnTo>
                    <a:pt x="276" y="87"/>
                  </a:lnTo>
                  <a:lnTo>
                    <a:pt x="276" y="87"/>
                  </a:lnTo>
                  <a:lnTo>
                    <a:pt x="272" y="83"/>
                  </a:lnTo>
                  <a:lnTo>
                    <a:pt x="263" y="83"/>
                  </a:lnTo>
                  <a:lnTo>
                    <a:pt x="241" y="83"/>
                  </a:lnTo>
                  <a:lnTo>
                    <a:pt x="241" y="83"/>
                  </a:lnTo>
                  <a:lnTo>
                    <a:pt x="250" y="83"/>
                  </a:lnTo>
                  <a:lnTo>
                    <a:pt x="259" y="83"/>
                  </a:lnTo>
                  <a:lnTo>
                    <a:pt x="276" y="83"/>
                  </a:lnTo>
                  <a:lnTo>
                    <a:pt x="276" y="83"/>
                  </a:lnTo>
                  <a:lnTo>
                    <a:pt x="281" y="79"/>
                  </a:lnTo>
                  <a:lnTo>
                    <a:pt x="276" y="79"/>
                  </a:lnTo>
                  <a:lnTo>
                    <a:pt x="268" y="74"/>
                  </a:lnTo>
                  <a:lnTo>
                    <a:pt x="268" y="74"/>
                  </a:lnTo>
                  <a:lnTo>
                    <a:pt x="276" y="70"/>
                  </a:lnTo>
                  <a:lnTo>
                    <a:pt x="276" y="65"/>
                  </a:lnTo>
                  <a:lnTo>
                    <a:pt x="276" y="61"/>
                  </a:lnTo>
                  <a:lnTo>
                    <a:pt x="276" y="61"/>
                  </a:lnTo>
                  <a:lnTo>
                    <a:pt x="268" y="61"/>
                  </a:lnTo>
                  <a:lnTo>
                    <a:pt x="268" y="61"/>
                  </a:lnTo>
                  <a:lnTo>
                    <a:pt x="276" y="52"/>
                  </a:lnTo>
                  <a:lnTo>
                    <a:pt x="276" y="48"/>
                  </a:lnTo>
                  <a:lnTo>
                    <a:pt x="268" y="48"/>
                  </a:lnTo>
                  <a:lnTo>
                    <a:pt x="268" y="48"/>
                  </a:lnTo>
                  <a:lnTo>
                    <a:pt x="272" y="48"/>
                  </a:lnTo>
                  <a:lnTo>
                    <a:pt x="276" y="48"/>
                  </a:lnTo>
                  <a:lnTo>
                    <a:pt x="276" y="48"/>
                  </a:lnTo>
                  <a:lnTo>
                    <a:pt x="276" y="44"/>
                  </a:lnTo>
                  <a:lnTo>
                    <a:pt x="268" y="44"/>
                  </a:lnTo>
                  <a:lnTo>
                    <a:pt x="268" y="44"/>
                  </a:lnTo>
                  <a:lnTo>
                    <a:pt x="272" y="39"/>
                  </a:lnTo>
                  <a:lnTo>
                    <a:pt x="272" y="39"/>
                  </a:lnTo>
                  <a:lnTo>
                    <a:pt x="272" y="39"/>
                  </a:lnTo>
                  <a:lnTo>
                    <a:pt x="276" y="39"/>
                  </a:lnTo>
                  <a:lnTo>
                    <a:pt x="276" y="39"/>
                  </a:lnTo>
                  <a:lnTo>
                    <a:pt x="268" y="35"/>
                  </a:lnTo>
                  <a:lnTo>
                    <a:pt x="259" y="35"/>
                  </a:lnTo>
                  <a:lnTo>
                    <a:pt x="237" y="35"/>
                  </a:lnTo>
                  <a:lnTo>
                    <a:pt x="237" y="35"/>
                  </a:lnTo>
                  <a:lnTo>
                    <a:pt x="241" y="39"/>
                  </a:lnTo>
                  <a:lnTo>
                    <a:pt x="250" y="39"/>
                  </a:lnTo>
                  <a:lnTo>
                    <a:pt x="254" y="39"/>
                  </a:lnTo>
                  <a:lnTo>
                    <a:pt x="254" y="44"/>
                  </a:lnTo>
                  <a:lnTo>
                    <a:pt x="254" y="44"/>
                  </a:lnTo>
                  <a:lnTo>
                    <a:pt x="237" y="44"/>
                  </a:lnTo>
                  <a:lnTo>
                    <a:pt x="233" y="39"/>
                  </a:lnTo>
                  <a:lnTo>
                    <a:pt x="237" y="35"/>
                  </a:lnTo>
                  <a:lnTo>
                    <a:pt x="237" y="35"/>
                  </a:lnTo>
                  <a:lnTo>
                    <a:pt x="228" y="35"/>
                  </a:lnTo>
                  <a:lnTo>
                    <a:pt x="228" y="30"/>
                  </a:lnTo>
                  <a:lnTo>
                    <a:pt x="228" y="26"/>
                  </a:lnTo>
                  <a:lnTo>
                    <a:pt x="211" y="26"/>
                  </a:lnTo>
                  <a:lnTo>
                    <a:pt x="211" y="26"/>
                  </a:lnTo>
                  <a:lnTo>
                    <a:pt x="211" y="22"/>
                  </a:lnTo>
                  <a:lnTo>
                    <a:pt x="215" y="22"/>
                  </a:lnTo>
                  <a:lnTo>
                    <a:pt x="219" y="22"/>
                  </a:lnTo>
                  <a:lnTo>
                    <a:pt x="215" y="17"/>
                  </a:lnTo>
                  <a:lnTo>
                    <a:pt x="215" y="17"/>
                  </a:lnTo>
                  <a:lnTo>
                    <a:pt x="211" y="17"/>
                  </a:lnTo>
                  <a:lnTo>
                    <a:pt x="202" y="17"/>
                  </a:lnTo>
                  <a:lnTo>
                    <a:pt x="189" y="17"/>
                  </a:lnTo>
                  <a:lnTo>
                    <a:pt x="189" y="17"/>
                  </a:lnTo>
                  <a:lnTo>
                    <a:pt x="189" y="22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76" y="26"/>
                  </a:lnTo>
                  <a:lnTo>
                    <a:pt x="154" y="26"/>
                  </a:lnTo>
                  <a:lnTo>
                    <a:pt x="132" y="26"/>
                  </a:lnTo>
                  <a:lnTo>
                    <a:pt x="110" y="30"/>
                  </a:lnTo>
                  <a:lnTo>
                    <a:pt x="110" y="30"/>
                  </a:lnTo>
                  <a:lnTo>
                    <a:pt x="127" y="30"/>
                  </a:lnTo>
                  <a:lnTo>
                    <a:pt x="149" y="30"/>
                  </a:lnTo>
                  <a:lnTo>
                    <a:pt x="171" y="30"/>
                  </a:lnTo>
                  <a:lnTo>
                    <a:pt x="180" y="30"/>
                  </a:lnTo>
                  <a:lnTo>
                    <a:pt x="189" y="35"/>
                  </a:lnTo>
                  <a:lnTo>
                    <a:pt x="189" y="35"/>
                  </a:lnTo>
                  <a:lnTo>
                    <a:pt x="171" y="30"/>
                  </a:lnTo>
                  <a:lnTo>
                    <a:pt x="149" y="35"/>
                  </a:lnTo>
                  <a:lnTo>
                    <a:pt x="110" y="35"/>
                  </a:lnTo>
                  <a:lnTo>
                    <a:pt x="110" y="35"/>
                  </a:lnTo>
                  <a:lnTo>
                    <a:pt x="114" y="39"/>
                  </a:lnTo>
                  <a:lnTo>
                    <a:pt x="127" y="39"/>
                  </a:lnTo>
                  <a:lnTo>
                    <a:pt x="154" y="39"/>
                  </a:lnTo>
                  <a:lnTo>
                    <a:pt x="184" y="35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193" y="39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62" y="39"/>
                  </a:lnTo>
                  <a:lnTo>
                    <a:pt x="149" y="44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5" y="52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71" y="52"/>
                  </a:lnTo>
                  <a:lnTo>
                    <a:pt x="237" y="52"/>
                  </a:lnTo>
                  <a:lnTo>
                    <a:pt x="237" y="52"/>
                  </a:lnTo>
                  <a:lnTo>
                    <a:pt x="237" y="74"/>
                  </a:lnTo>
                  <a:lnTo>
                    <a:pt x="237" y="83"/>
                  </a:lnTo>
                  <a:lnTo>
                    <a:pt x="233" y="83"/>
                  </a:lnTo>
                  <a:lnTo>
                    <a:pt x="233" y="83"/>
                  </a:lnTo>
                  <a:lnTo>
                    <a:pt x="233" y="83"/>
                  </a:lnTo>
                  <a:lnTo>
                    <a:pt x="233" y="87"/>
                  </a:lnTo>
                  <a:lnTo>
                    <a:pt x="233" y="87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3" y="92"/>
                  </a:lnTo>
                  <a:lnTo>
                    <a:pt x="233" y="92"/>
                  </a:lnTo>
                  <a:lnTo>
                    <a:pt x="233" y="92"/>
                  </a:lnTo>
                  <a:lnTo>
                    <a:pt x="233" y="96"/>
                  </a:lnTo>
                  <a:lnTo>
                    <a:pt x="233" y="105"/>
                  </a:lnTo>
                  <a:lnTo>
                    <a:pt x="233" y="105"/>
                  </a:lnTo>
                  <a:lnTo>
                    <a:pt x="241" y="105"/>
                  </a:lnTo>
                  <a:lnTo>
                    <a:pt x="254" y="105"/>
                  </a:lnTo>
                  <a:lnTo>
                    <a:pt x="254" y="105"/>
                  </a:lnTo>
                  <a:lnTo>
                    <a:pt x="254" y="157"/>
                  </a:lnTo>
                  <a:lnTo>
                    <a:pt x="254" y="157"/>
                  </a:lnTo>
                  <a:lnTo>
                    <a:pt x="263" y="157"/>
                  </a:lnTo>
                  <a:lnTo>
                    <a:pt x="268" y="153"/>
                  </a:lnTo>
                  <a:lnTo>
                    <a:pt x="268" y="153"/>
                  </a:lnTo>
                  <a:lnTo>
                    <a:pt x="272" y="166"/>
                  </a:lnTo>
                  <a:lnTo>
                    <a:pt x="272" y="179"/>
                  </a:lnTo>
                  <a:lnTo>
                    <a:pt x="272" y="206"/>
                  </a:lnTo>
                  <a:lnTo>
                    <a:pt x="272" y="206"/>
                  </a:lnTo>
                  <a:lnTo>
                    <a:pt x="276" y="206"/>
                  </a:lnTo>
                  <a:lnTo>
                    <a:pt x="281" y="206"/>
                  </a:lnTo>
                  <a:lnTo>
                    <a:pt x="290" y="206"/>
                  </a:lnTo>
                  <a:lnTo>
                    <a:pt x="290" y="206"/>
                  </a:lnTo>
                  <a:lnTo>
                    <a:pt x="290" y="223"/>
                  </a:lnTo>
                  <a:lnTo>
                    <a:pt x="290" y="228"/>
                  </a:lnTo>
                  <a:lnTo>
                    <a:pt x="285" y="232"/>
                  </a:lnTo>
                  <a:lnTo>
                    <a:pt x="285" y="232"/>
                  </a:lnTo>
                  <a:lnTo>
                    <a:pt x="285" y="232"/>
                  </a:lnTo>
                  <a:lnTo>
                    <a:pt x="290" y="228"/>
                  </a:lnTo>
                  <a:lnTo>
                    <a:pt x="290" y="228"/>
                  </a:lnTo>
                  <a:lnTo>
                    <a:pt x="294" y="232"/>
                  </a:lnTo>
                  <a:lnTo>
                    <a:pt x="307" y="232"/>
                  </a:lnTo>
                  <a:lnTo>
                    <a:pt x="329" y="232"/>
                  </a:lnTo>
                  <a:lnTo>
                    <a:pt x="329" y="232"/>
                  </a:lnTo>
                  <a:lnTo>
                    <a:pt x="320" y="232"/>
                  </a:lnTo>
                  <a:lnTo>
                    <a:pt x="303" y="236"/>
                  </a:lnTo>
                  <a:lnTo>
                    <a:pt x="233" y="236"/>
                  </a:lnTo>
                  <a:lnTo>
                    <a:pt x="233" y="236"/>
                  </a:lnTo>
                  <a:lnTo>
                    <a:pt x="237" y="232"/>
                  </a:lnTo>
                  <a:lnTo>
                    <a:pt x="233" y="228"/>
                  </a:lnTo>
                  <a:lnTo>
                    <a:pt x="233" y="223"/>
                  </a:lnTo>
                  <a:lnTo>
                    <a:pt x="237" y="223"/>
                  </a:lnTo>
                  <a:lnTo>
                    <a:pt x="237" y="223"/>
                  </a:lnTo>
                  <a:lnTo>
                    <a:pt x="228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24" y="223"/>
                  </a:lnTo>
                  <a:lnTo>
                    <a:pt x="228" y="223"/>
                  </a:lnTo>
                  <a:lnTo>
                    <a:pt x="228" y="223"/>
                  </a:lnTo>
                  <a:lnTo>
                    <a:pt x="233" y="228"/>
                  </a:lnTo>
                  <a:lnTo>
                    <a:pt x="228" y="228"/>
                  </a:lnTo>
                  <a:lnTo>
                    <a:pt x="224" y="228"/>
                  </a:lnTo>
                  <a:lnTo>
                    <a:pt x="219" y="232"/>
                  </a:lnTo>
                  <a:lnTo>
                    <a:pt x="219" y="232"/>
                  </a:lnTo>
                  <a:lnTo>
                    <a:pt x="219" y="232"/>
                  </a:lnTo>
                  <a:lnTo>
                    <a:pt x="224" y="232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06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8" y="232"/>
                  </a:lnTo>
                  <a:lnTo>
                    <a:pt x="198" y="228"/>
                  </a:lnTo>
                  <a:lnTo>
                    <a:pt x="198" y="210"/>
                  </a:lnTo>
                  <a:lnTo>
                    <a:pt x="198" y="197"/>
                  </a:lnTo>
                  <a:lnTo>
                    <a:pt x="198" y="188"/>
                  </a:lnTo>
                  <a:lnTo>
                    <a:pt x="198" y="188"/>
                  </a:lnTo>
                  <a:lnTo>
                    <a:pt x="193" y="184"/>
                  </a:lnTo>
                  <a:lnTo>
                    <a:pt x="189" y="188"/>
                  </a:lnTo>
                  <a:lnTo>
                    <a:pt x="184" y="193"/>
                  </a:lnTo>
                  <a:lnTo>
                    <a:pt x="184" y="193"/>
                  </a:lnTo>
                  <a:lnTo>
                    <a:pt x="184" y="193"/>
                  </a:lnTo>
                  <a:lnTo>
                    <a:pt x="184" y="201"/>
                  </a:lnTo>
                  <a:lnTo>
                    <a:pt x="189" y="201"/>
                  </a:lnTo>
                  <a:lnTo>
                    <a:pt x="189" y="201"/>
                  </a:lnTo>
                  <a:lnTo>
                    <a:pt x="189" y="210"/>
                  </a:lnTo>
                  <a:lnTo>
                    <a:pt x="184" y="214"/>
                  </a:lnTo>
                  <a:lnTo>
                    <a:pt x="184" y="214"/>
                  </a:lnTo>
                  <a:lnTo>
                    <a:pt x="189" y="219"/>
                  </a:lnTo>
                  <a:lnTo>
                    <a:pt x="189" y="223"/>
                  </a:lnTo>
                  <a:lnTo>
                    <a:pt x="189" y="232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80" y="232"/>
                  </a:lnTo>
                  <a:lnTo>
                    <a:pt x="180" y="228"/>
                  </a:lnTo>
                  <a:lnTo>
                    <a:pt x="180" y="228"/>
                  </a:lnTo>
                  <a:lnTo>
                    <a:pt x="176" y="232"/>
                  </a:lnTo>
                  <a:lnTo>
                    <a:pt x="171" y="228"/>
                  </a:lnTo>
                  <a:lnTo>
                    <a:pt x="171" y="228"/>
                  </a:lnTo>
                  <a:lnTo>
                    <a:pt x="171" y="232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162" y="236"/>
                  </a:lnTo>
                  <a:lnTo>
                    <a:pt x="145" y="236"/>
                  </a:lnTo>
                  <a:lnTo>
                    <a:pt x="123" y="228"/>
                  </a:lnTo>
                  <a:lnTo>
                    <a:pt x="123" y="228"/>
                  </a:lnTo>
                  <a:lnTo>
                    <a:pt x="136" y="223"/>
                  </a:lnTo>
                  <a:lnTo>
                    <a:pt x="154" y="223"/>
                  </a:lnTo>
                  <a:lnTo>
                    <a:pt x="154" y="223"/>
                  </a:lnTo>
                  <a:lnTo>
                    <a:pt x="149" y="223"/>
                  </a:lnTo>
                  <a:lnTo>
                    <a:pt x="141" y="219"/>
                  </a:lnTo>
                  <a:lnTo>
                    <a:pt x="123" y="223"/>
                  </a:lnTo>
                  <a:lnTo>
                    <a:pt x="123" y="223"/>
                  </a:lnTo>
                  <a:lnTo>
                    <a:pt x="127" y="219"/>
                  </a:lnTo>
                  <a:lnTo>
                    <a:pt x="136" y="214"/>
                  </a:lnTo>
                  <a:lnTo>
                    <a:pt x="154" y="219"/>
                  </a:lnTo>
                  <a:lnTo>
                    <a:pt x="154" y="219"/>
                  </a:lnTo>
                  <a:lnTo>
                    <a:pt x="149" y="210"/>
                  </a:lnTo>
                  <a:lnTo>
                    <a:pt x="136" y="210"/>
                  </a:lnTo>
                  <a:lnTo>
                    <a:pt x="127" y="214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7" y="206"/>
                  </a:lnTo>
                  <a:lnTo>
                    <a:pt x="136" y="206"/>
                  </a:lnTo>
                  <a:lnTo>
                    <a:pt x="145" y="210"/>
                  </a:lnTo>
                  <a:lnTo>
                    <a:pt x="154" y="206"/>
                  </a:lnTo>
                  <a:lnTo>
                    <a:pt x="154" y="206"/>
                  </a:lnTo>
                  <a:lnTo>
                    <a:pt x="136" y="206"/>
                  </a:lnTo>
                  <a:lnTo>
                    <a:pt x="123" y="201"/>
                  </a:lnTo>
                  <a:lnTo>
                    <a:pt x="123" y="201"/>
                  </a:lnTo>
                  <a:lnTo>
                    <a:pt x="127" y="201"/>
                  </a:lnTo>
                  <a:lnTo>
                    <a:pt x="132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45" y="197"/>
                  </a:lnTo>
                  <a:lnTo>
                    <a:pt x="141" y="197"/>
                  </a:lnTo>
                  <a:lnTo>
                    <a:pt x="123" y="197"/>
                  </a:lnTo>
                  <a:lnTo>
                    <a:pt x="123" y="197"/>
                  </a:lnTo>
                  <a:lnTo>
                    <a:pt x="127" y="193"/>
                  </a:lnTo>
                  <a:lnTo>
                    <a:pt x="136" y="193"/>
                  </a:lnTo>
                  <a:lnTo>
                    <a:pt x="145" y="193"/>
                  </a:lnTo>
                  <a:lnTo>
                    <a:pt x="154" y="188"/>
                  </a:lnTo>
                  <a:lnTo>
                    <a:pt x="154" y="188"/>
                  </a:lnTo>
                  <a:lnTo>
                    <a:pt x="154" y="188"/>
                  </a:lnTo>
                  <a:lnTo>
                    <a:pt x="149" y="184"/>
                  </a:lnTo>
                  <a:lnTo>
                    <a:pt x="136" y="184"/>
                  </a:lnTo>
                  <a:lnTo>
                    <a:pt x="123" y="184"/>
                  </a:lnTo>
                  <a:lnTo>
                    <a:pt x="123" y="184"/>
                  </a:lnTo>
                  <a:lnTo>
                    <a:pt x="127" y="184"/>
                  </a:lnTo>
                  <a:lnTo>
                    <a:pt x="127" y="184"/>
                  </a:lnTo>
                  <a:lnTo>
                    <a:pt x="145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49" y="179"/>
                  </a:lnTo>
                  <a:lnTo>
                    <a:pt x="132" y="179"/>
                  </a:lnTo>
                  <a:lnTo>
                    <a:pt x="114" y="179"/>
                  </a:lnTo>
                  <a:lnTo>
                    <a:pt x="97" y="179"/>
                  </a:lnTo>
                  <a:lnTo>
                    <a:pt x="97" y="179"/>
                  </a:lnTo>
                  <a:lnTo>
                    <a:pt x="127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49" y="171"/>
                  </a:lnTo>
                  <a:lnTo>
                    <a:pt x="132" y="166"/>
                  </a:lnTo>
                  <a:lnTo>
                    <a:pt x="101" y="171"/>
                  </a:lnTo>
                  <a:lnTo>
                    <a:pt x="101" y="171"/>
                  </a:lnTo>
                  <a:lnTo>
                    <a:pt x="105" y="166"/>
                  </a:lnTo>
                  <a:lnTo>
                    <a:pt x="114" y="166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62" y="166"/>
                  </a:lnTo>
                  <a:lnTo>
                    <a:pt x="162" y="166"/>
                  </a:lnTo>
                  <a:lnTo>
                    <a:pt x="145" y="157"/>
                  </a:lnTo>
                  <a:lnTo>
                    <a:pt x="132" y="157"/>
                  </a:lnTo>
                  <a:lnTo>
                    <a:pt x="97" y="162"/>
                  </a:lnTo>
                  <a:lnTo>
                    <a:pt x="97" y="162"/>
                  </a:lnTo>
                  <a:lnTo>
                    <a:pt x="110" y="157"/>
                  </a:lnTo>
                  <a:lnTo>
                    <a:pt x="127" y="157"/>
                  </a:lnTo>
                  <a:lnTo>
                    <a:pt x="145" y="157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49" y="153"/>
                  </a:lnTo>
                  <a:lnTo>
                    <a:pt x="132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110" y="149"/>
                  </a:lnTo>
                  <a:lnTo>
                    <a:pt x="123" y="149"/>
                  </a:lnTo>
                  <a:lnTo>
                    <a:pt x="162" y="149"/>
                  </a:lnTo>
                  <a:lnTo>
                    <a:pt x="162" y="149"/>
                  </a:lnTo>
                  <a:lnTo>
                    <a:pt x="149" y="144"/>
                  </a:lnTo>
                  <a:lnTo>
                    <a:pt x="132" y="144"/>
                  </a:lnTo>
                  <a:lnTo>
                    <a:pt x="101" y="144"/>
                  </a:lnTo>
                  <a:lnTo>
                    <a:pt x="101" y="144"/>
                  </a:lnTo>
                  <a:lnTo>
                    <a:pt x="110" y="140"/>
                  </a:lnTo>
                  <a:lnTo>
                    <a:pt x="123" y="140"/>
                  </a:lnTo>
                  <a:lnTo>
                    <a:pt x="141" y="140"/>
                  </a:lnTo>
                  <a:lnTo>
                    <a:pt x="162" y="136"/>
                  </a:lnTo>
                  <a:lnTo>
                    <a:pt x="162" y="136"/>
                  </a:lnTo>
                  <a:lnTo>
                    <a:pt x="145" y="136"/>
                  </a:lnTo>
                  <a:lnTo>
                    <a:pt x="127" y="136"/>
                  </a:lnTo>
                  <a:lnTo>
                    <a:pt x="110" y="136"/>
                  </a:lnTo>
                  <a:lnTo>
                    <a:pt x="97" y="131"/>
                  </a:lnTo>
                  <a:lnTo>
                    <a:pt x="97" y="131"/>
                  </a:lnTo>
                  <a:lnTo>
                    <a:pt x="132" y="131"/>
                  </a:lnTo>
                  <a:lnTo>
                    <a:pt x="162" y="127"/>
                  </a:lnTo>
                  <a:lnTo>
                    <a:pt x="162" y="127"/>
                  </a:lnTo>
                  <a:lnTo>
                    <a:pt x="149" y="127"/>
                  </a:lnTo>
                  <a:lnTo>
                    <a:pt x="127" y="127"/>
                  </a:lnTo>
                  <a:lnTo>
                    <a:pt x="110" y="127"/>
                  </a:lnTo>
                  <a:lnTo>
                    <a:pt x="101" y="127"/>
                  </a:lnTo>
                  <a:lnTo>
                    <a:pt x="92" y="122"/>
                  </a:lnTo>
                  <a:lnTo>
                    <a:pt x="92" y="122"/>
                  </a:lnTo>
                  <a:lnTo>
                    <a:pt x="110" y="122"/>
                  </a:lnTo>
                  <a:lnTo>
                    <a:pt x="127" y="122"/>
                  </a:lnTo>
                  <a:lnTo>
                    <a:pt x="162" y="122"/>
                  </a:lnTo>
                  <a:lnTo>
                    <a:pt x="162" y="122"/>
                  </a:lnTo>
                  <a:lnTo>
                    <a:pt x="145" y="118"/>
                  </a:lnTo>
                  <a:lnTo>
                    <a:pt x="127" y="118"/>
                  </a:lnTo>
                  <a:lnTo>
                    <a:pt x="92" y="118"/>
                  </a:lnTo>
                  <a:lnTo>
                    <a:pt x="92" y="118"/>
                  </a:lnTo>
                  <a:lnTo>
                    <a:pt x="105" y="114"/>
                  </a:lnTo>
                  <a:lnTo>
                    <a:pt x="123" y="114"/>
                  </a:lnTo>
                  <a:lnTo>
                    <a:pt x="162" y="114"/>
                  </a:lnTo>
                  <a:lnTo>
                    <a:pt x="162" y="114"/>
                  </a:lnTo>
                  <a:lnTo>
                    <a:pt x="154" y="109"/>
                  </a:lnTo>
                  <a:lnTo>
                    <a:pt x="145" y="109"/>
                  </a:lnTo>
                  <a:lnTo>
                    <a:pt x="127" y="109"/>
                  </a:lnTo>
                  <a:lnTo>
                    <a:pt x="110" y="114"/>
                  </a:lnTo>
                  <a:lnTo>
                    <a:pt x="101" y="109"/>
                  </a:lnTo>
                  <a:lnTo>
                    <a:pt x="92" y="105"/>
                  </a:lnTo>
                  <a:lnTo>
                    <a:pt x="92" y="105"/>
                  </a:lnTo>
                  <a:lnTo>
                    <a:pt x="127" y="105"/>
                  </a:lnTo>
                  <a:lnTo>
                    <a:pt x="162" y="100"/>
                  </a:lnTo>
                  <a:lnTo>
                    <a:pt x="162" y="100"/>
                  </a:lnTo>
                  <a:lnTo>
                    <a:pt x="127" y="100"/>
                  </a:lnTo>
                  <a:lnTo>
                    <a:pt x="92" y="105"/>
                  </a:lnTo>
                  <a:lnTo>
                    <a:pt x="92" y="105"/>
                  </a:lnTo>
                  <a:lnTo>
                    <a:pt x="88" y="100"/>
                  </a:lnTo>
                  <a:lnTo>
                    <a:pt x="84" y="100"/>
                  </a:lnTo>
                  <a:lnTo>
                    <a:pt x="79" y="100"/>
                  </a:lnTo>
                  <a:lnTo>
                    <a:pt x="79" y="92"/>
                  </a:lnTo>
                  <a:lnTo>
                    <a:pt x="66" y="92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0" y="109"/>
                  </a:lnTo>
                  <a:lnTo>
                    <a:pt x="70" y="114"/>
                  </a:lnTo>
                  <a:lnTo>
                    <a:pt x="84" y="118"/>
                  </a:lnTo>
                  <a:lnTo>
                    <a:pt x="84" y="175"/>
                  </a:lnTo>
                  <a:lnTo>
                    <a:pt x="84" y="175"/>
                  </a:lnTo>
                  <a:lnTo>
                    <a:pt x="62" y="175"/>
                  </a:lnTo>
                  <a:lnTo>
                    <a:pt x="40" y="175"/>
                  </a:lnTo>
                  <a:lnTo>
                    <a:pt x="40" y="175"/>
                  </a:lnTo>
                  <a:lnTo>
                    <a:pt x="49" y="179"/>
                  </a:lnTo>
                  <a:lnTo>
                    <a:pt x="49" y="184"/>
                  </a:lnTo>
                  <a:lnTo>
                    <a:pt x="44" y="188"/>
                  </a:lnTo>
                  <a:lnTo>
                    <a:pt x="44" y="188"/>
                  </a:lnTo>
                  <a:lnTo>
                    <a:pt x="53" y="188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7" y="197"/>
                  </a:lnTo>
                  <a:lnTo>
                    <a:pt x="53" y="201"/>
                  </a:lnTo>
                  <a:lnTo>
                    <a:pt x="49" y="206"/>
                  </a:lnTo>
                  <a:lnTo>
                    <a:pt x="49" y="206"/>
                  </a:lnTo>
                  <a:lnTo>
                    <a:pt x="53" y="206"/>
                  </a:lnTo>
                  <a:lnTo>
                    <a:pt x="53" y="210"/>
                  </a:lnTo>
                  <a:lnTo>
                    <a:pt x="53" y="214"/>
                  </a:lnTo>
                  <a:lnTo>
                    <a:pt x="53" y="219"/>
                  </a:lnTo>
                  <a:lnTo>
                    <a:pt x="53" y="219"/>
                  </a:lnTo>
                  <a:lnTo>
                    <a:pt x="49" y="214"/>
                  </a:lnTo>
                  <a:lnTo>
                    <a:pt x="44" y="214"/>
                  </a:lnTo>
                  <a:lnTo>
                    <a:pt x="35" y="219"/>
                  </a:lnTo>
                  <a:lnTo>
                    <a:pt x="35" y="219"/>
                  </a:lnTo>
                  <a:lnTo>
                    <a:pt x="35" y="228"/>
                  </a:lnTo>
                  <a:lnTo>
                    <a:pt x="40" y="228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1" y="232"/>
                  </a:lnTo>
                  <a:lnTo>
                    <a:pt x="31" y="228"/>
                  </a:lnTo>
                  <a:lnTo>
                    <a:pt x="31" y="223"/>
                  </a:lnTo>
                  <a:lnTo>
                    <a:pt x="27" y="223"/>
                  </a:lnTo>
                  <a:lnTo>
                    <a:pt x="27" y="223"/>
                  </a:lnTo>
                  <a:lnTo>
                    <a:pt x="31" y="241"/>
                  </a:lnTo>
                  <a:lnTo>
                    <a:pt x="27" y="241"/>
                  </a:lnTo>
                  <a:lnTo>
                    <a:pt x="18" y="241"/>
                  </a:lnTo>
                  <a:lnTo>
                    <a:pt x="18" y="241"/>
                  </a:lnTo>
                  <a:lnTo>
                    <a:pt x="0" y="241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9" y="250"/>
                  </a:lnTo>
                  <a:lnTo>
                    <a:pt x="18" y="245"/>
                  </a:lnTo>
                  <a:lnTo>
                    <a:pt x="18" y="245"/>
                  </a:lnTo>
                  <a:lnTo>
                    <a:pt x="22" y="254"/>
                  </a:lnTo>
                  <a:lnTo>
                    <a:pt x="27" y="258"/>
                  </a:lnTo>
                  <a:lnTo>
                    <a:pt x="27" y="258"/>
                  </a:lnTo>
                  <a:lnTo>
                    <a:pt x="22" y="263"/>
                  </a:lnTo>
                  <a:lnTo>
                    <a:pt x="18" y="263"/>
                  </a:lnTo>
                  <a:lnTo>
                    <a:pt x="18" y="263"/>
                  </a:lnTo>
                  <a:lnTo>
                    <a:pt x="18" y="263"/>
                  </a:lnTo>
                  <a:lnTo>
                    <a:pt x="18" y="263"/>
                  </a:lnTo>
                  <a:lnTo>
                    <a:pt x="18" y="258"/>
                  </a:lnTo>
                  <a:lnTo>
                    <a:pt x="13" y="258"/>
                  </a:lnTo>
                  <a:lnTo>
                    <a:pt x="13" y="258"/>
                  </a:lnTo>
                  <a:lnTo>
                    <a:pt x="13" y="258"/>
                  </a:lnTo>
                  <a:lnTo>
                    <a:pt x="18" y="258"/>
                  </a:lnTo>
                  <a:lnTo>
                    <a:pt x="18" y="258"/>
                  </a:lnTo>
                  <a:lnTo>
                    <a:pt x="9" y="254"/>
                  </a:lnTo>
                  <a:lnTo>
                    <a:pt x="0" y="254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13" y="315"/>
                  </a:lnTo>
                  <a:lnTo>
                    <a:pt x="13" y="315"/>
                  </a:lnTo>
                  <a:lnTo>
                    <a:pt x="9" y="320"/>
                  </a:lnTo>
                  <a:lnTo>
                    <a:pt x="9" y="320"/>
                  </a:lnTo>
                  <a:lnTo>
                    <a:pt x="5" y="315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11"/>
                  </a:lnTo>
                  <a:lnTo>
                    <a:pt x="0" y="372"/>
                  </a:lnTo>
                  <a:lnTo>
                    <a:pt x="1337" y="372"/>
                  </a:lnTo>
                  <a:lnTo>
                    <a:pt x="1337" y="298"/>
                  </a:lnTo>
                  <a:lnTo>
                    <a:pt x="1337" y="298"/>
                  </a:lnTo>
                  <a:lnTo>
                    <a:pt x="1315" y="298"/>
                  </a:lnTo>
                  <a:lnTo>
                    <a:pt x="1311" y="298"/>
                  </a:lnTo>
                  <a:lnTo>
                    <a:pt x="1302" y="302"/>
                  </a:lnTo>
                  <a:lnTo>
                    <a:pt x="1302" y="302"/>
                  </a:lnTo>
                  <a:lnTo>
                    <a:pt x="1306" y="306"/>
                  </a:lnTo>
                  <a:lnTo>
                    <a:pt x="1306" y="306"/>
                  </a:lnTo>
                  <a:lnTo>
                    <a:pt x="1306" y="306"/>
                  </a:lnTo>
                  <a:lnTo>
                    <a:pt x="1315" y="302"/>
                  </a:lnTo>
                  <a:lnTo>
                    <a:pt x="1319" y="302"/>
                  </a:lnTo>
                  <a:lnTo>
                    <a:pt x="1328" y="311"/>
                  </a:lnTo>
                  <a:lnTo>
                    <a:pt x="1333" y="315"/>
                  </a:lnTo>
                  <a:lnTo>
                    <a:pt x="1333" y="315"/>
                  </a:lnTo>
                  <a:lnTo>
                    <a:pt x="1319" y="315"/>
                  </a:lnTo>
                  <a:lnTo>
                    <a:pt x="1315" y="315"/>
                  </a:lnTo>
                  <a:lnTo>
                    <a:pt x="1289" y="315"/>
                  </a:lnTo>
                  <a:lnTo>
                    <a:pt x="1289" y="298"/>
                  </a:lnTo>
                  <a:lnTo>
                    <a:pt x="1289" y="298"/>
                  </a:lnTo>
                  <a:lnTo>
                    <a:pt x="1219" y="298"/>
                  </a:lnTo>
                  <a:lnTo>
                    <a:pt x="1184" y="298"/>
                  </a:lnTo>
                  <a:lnTo>
                    <a:pt x="1153" y="302"/>
                  </a:lnTo>
                  <a:lnTo>
                    <a:pt x="1153" y="302"/>
                  </a:lnTo>
                  <a:lnTo>
                    <a:pt x="1166" y="306"/>
                  </a:lnTo>
                  <a:lnTo>
                    <a:pt x="1166" y="311"/>
                  </a:lnTo>
                  <a:lnTo>
                    <a:pt x="1166" y="315"/>
                  </a:lnTo>
                  <a:lnTo>
                    <a:pt x="1135" y="315"/>
                  </a:lnTo>
                  <a:lnTo>
                    <a:pt x="1135" y="298"/>
                  </a:lnTo>
                  <a:lnTo>
                    <a:pt x="1135" y="298"/>
                  </a:lnTo>
                  <a:lnTo>
                    <a:pt x="1070" y="298"/>
                  </a:lnTo>
                  <a:lnTo>
                    <a:pt x="1008" y="298"/>
                  </a:lnTo>
                  <a:lnTo>
                    <a:pt x="1008" y="298"/>
                  </a:lnTo>
                  <a:lnTo>
                    <a:pt x="1013" y="302"/>
                  </a:lnTo>
                  <a:lnTo>
                    <a:pt x="1017" y="306"/>
                  </a:lnTo>
                  <a:lnTo>
                    <a:pt x="1021" y="311"/>
                  </a:lnTo>
                  <a:lnTo>
                    <a:pt x="1021" y="315"/>
                  </a:lnTo>
                  <a:lnTo>
                    <a:pt x="986" y="315"/>
                  </a:lnTo>
                  <a:lnTo>
                    <a:pt x="986" y="315"/>
                  </a:lnTo>
                  <a:lnTo>
                    <a:pt x="986" y="306"/>
                  </a:lnTo>
                  <a:lnTo>
                    <a:pt x="982" y="298"/>
                  </a:lnTo>
                  <a:lnTo>
                    <a:pt x="982" y="298"/>
                  </a:lnTo>
                  <a:lnTo>
                    <a:pt x="921" y="298"/>
                  </a:lnTo>
                  <a:lnTo>
                    <a:pt x="894" y="298"/>
                  </a:lnTo>
                  <a:lnTo>
                    <a:pt x="868" y="298"/>
                  </a:lnTo>
                  <a:lnTo>
                    <a:pt x="868" y="298"/>
                  </a:lnTo>
                  <a:lnTo>
                    <a:pt x="877" y="306"/>
                  </a:lnTo>
                  <a:lnTo>
                    <a:pt x="881" y="311"/>
                  </a:lnTo>
                  <a:lnTo>
                    <a:pt x="881" y="315"/>
                  </a:lnTo>
                  <a:lnTo>
                    <a:pt x="881" y="315"/>
                  </a:lnTo>
                  <a:lnTo>
                    <a:pt x="872" y="311"/>
                  </a:lnTo>
                  <a:lnTo>
                    <a:pt x="868" y="311"/>
                  </a:lnTo>
                  <a:lnTo>
                    <a:pt x="855" y="315"/>
                  </a:lnTo>
                  <a:lnTo>
                    <a:pt x="855" y="315"/>
                  </a:lnTo>
                  <a:lnTo>
                    <a:pt x="851" y="311"/>
                  </a:lnTo>
                  <a:lnTo>
                    <a:pt x="851" y="298"/>
                  </a:lnTo>
                  <a:lnTo>
                    <a:pt x="851" y="298"/>
                  </a:lnTo>
                  <a:lnTo>
                    <a:pt x="789" y="298"/>
                  </a:lnTo>
                  <a:lnTo>
                    <a:pt x="732" y="298"/>
                  </a:lnTo>
                  <a:lnTo>
                    <a:pt x="732" y="298"/>
                  </a:lnTo>
                  <a:lnTo>
                    <a:pt x="732" y="302"/>
                  </a:lnTo>
                  <a:lnTo>
                    <a:pt x="732" y="306"/>
                  </a:lnTo>
                  <a:lnTo>
                    <a:pt x="737" y="306"/>
                  </a:lnTo>
                  <a:lnTo>
                    <a:pt x="737" y="306"/>
                  </a:lnTo>
                  <a:lnTo>
                    <a:pt x="737" y="302"/>
                  </a:lnTo>
                  <a:lnTo>
                    <a:pt x="741" y="298"/>
                  </a:lnTo>
                  <a:lnTo>
                    <a:pt x="741" y="298"/>
                  </a:lnTo>
                  <a:lnTo>
                    <a:pt x="750" y="306"/>
                  </a:lnTo>
                  <a:lnTo>
                    <a:pt x="754" y="311"/>
                  </a:lnTo>
                  <a:lnTo>
                    <a:pt x="754" y="311"/>
                  </a:lnTo>
                  <a:lnTo>
                    <a:pt x="754" y="311"/>
                  </a:lnTo>
                  <a:lnTo>
                    <a:pt x="737" y="311"/>
                  </a:lnTo>
                  <a:lnTo>
                    <a:pt x="719" y="311"/>
                  </a:lnTo>
                  <a:lnTo>
                    <a:pt x="719" y="311"/>
                  </a:lnTo>
                  <a:lnTo>
                    <a:pt x="719" y="302"/>
                  </a:lnTo>
                  <a:lnTo>
                    <a:pt x="723" y="298"/>
                  </a:lnTo>
                  <a:lnTo>
                    <a:pt x="723" y="298"/>
                  </a:lnTo>
                  <a:lnTo>
                    <a:pt x="680" y="298"/>
                  </a:lnTo>
                  <a:lnTo>
                    <a:pt x="636" y="298"/>
                  </a:lnTo>
                  <a:lnTo>
                    <a:pt x="596" y="298"/>
                  </a:lnTo>
                  <a:lnTo>
                    <a:pt x="566" y="293"/>
                  </a:lnTo>
                  <a:lnTo>
                    <a:pt x="566" y="293"/>
                  </a:lnTo>
                  <a:lnTo>
                    <a:pt x="570" y="289"/>
                  </a:lnTo>
                  <a:lnTo>
                    <a:pt x="570" y="289"/>
                  </a:lnTo>
                  <a:lnTo>
                    <a:pt x="570" y="285"/>
                  </a:lnTo>
                  <a:lnTo>
                    <a:pt x="570" y="285"/>
                  </a:lnTo>
                  <a:lnTo>
                    <a:pt x="570" y="285"/>
                  </a:lnTo>
                  <a:lnTo>
                    <a:pt x="675" y="271"/>
                  </a:lnTo>
                  <a:lnTo>
                    <a:pt x="675" y="271"/>
                  </a:lnTo>
                  <a:lnTo>
                    <a:pt x="675" y="276"/>
                  </a:lnTo>
                  <a:lnTo>
                    <a:pt x="684" y="276"/>
                  </a:lnTo>
                  <a:lnTo>
                    <a:pt x="688" y="276"/>
                  </a:lnTo>
                  <a:lnTo>
                    <a:pt x="693" y="271"/>
                  </a:lnTo>
                  <a:lnTo>
                    <a:pt x="693" y="271"/>
                  </a:lnTo>
                  <a:lnTo>
                    <a:pt x="723" y="276"/>
                  </a:lnTo>
                  <a:lnTo>
                    <a:pt x="763" y="276"/>
                  </a:lnTo>
                  <a:lnTo>
                    <a:pt x="802" y="276"/>
                  </a:lnTo>
                  <a:lnTo>
                    <a:pt x="837" y="276"/>
                  </a:lnTo>
                  <a:lnTo>
                    <a:pt x="837" y="276"/>
                  </a:lnTo>
                  <a:lnTo>
                    <a:pt x="837" y="271"/>
                  </a:lnTo>
                  <a:lnTo>
                    <a:pt x="837" y="267"/>
                  </a:lnTo>
                  <a:lnTo>
                    <a:pt x="837" y="276"/>
                  </a:lnTo>
                  <a:lnTo>
                    <a:pt x="837" y="276"/>
                  </a:lnTo>
                  <a:lnTo>
                    <a:pt x="864" y="276"/>
                  </a:lnTo>
                  <a:lnTo>
                    <a:pt x="877" y="276"/>
                  </a:lnTo>
                  <a:lnTo>
                    <a:pt x="886" y="276"/>
                  </a:lnTo>
                  <a:lnTo>
                    <a:pt x="886" y="276"/>
                  </a:lnTo>
                  <a:lnTo>
                    <a:pt x="890" y="271"/>
                  </a:lnTo>
                  <a:lnTo>
                    <a:pt x="894" y="276"/>
                  </a:lnTo>
                  <a:lnTo>
                    <a:pt x="894" y="276"/>
                  </a:lnTo>
                  <a:lnTo>
                    <a:pt x="894" y="267"/>
                  </a:lnTo>
                  <a:lnTo>
                    <a:pt x="894" y="263"/>
                  </a:lnTo>
                  <a:lnTo>
                    <a:pt x="894" y="263"/>
                  </a:lnTo>
                  <a:lnTo>
                    <a:pt x="894" y="263"/>
                  </a:lnTo>
                  <a:lnTo>
                    <a:pt x="899" y="267"/>
                  </a:lnTo>
                  <a:lnTo>
                    <a:pt x="899" y="267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03" y="267"/>
                  </a:lnTo>
                  <a:lnTo>
                    <a:pt x="903" y="276"/>
                  </a:lnTo>
                  <a:lnTo>
                    <a:pt x="903" y="276"/>
                  </a:lnTo>
                  <a:lnTo>
                    <a:pt x="921" y="271"/>
                  </a:lnTo>
                  <a:lnTo>
                    <a:pt x="934" y="276"/>
                  </a:lnTo>
                  <a:lnTo>
                    <a:pt x="934" y="276"/>
                  </a:lnTo>
                  <a:lnTo>
                    <a:pt x="934" y="271"/>
                  </a:lnTo>
                  <a:lnTo>
                    <a:pt x="934" y="267"/>
                  </a:lnTo>
                  <a:lnTo>
                    <a:pt x="934" y="258"/>
                  </a:lnTo>
                  <a:lnTo>
                    <a:pt x="934" y="258"/>
                  </a:lnTo>
                  <a:lnTo>
                    <a:pt x="947" y="263"/>
                  </a:lnTo>
                  <a:lnTo>
                    <a:pt x="956" y="258"/>
                  </a:lnTo>
                  <a:lnTo>
                    <a:pt x="956" y="258"/>
                  </a:lnTo>
                  <a:lnTo>
                    <a:pt x="951" y="263"/>
                  </a:lnTo>
                  <a:lnTo>
                    <a:pt x="951" y="267"/>
                  </a:lnTo>
                  <a:lnTo>
                    <a:pt x="951" y="267"/>
                  </a:lnTo>
                  <a:lnTo>
                    <a:pt x="947" y="271"/>
                  </a:lnTo>
                  <a:lnTo>
                    <a:pt x="947" y="271"/>
                  </a:lnTo>
                  <a:lnTo>
                    <a:pt x="947" y="267"/>
                  </a:lnTo>
                  <a:lnTo>
                    <a:pt x="943" y="263"/>
                  </a:lnTo>
                  <a:lnTo>
                    <a:pt x="943" y="263"/>
                  </a:lnTo>
                  <a:lnTo>
                    <a:pt x="943" y="267"/>
                  </a:lnTo>
                  <a:lnTo>
                    <a:pt x="947" y="276"/>
                  </a:lnTo>
                  <a:lnTo>
                    <a:pt x="947" y="276"/>
                  </a:lnTo>
                  <a:lnTo>
                    <a:pt x="1013" y="276"/>
                  </a:lnTo>
                  <a:lnTo>
                    <a:pt x="1013" y="276"/>
                  </a:lnTo>
                  <a:lnTo>
                    <a:pt x="1013" y="263"/>
                  </a:lnTo>
                  <a:lnTo>
                    <a:pt x="1013" y="263"/>
                  </a:lnTo>
                  <a:lnTo>
                    <a:pt x="1017" y="258"/>
                  </a:lnTo>
                  <a:lnTo>
                    <a:pt x="1017" y="258"/>
                  </a:lnTo>
                  <a:lnTo>
                    <a:pt x="1013" y="267"/>
                  </a:lnTo>
                  <a:lnTo>
                    <a:pt x="1013" y="276"/>
                  </a:lnTo>
                  <a:lnTo>
                    <a:pt x="1013" y="276"/>
                  </a:lnTo>
                  <a:lnTo>
                    <a:pt x="1105" y="276"/>
                  </a:lnTo>
                  <a:lnTo>
                    <a:pt x="1188" y="276"/>
                  </a:lnTo>
                  <a:lnTo>
                    <a:pt x="1188" y="276"/>
                  </a:lnTo>
                  <a:lnTo>
                    <a:pt x="1192" y="267"/>
                  </a:lnTo>
                  <a:lnTo>
                    <a:pt x="1188" y="258"/>
                  </a:lnTo>
                  <a:lnTo>
                    <a:pt x="1188" y="258"/>
                  </a:lnTo>
                  <a:lnTo>
                    <a:pt x="1192" y="263"/>
                  </a:lnTo>
                  <a:lnTo>
                    <a:pt x="1197" y="267"/>
                  </a:lnTo>
                  <a:lnTo>
                    <a:pt x="1197" y="271"/>
                  </a:lnTo>
                  <a:lnTo>
                    <a:pt x="1201" y="271"/>
                  </a:lnTo>
                  <a:lnTo>
                    <a:pt x="1201" y="271"/>
                  </a:lnTo>
                  <a:lnTo>
                    <a:pt x="1201" y="267"/>
                  </a:lnTo>
                  <a:lnTo>
                    <a:pt x="1201" y="267"/>
                  </a:lnTo>
                  <a:lnTo>
                    <a:pt x="1206" y="276"/>
                  </a:lnTo>
                  <a:lnTo>
                    <a:pt x="1206" y="276"/>
                  </a:lnTo>
                  <a:lnTo>
                    <a:pt x="1206" y="263"/>
                  </a:lnTo>
                  <a:lnTo>
                    <a:pt x="1206" y="258"/>
                  </a:lnTo>
                  <a:lnTo>
                    <a:pt x="1210" y="258"/>
                  </a:lnTo>
                  <a:lnTo>
                    <a:pt x="1210" y="258"/>
                  </a:lnTo>
                  <a:lnTo>
                    <a:pt x="1214" y="263"/>
                  </a:lnTo>
                  <a:lnTo>
                    <a:pt x="1219" y="267"/>
                  </a:lnTo>
                  <a:lnTo>
                    <a:pt x="1219" y="276"/>
                  </a:lnTo>
                  <a:lnTo>
                    <a:pt x="1219" y="276"/>
                  </a:lnTo>
                  <a:lnTo>
                    <a:pt x="1227" y="276"/>
                  </a:lnTo>
                  <a:lnTo>
                    <a:pt x="1232" y="276"/>
                  </a:lnTo>
                  <a:lnTo>
                    <a:pt x="1232" y="276"/>
                  </a:lnTo>
                  <a:lnTo>
                    <a:pt x="1232" y="267"/>
                  </a:lnTo>
                  <a:lnTo>
                    <a:pt x="1232" y="263"/>
                  </a:lnTo>
                  <a:lnTo>
                    <a:pt x="1227" y="263"/>
                  </a:lnTo>
                  <a:lnTo>
                    <a:pt x="1227" y="258"/>
                  </a:lnTo>
                  <a:lnTo>
                    <a:pt x="1227" y="258"/>
                  </a:lnTo>
                  <a:lnTo>
                    <a:pt x="1232" y="258"/>
                  </a:lnTo>
                  <a:lnTo>
                    <a:pt x="1232" y="254"/>
                  </a:lnTo>
                  <a:lnTo>
                    <a:pt x="1236" y="254"/>
                  </a:lnTo>
                  <a:lnTo>
                    <a:pt x="1241" y="254"/>
                  </a:lnTo>
                  <a:lnTo>
                    <a:pt x="1241" y="254"/>
                  </a:lnTo>
                  <a:lnTo>
                    <a:pt x="1241" y="258"/>
                  </a:lnTo>
                  <a:lnTo>
                    <a:pt x="1236" y="258"/>
                  </a:lnTo>
                  <a:lnTo>
                    <a:pt x="1236" y="258"/>
                  </a:lnTo>
                  <a:lnTo>
                    <a:pt x="1232" y="263"/>
                  </a:lnTo>
                  <a:lnTo>
                    <a:pt x="1232" y="263"/>
                  </a:lnTo>
                  <a:lnTo>
                    <a:pt x="1236" y="263"/>
                  </a:lnTo>
                  <a:lnTo>
                    <a:pt x="1236" y="263"/>
                  </a:lnTo>
                  <a:lnTo>
                    <a:pt x="1241" y="267"/>
                  </a:lnTo>
                  <a:lnTo>
                    <a:pt x="1241" y="267"/>
                  </a:lnTo>
                  <a:lnTo>
                    <a:pt x="1245" y="263"/>
                  </a:lnTo>
                  <a:lnTo>
                    <a:pt x="1249" y="263"/>
                  </a:lnTo>
                  <a:lnTo>
                    <a:pt x="1267" y="263"/>
                  </a:lnTo>
                  <a:lnTo>
                    <a:pt x="1267" y="263"/>
                  </a:lnTo>
                  <a:lnTo>
                    <a:pt x="1263" y="267"/>
                  </a:lnTo>
                  <a:lnTo>
                    <a:pt x="1267" y="276"/>
                  </a:lnTo>
                  <a:lnTo>
                    <a:pt x="1267" y="276"/>
                  </a:lnTo>
                  <a:lnTo>
                    <a:pt x="1284" y="276"/>
                  </a:lnTo>
                  <a:lnTo>
                    <a:pt x="1306" y="276"/>
                  </a:lnTo>
                  <a:lnTo>
                    <a:pt x="1306" y="276"/>
                  </a:lnTo>
                  <a:lnTo>
                    <a:pt x="1306" y="271"/>
                  </a:lnTo>
                  <a:lnTo>
                    <a:pt x="1311" y="267"/>
                  </a:lnTo>
                  <a:lnTo>
                    <a:pt x="1311" y="276"/>
                  </a:lnTo>
                  <a:lnTo>
                    <a:pt x="1311" y="276"/>
                  </a:lnTo>
                  <a:lnTo>
                    <a:pt x="1324" y="276"/>
                  </a:lnTo>
                  <a:lnTo>
                    <a:pt x="1337" y="276"/>
                  </a:lnTo>
                  <a:lnTo>
                    <a:pt x="1337" y="276"/>
                  </a:lnTo>
                  <a:close/>
                  <a:moveTo>
                    <a:pt x="1319" y="157"/>
                  </a:moveTo>
                  <a:lnTo>
                    <a:pt x="1319" y="157"/>
                  </a:lnTo>
                  <a:lnTo>
                    <a:pt x="1324" y="166"/>
                  </a:lnTo>
                  <a:lnTo>
                    <a:pt x="1319" y="171"/>
                  </a:lnTo>
                  <a:lnTo>
                    <a:pt x="1319" y="171"/>
                  </a:lnTo>
                  <a:lnTo>
                    <a:pt x="1319" y="166"/>
                  </a:lnTo>
                  <a:lnTo>
                    <a:pt x="1319" y="157"/>
                  </a:lnTo>
                  <a:lnTo>
                    <a:pt x="1319" y="153"/>
                  </a:lnTo>
                  <a:lnTo>
                    <a:pt x="1319" y="157"/>
                  </a:lnTo>
                  <a:lnTo>
                    <a:pt x="1319" y="157"/>
                  </a:lnTo>
                  <a:close/>
                  <a:moveTo>
                    <a:pt x="456" y="4"/>
                  </a:moveTo>
                  <a:lnTo>
                    <a:pt x="456" y="4"/>
                  </a:lnTo>
                  <a:lnTo>
                    <a:pt x="456" y="8"/>
                  </a:lnTo>
                  <a:lnTo>
                    <a:pt x="460" y="8"/>
                  </a:lnTo>
                  <a:lnTo>
                    <a:pt x="460" y="8"/>
                  </a:lnTo>
                  <a:lnTo>
                    <a:pt x="456" y="13"/>
                  </a:lnTo>
                  <a:lnTo>
                    <a:pt x="452" y="13"/>
                  </a:lnTo>
                  <a:lnTo>
                    <a:pt x="439" y="13"/>
                  </a:lnTo>
                  <a:lnTo>
                    <a:pt x="439" y="13"/>
                  </a:lnTo>
                  <a:lnTo>
                    <a:pt x="443" y="8"/>
                  </a:lnTo>
                  <a:lnTo>
                    <a:pt x="447" y="8"/>
                  </a:lnTo>
                  <a:lnTo>
                    <a:pt x="452" y="8"/>
                  </a:lnTo>
                  <a:lnTo>
                    <a:pt x="456" y="4"/>
                  </a:lnTo>
                  <a:lnTo>
                    <a:pt x="456" y="4"/>
                  </a:lnTo>
                  <a:close/>
                  <a:moveTo>
                    <a:pt x="360" y="44"/>
                  </a:moveTo>
                  <a:lnTo>
                    <a:pt x="360" y="44"/>
                  </a:lnTo>
                  <a:lnTo>
                    <a:pt x="355" y="44"/>
                  </a:lnTo>
                  <a:lnTo>
                    <a:pt x="347" y="44"/>
                  </a:lnTo>
                  <a:lnTo>
                    <a:pt x="347" y="44"/>
                  </a:lnTo>
                  <a:lnTo>
                    <a:pt x="355" y="39"/>
                  </a:lnTo>
                  <a:lnTo>
                    <a:pt x="368" y="39"/>
                  </a:lnTo>
                  <a:lnTo>
                    <a:pt x="373" y="44"/>
                  </a:lnTo>
                  <a:lnTo>
                    <a:pt x="360" y="44"/>
                  </a:lnTo>
                  <a:lnTo>
                    <a:pt x="360" y="44"/>
                  </a:lnTo>
                  <a:close/>
                  <a:moveTo>
                    <a:pt x="351" y="52"/>
                  </a:moveTo>
                  <a:lnTo>
                    <a:pt x="351" y="52"/>
                  </a:lnTo>
                  <a:lnTo>
                    <a:pt x="351" y="52"/>
                  </a:lnTo>
                  <a:lnTo>
                    <a:pt x="351" y="52"/>
                  </a:lnTo>
                  <a:lnTo>
                    <a:pt x="360" y="48"/>
                  </a:lnTo>
                  <a:lnTo>
                    <a:pt x="368" y="48"/>
                  </a:lnTo>
                  <a:lnTo>
                    <a:pt x="373" y="48"/>
                  </a:lnTo>
                  <a:lnTo>
                    <a:pt x="373" y="48"/>
                  </a:lnTo>
                  <a:lnTo>
                    <a:pt x="377" y="52"/>
                  </a:lnTo>
                  <a:lnTo>
                    <a:pt x="377" y="52"/>
                  </a:lnTo>
                  <a:lnTo>
                    <a:pt x="368" y="52"/>
                  </a:lnTo>
                  <a:lnTo>
                    <a:pt x="360" y="52"/>
                  </a:lnTo>
                  <a:lnTo>
                    <a:pt x="351" y="52"/>
                  </a:lnTo>
                  <a:lnTo>
                    <a:pt x="351" y="52"/>
                  </a:lnTo>
                  <a:close/>
                  <a:moveTo>
                    <a:pt x="377" y="8"/>
                  </a:moveTo>
                  <a:lnTo>
                    <a:pt x="377" y="8"/>
                  </a:lnTo>
                  <a:lnTo>
                    <a:pt x="368" y="13"/>
                  </a:lnTo>
                  <a:lnTo>
                    <a:pt x="351" y="13"/>
                  </a:lnTo>
                  <a:lnTo>
                    <a:pt x="338" y="13"/>
                  </a:lnTo>
                  <a:lnTo>
                    <a:pt x="325" y="13"/>
                  </a:lnTo>
                  <a:lnTo>
                    <a:pt x="325" y="13"/>
                  </a:lnTo>
                  <a:lnTo>
                    <a:pt x="333" y="8"/>
                  </a:lnTo>
                  <a:lnTo>
                    <a:pt x="351" y="8"/>
                  </a:lnTo>
                  <a:lnTo>
                    <a:pt x="364" y="8"/>
                  </a:lnTo>
                  <a:lnTo>
                    <a:pt x="377" y="8"/>
                  </a:lnTo>
                  <a:lnTo>
                    <a:pt x="377" y="8"/>
                  </a:lnTo>
                  <a:close/>
                  <a:moveTo>
                    <a:pt x="320" y="17"/>
                  </a:moveTo>
                  <a:lnTo>
                    <a:pt x="355" y="17"/>
                  </a:lnTo>
                  <a:lnTo>
                    <a:pt x="355" y="17"/>
                  </a:lnTo>
                  <a:lnTo>
                    <a:pt x="360" y="17"/>
                  </a:lnTo>
                  <a:lnTo>
                    <a:pt x="364" y="17"/>
                  </a:lnTo>
                  <a:lnTo>
                    <a:pt x="377" y="17"/>
                  </a:lnTo>
                  <a:lnTo>
                    <a:pt x="377" y="17"/>
                  </a:lnTo>
                  <a:lnTo>
                    <a:pt x="360" y="22"/>
                  </a:lnTo>
                  <a:lnTo>
                    <a:pt x="338" y="22"/>
                  </a:lnTo>
                  <a:lnTo>
                    <a:pt x="320" y="17"/>
                  </a:lnTo>
                  <a:lnTo>
                    <a:pt x="320" y="17"/>
                  </a:lnTo>
                  <a:close/>
                  <a:moveTo>
                    <a:pt x="136" y="48"/>
                  </a:moveTo>
                  <a:lnTo>
                    <a:pt x="136" y="48"/>
                  </a:lnTo>
                  <a:lnTo>
                    <a:pt x="132" y="48"/>
                  </a:lnTo>
                  <a:lnTo>
                    <a:pt x="136" y="48"/>
                  </a:lnTo>
                  <a:lnTo>
                    <a:pt x="158" y="48"/>
                  </a:lnTo>
                  <a:lnTo>
                    <a:pt x="158" y="48"/>
                  </a:lnTo>
                  <a:lnTo>
                    <a:pt x="162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49" y="52"/>
                  </a:lnTo>
                  <a:lnTo>
                    <a:pt x="136" y="48"/>
                  </a:lnTo>
                  <a:lnTo>
                    <a:pt x="136" y="48"/>
                  </a:lnTo>
                  <a:close/>
                  <a:moveTo>
                    <a:pt x="246" y="44"/>
                  </a:moveTo>
                  <a:lnTo>
                    <a:pt x="246" y="44"/>
                  </a:lnTo>
                  <a:lnTo>
                    <a:pt x="254" y="48"/>
                  </a:lnTo>
                  <a:lnTo>
                    <a:pt x="254" y="48"/>
                  </a:lnTo>
                  <a:lnTo>
                    <a:pt x="259" y="44"/>
                  </a:lnTo>
                  <a:lnTo>
                    <a:pt x="259" y="39"/>
                  </a:lnTo>
                  <a:lnTo>
                    <a:pt x="259" y="39"/>
                  </a:lnTo>
                  <a:lnTo>
                    <a:pt x="263" y="39"/>
                  </a:lnTo>
                  <a:lnTo>
                    <a:pt x="263" y="44"/>
                  </a:lnTo>
                  <a:lnTo>
                    <a:pt x="263" y="48"/>
                  </a:lnTo>
                  <a:lnTo>
                    <a:pt x="268" y="48"/>
                  </a:lnTo>
                  <a:lnTo>
                    <a:pt x="268" y="48"/>
                  </a:lnTo>
                  <a:lnTo>
                    <a:pt x="263" y="48"/>
                  </a:lnTo>
                  <a:lnTo>
                    <a:pt x="259" y="52"/>
                  </a:lnTo>
                  <a:lnTo>
                    <a:pt x="259" y="52"/>
                  </a:lnTo>
                  <a:lnTo>
                    <a:pt x="237" y="48"/>
                  </a:lnTo>
                  <a:lnTo>
                    <a:pt x="233" y="48"/>
                  </a:lnTo>
                  <a:lnTo>
                    <a:pt x="246" y="44"/>
                  </a:lnTo>
                  <a:lnTo>
                    <a:pt x="246" y="44"/>
                  </a:lnTo>
                  <a:close/>
                  <a:moveTo>
                    <a:pt x="241" y="61"/>
                  </a:moveTo>
                  <a:lnTo>
                    <a:pt x="241" y="61"/>
                  </a:lnTo>
                  <a:lnTo>
                    <a:pt x="250" y="57"/>
                  </a:lnTo>
                  <a:lnTo>
                    <a:pt x="263" y="57"/>
                  </a:lnTo>
                  <a:lnTo>
                    <a:pt x="263" y="57"/>
                  </a:lnTo>
                  <a:lnTo>
                    <a:pt x="263" y="61"/>
                  </a:lnTo>
                  <a:lnTo>
                    <a:pt x="241" y="61"/>
                  </a:lnTo>
                  <a:lnTo>
                    <a:pt x="241" y="61"/>
                  </a:lnTo>
                  <a:close/>
                  <a:moveTo>
                    <a:pt x="303" y="131"/>
                  </a:moveTo>
                  <a:lnTo>
                    <a:pt x="303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6"/>
                  </a:lnTo>
                  <a:lnTo>
                    <a:pt x="298" y="136"/>
                  </a:lnTo>
                  <a:lnTo>
                    <a:pt x="294" y="131"/>
                  </a:lnTo>
                  <a:lnTo>
                    <a:pt x="294" y="127"/>
                  </a:lnTo>
                  <a:lnTo>
                    <a:pt x="294" y="127"/>
                  </a:lnTo>
                  <a:lnTo>
                    <a:pt x="298" y="127"/>
                  </a:lnTo>
                  <a:lnTo>
                    <a:pt x="298" y="127"/>
                  </a:lnTo>
                  <a:lnTo>
                    <a:pt x="303" y="127"/>
                  </a:lnTo>
                  <a:lnTo>
                    <a:pt x="303" y="122"/>
                  </a:lnTo>
                  <a:lnTo>
                    <a:pt x="303" y="122"/>
                  </a:lnTo>
                  <a:lnTo>
                    <a:pt x="307" y="122"/>
                  </a:lnTo>
                  <a:lnTo>
                    <a:pt x="307" y="127"/>
                  </a:lnTo>
                  <a:lnTo>
                    <a:pt x="303" y="131"/>
                  </a:lnTo>
                  <a:lnTo>
                    <a:pt x="303" y="131"/>
                  </a:lnTo>
                  <a:close/>
                  <a:moveTo>
                    <a:pt x="88" y="179"/>
                  </a:moveTo>
                  <a:lnTo>
                    <a:pt x="88" y="188"/>
                  </a:lnTo>
                  <a:lnTo>
                    <a:pt x="88" y="188"/>
                  </a:lnTo>
                  <a:lnTo>
                    <a:pt x="79" y="188"/>
                  </a:lnTo>
                  <a:lnTo>
                    <a:pt x="75" y="184"/>
                  </a:lnTo>
                  <a:lnTo>
                    <a:pt x="75" y="184"/>
                  </a:lnTo>
                  <a:lnTo>
                    <a:pt x="79" y="179"/>
                  </a:lnTo>
                  <a:lnTo>
                    <a:pt x="88" y="179"/>
                  </a:lnTo>
                  <a:lnTo>
                    <a:pt x="88" y="179"/>
                  </a:lnTo>
                  <a:close/>
                  <a:moveTo>
                    <a:pt x="92" y="236"/>
                  </a:moveTo>
                  <a:lnTo>
                    <a:pt x="92" y="236"/>
                  </a:lnTo>
                  <a:lnTo>
                    <a:pt x="88" y="236"/>
                  </a:lnTo>
                  <a:lnTo>
                    <a:pt x="88" y="232"/>
                  </a:lnTo>
                  <a:lnTo>
                    <a:pt x="88" y="228"/>
                  </a:lnTo>
                  <a:lnTo>
                    <a:pt x="92" y="228"/>
                  </a:lnTo>
                  <a:lnTo>
                    <a:pt x="92" y="228"/>
                  </a:lnTo>
                  <a:lnTo>
                    <a:pt x="88" y="223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4" y="214"/>
                  </a:lnTo>
                  <a:lnTo>
                    <a:pt x="84" y="210"/>
                  </a:lnTo>
                  <a:lnTo>
                    <a:pt x="84" y="210"/>
                  </a:lnTo>
                  <a:lnTo>
                    <a:pt x="75" y="210"/>
                  </a:lnTo>
                  <a:lnTo>
                    <a:pt x="70" y="214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2" y="219"/>
                  </a:lnTo>
                  <a:lnTo>
                    <a:pt x="62" y="219"/>
                  </a:lnTo>
                  <a:lnTo>
                    <a:pt x="53" y="223"/>
                  </a:lnTo>
                  <a:lnTo>
                    <a:pt x="53" y="223"/>
                  </a:lnTo>
                  <a:lnTo>
                    <a:pt x="53" y="223"/>
                  </a:lnTo>
                  <a:lnTo>
                    <a:pt x="57" y="219"/>
                  </a:lnTo>
                  <a:lnTo>
                    <a:pt x="57" y="210"/>
                  </a:lnTo>
                  <a:lnTo>
                    <a:pt x="57" y="210"/>
                  </a:lnTo>
                  <a:lnTo>
                    <a:pt x="66" y="214"/>
                  </a:lnTo>
                  <a:lnTo>
                    <a:pt x="70" y="210"/>
                  </a:lnTo>
                  <a:lnTo>
                    <a:pt x="79" y="201"/>
                  </a:lnTo>
                  <a:lnTo>
                    <a:pt x="79" y="201"/>
                  </a:lnTo>
                  <a:lnTo>
                    <a:pt x="75" y="201"/>
                  </a:lnTo>
                  <a:lnTo>
                    <a:pt x="75" y="197"/>
                  </a:lnTo>
                  <a:lnTo>
                    <a:pt x="75" y="193"/>
                  </a:lnTo>
                  <a:lnTo>
                    <a:pt x="75" y="193"/>
                  </a:lnTo>
                  <a:lnTo>
                    <a:pt x="75" y="193"/>
                  </a:lnTo>
                  <a:lnTo>
                    <a:pt x="75" y="188"/>
                  </a:lnTo>
                  <a:lnTo>
                    <a:pt x="84" y="188"/>
                  </a:lnTo>
                  <a:lnTo>
                    <a:pt x="92" y="188"/>
                  </a:lnTo>
                  <a:lnTo>
                    <a:pt x="92" y="236"/>
                  </a:lnTo>
                  <a:close/>
                  <a:moveTo>
                    <a:pt x="119" y="324"/>
                  </a:moveTo>
                  <a:lnTo>
                    <a:pt x="119" y="324"/>
                  </a:lnTo>
                  <a:lnTo>
                    <a:pt x="123" y="320"/>
                  </a:lnTo>
                  <a:lnTo>
                    <a:pt x="132" y="320"/>
                  </a:lnTo>
                  <a:lnTo>
                    <a:pt x="132" y="320"/>
                  </a:lnTo>
                  <a:lnTo>
                    <a:pt x="132" y="324"/>
                  </a:lnTo>
                  <a:lnTo>
                    <a:pt x="127" y="328"/>
                  </a:lnTo>
                  <a:lnTo>
                    <a:pt x="119" y="324"/>
                  </a:lnTo>
                  <a:lnTo>
                    <a:pt x="119" y="324"/>
                  </a:lnTo>
                  <a:close/>
                  <a:moveTo>
                    <a:pt x="149" y="280"/>
                  </a:moveTo>
                  <a:lnTo>
                    <a:pt x="149" y="280"/>
                  </a:lnTo>
                  <a:lnTo>
                    <a:pt x="145" y="27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149" y="267"/>
                  </a:lnTo>
                  <a:lnTo>
                    <a:pt x="154" y="267"/>
                  </a:lnTo>
                  <a:lnTo>
                    <a:pt x="154" y="267"/>
                  </a:lnTo>
                  <a:lnTo>
                    <a:pt x="149" y="276"/>
                  </a:lnTo>
                  <a:lnTo>
                    <a:pt x="149" y="280"/>
                  </a:lnTo>
                  <a:lnTo>
                    <a:pt x="149" y="280"/>
                  </a:lnTo>
                  <a:close/>
                  <a:moveTo>
                    <a:pt x="167" y="254"/>
                  </a:moveTo>
                  <a:lnTo>
                    <a:pt x="158" y="254"/>
                  </a:lnTo>
                  <a:lnTo>
                    <a:pt x="158" y="254"/>
                  </a:lnTo>
                  <a:lnTo>
                    <a:pt x="158" y="245"/>
                  </a:lnTo>
                  <a:lnTo>
                    <a:pt x="167" y="245"/>
                  </a:lnTo>
                  <a:lnTo>
                    <a:pt x="167" y="254"/>
                  </a:lnTo>
                  <a:close/>
                  <a:moveTo>
                    <a:pt x="171" y="250"/>
                  </a:moveTo>
                  <a:lnTo>
                    <a:pt x="171" y="250"/>
                  </a:lnTo>
                  <a:lnTo>
                    <a:pt x="171" y="245"/>
                  </a:lnTo>
                  <a:lnTo>
                    <a:pt x="180" y="245"/>
                  </a:lnTo>
                  <a:lnTo>
                    <a:pt x="189" y="250"/>
                  </a:lnTo>
                  <a:lnTo>
                    <a:pt x="189" y="250"/>
                  </a:lnTo>
                  <a:lnTo>
                    <a:pt x="184" y="254"/>
                  </a:lnTo>
                  <a:lnTo>
                    <a:pt x="180" y="254"/>
                  </a:lnTo>
                  <a:lnTo>
                    <a:pt x="171" y="250"/>
                  </a:lnTo>
                  <a:lnTo>
                    <a:pt x="171" y="250"/>
                  </a:lnTo>
                  <a:close/>
                  <a:moveTo>
                    <a:pt x="202" y="245"/>
                  </a:moveTo>
                  <a:lnTo>
                    <a:pt x="202" y="245"/>
                  </a:lnTo>
                  <a:lnTo>
                    <a:pt x="202" y="241"/>
                  </a:lnTo>
                  <a:lnTo>
                    <a:pt x="206" y="245"/>
                  </a:lnTo>
                  <a:lnTo>
                    <a:pt x="206" y="254"/>
                  </a:lnTo>
                  <a:lnTo>
                    <a:pt x="206" y="254"/>
                  </a:lnTo>
                  <a:lnTo>
                    <a:pt x="206" y="254"/>
                  </a:lnTo>
                  <a:lnTo>
                    <a:pt x="206" y="258"/>
                  </a:lnTo>
                  <a:lnTo>
                    <a:pt x="202" y="254"/>
                  </a:lnTo>
                  <a:lnTo>
                    <a:pt x="202" y="254"/>
                  </a:lnTo>
                  <a:lnTo>
                    <a:pt x="202" y="245"/>
                  </a:lnTo>
                  <a:lnTo>
                    <a:pt x="202" y="245"/>
                  </a:lnTo>
                  <a:close/>
                  <a:moveTo>
                    <a:pt x="219" y="276"/>
                  </a:moveTo>
                  <a:lnTo>
                    <a:pt x="219" y="276"/>
                  </a:lnTo>
                  <a:lnTo>
                    <a:pt x="219" y="276"/>
                  </a:lnTo>
                  <a:lnTo>
                    <a:pt x="215" y="280"/>
                  </a:lnTo>
                  <a:lnTo>
                    <a:pt x="215" y="280"/>
                  </a:lnTo>
                  <a:lnTo>
                    <a:pt x="211" y="280"/>
                  </a:lnTo>
                  <a:lnTo>
                    <a:pt x="211" y="280"/>
                  </a:lnTo>
                  <a:lnTo>
                    <a:pt x="206" y="280"/>
                  </a:lnTo>
                  <a:lnTo>
                    <a:pt x="206" y="280"/>
                  </a:lnTo>
                  <a:lnTo>
                    <a:pt x="206" y="276"/>
                  </a:lnTo>
                  <a:lnTo>
                    <a:pt x="211" y="276"/>
                  </a:lnTo>
                  <a:lnTo>
                    <a:pt x="224" y="271"/>
                  </a:lnTo>
                  <a:lnTo>
                    <a:pt x="224" y="271"/>
                  </a:lnTo>
                  <a:lnTo>
                    <a:pt x="219" y="276"/>
                  </a:lnTo>
                  <a:lnTo>
                    <a:pt x="219" y="276"/>
                  </a:lnTo>
                  <a:lnTo>
                    <a:pt x="219" y="276"/>
                  </a:lnTo>
                  <a:close/>
                  <a:moveTo>
                    <a:pt x="290" y="267"/>
                  </a:moveTo>
                  <a:lnTo>
                    <a:pt x="290" y="267"/>
                  </a:lnTo>
                  <a:lnTo>
                    <a:pt x="290" y="271"/>
                  </a:lnTo>
                  <a:lnTo>
                    <a:pt x="285" y="276"/>
                  </a:lnTo>
                  <a:lnTo>
                    <a:pt x="281" y="276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76" y="276"/>
                  </a:lnTo>
                  <a:lnTo>
                    <a:pt x="268" y="276"/>
                  </a:lnTo>
                  <a:lnTo>
                    <a:pt x="268" y="276"/>
                  </a:lnTo>
                  <a:lnTo>
                    <a:pt x="272" y="267"/>
                  </a:lnTo>
                  <a:lnTo>
                    <a:pt x="281" y="267"/>
                  </a:lnTo>
                  <a:lnTo>
                    <a:pt x="281" y="267"/>
                  </a:lnTo>
                  <a:lnTo>
                    <a:pt x="276" y="271"/>
                  </a:lnTo>
                  <a:lnTo>
                    <a:pt x="285" y="271"/>
                  </a:lnTo>
                  <a:lnTo>
                    <a:pt x="285" y="271"/>
                  </a:lnTo>
                  <a:lnTo>
                    <a:pt x="281" y="263"/>
                  </a:lnTo>
                  <a:lnTo>
                    <a:pt x="290" y="263"/>
                  </a:lnTo>
                  <a:lnTo>
                    <a:pt x="290" y="263"/>
                  </a:lnTo>
                  <a:lnTo>
                    <a:pt x="290" y="267"/>
                  </a:lnTo>
                  <a:lnTo>
                    <a:pt x="290" y="267"/>
                  </a:lnTo>
                  <a:lnTo>
                    <a:pt x="290" y="267"/>
                  </a:lnTo>
                  <a:close/>
                  <a:moveTo>
                    <a:pt x="311" y="267"/>
                  </a:moveTo>
                  <a:lnTo>
                    <a:pt x="311" y="267"/>
                  </a:lnTo>
                  <a:lnTo>
                    <a:pt x="320" y="263"/>
                  </a:lnTo>
                  <a:lnTo>
                    <a:pt x="333" y="263"/>
                  </a:lnTo>
                  <a:lnTo>
                    <a:pt x="333" y="263"/>
                  </a:lnTo>
                  <a:lnTo>
                    <a:pt x="329" y="267"/>
                  </a:lnTo>
                  <a:lnTo>
                    <a:pt x="325" y="267"/>
                  </a:lnTo>
                  <a:lnTo>
                    <a:pt x="320" y="267"/>
                  </a:lnTo>
                  <a:lnTo>
                    <a:pt x="311" y="267"/>
                  </a:lnTo>
                  <a:lnTo>
                    <a:pt x="311" y="267"/>
                  </a:lnTo>
                  <a:close/>
                  <a:moveTo>
                    <a:pt x="333" y="263"/>
                  </a:moveTo>
                  <a:lnTo>
                    <a:pt x="333" y="263"/>
                  </a:lnTo>
                  <a:lnTo>
                    <a:pt x="338" y="254"/>
                  </a:lnTo>
                  <a:lnTo>
                    <a:pt x="347" y="250"/>
                  </a:lnTo>
                  <a:lnTo>
                    <a:pt x="347" y="250"/>
                  </a:lnTo>
                  <a:lnTo>
                    <a:pt x="347" y="254"/>
                  </a:lnTo>
                  <a:lnTo>
                    <a:pt x="347" y="258"/>
                  </a:lnTo>
                  <a:lnTo>
                    <a:pt x="351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1" y="267"/>
                  </a:lnTo>
                  <a:lnTo>
                    <a:pt x="347" y="267"/>
                  </a:lnTo>
                  <a:lnTo>
                    <a:pt x="333" y="263"/>
                  </a:lnTo>
                  <a:lnTo>
                    <a:pt x="333" y="263"/>
                  </a:lnTo>
                  <a:close/>
                  <a:moveTo>
                    <a:pt x="439" y="236"/>
                  </a:moveTo>
                  <a:lnTo>
                    <a:pt x="439" y="236"/>
                  </a:lnTo>
                  <a:lnTo>
                    <a:pt x="425" y="236"/>
                  </a:lnTo>
                  <a:lnTo>
                    <a:pt x="417" y="236"/>
                  </a:lnTo>
                  <a:lnTo>
                    <a:pt x="417" y="228"/>
                  </a:lnTo>
                  <a:lnTo>
                    <a:pt x="417" y="228"/>
                  </a:lnTo>
                  <a:lnTo>
                    <a:pt x="434" y="223"/>
                  </a:lnTo>
                  <a:lnTo>
                    <a:pt x="439" y="223"/>
                  </a:lnTo>
                  <a:lnTo>
                    <a:pt x="439" y="236"/>
                  </a:lnTo>
                  <a:lnTo>
                    <a:pt x="439" y="236"/>
                  </a:lnTo>
                  <a:close/>
                  <a:moveTo>
                    <a:pt x="425" y="258"/>
                  </a:moveTo>
                  <a:lnTo>
                    <a:pt x="425" y="258"/>
                  </a:lnTo>
                  <a:lnTo>
                    <a:pt x="425" y="258"/>
                  </a:lnTo>
                  <a:lnTo>
                    <a:pt x="421" y="250"/>
                  </a:lnTo>
                  <a:lnTo>
                    <a:pt x="421" y="241"/>
                  </a:lnTo>
                  <a:lnTo>
                    <a:pt x="421" y="241"/>
                  </a:lnTo>
                  <a:lnTo>
                    <a:pt x="430" y="245"/>
                  </a:lnTo>
                  <a:lnTo>
                    <a:pt x="439" y="241"/>
                  </a:lnTo>
                  <a:lnTo>
                    <a:pt x="439" y="241"/>
                  </a:lnTo>
                  <a:lnTo>
                    <a:pt x="439" y="245"/>
                  </a:lnTo>
                  <a:lnTo>
                    <a:pt x="430" y="245"/>
                  </a:lnTo>
                  <a:lnTo>
                    <a:pt x="425" y="250"/>
                  </a:lnTo>
                  <a:lnTo>
                    <a:pt x="425" y="258"/>
                  </a:lnTo>
                  <a:lnTo>
                    <a:pt x="425" y="258"/>
                  </a:lnTo>
                  <a:close/>
                  <a:moveTo>
                    <a:pt x="399" y="245"/>
                  </a:moveTo>
                  <a:lnTo>
                    <a:pt x="399" y="245"/>
                  </a:lnTo>
                  <a:lnTo>
                    <a:pt x="404" y="250"/>
                  </a:lnTo>
                  <a:lnTo>
                    <a:pt x="404" y="254"/>
                  </a:lnTo>
                  <a:lnTo>
                    <a:pt x="404" y="267"/>
                  </a:lnTo>
                  <a:lnTo>
                    <a:pt x="404" y="267"/>
                  </a:lnTo>
                  <a:lnTo>
                    <a:pt x="399" y="263"/>
                  </a:lnTo>
                  <a:lnTo>
                    <a:pt x="399" y="258"/>
                  </a:lnTo>
                  <a:lnTo>
                    <a:pt x="399" y="245"/>
                  </a:lnTo>
                  <a:lnTo>
                    <a:pt x="399" y="245"/>
                  </a:lnTo>
                  <a:close/>
                  <a:moveTo>
                    <a:pt x="430" y="320"/>
                  </a:moveTo>
                  <a:lnTo>
                    <a:pt x="430" y="320"/>
                  </a:lnTo>
                  <a:lnTo>
                    <a:pt x="412" y="320"/>
                  </a:lnTo>
                  <a:lnTo>
                    <a:pt x="395" y="320"/>
                  </a:lnTo>
                  <a:lnTo>
                    <a:pt x="395" y="320"/>
                  </a:lnTo>
                  <a:lnTo>
                    <a:pt x="404" y="315"/>
                  </a:lnTo>
                  <a:lnTo>
                    <a:pt x="404" y="315"/>
                  </a:lnTo>
                  <a:lnTo>
                    <a:pt x="399" y="311"/>
                  </a:lnTo>
                  <a:lnTo>
                    <a:pt x="399" y="311"/>
                  </a:lnTo>
                  <a:lnTo>
                    <a:pt x="395" y="315"/>
                  </a:lnTo>
                  <a:lnTo>
                    <a:pt x="386" y="315"/>
                  </a:lnTo>
                  <a:lnTo>
                    <a:pt x="386" y="315"/>
                  </a:lnTo>
                  <a:lnTo>
                    <a:pt x="390" y="315"/>
                  </a:lnTo>
                  <a:lnTo>
                    <a:pt x="395" y="315"/>
                  </a:lnTo>
                  <a:lnTo>
                    <a:pt x="395" y="311"/>
                  </a:lnTo>
                  <a:lnTo>
                    <a:pt x="399" y="306"/>
                  </a:lnTo>
                  <a:lnTo>
                    <a:pt x="399" y="306"/>
                  </a:lnTo>
                  <a:lnTo>
                    <a:pt x="404" y="311"/>
                  </a:lnTo>
                  <a:lnTo>
                    <a:pt x="408" y="311"/>
                  </a:lnTo>
                  <a:lnTo>
                    <a:pt x="408" y="311"/>
                  </a:lnTo>
                  <a:lnTo>
                    <a:pt x="408" y="306"/>
                  </a:lnTo>
                  <a:lnTo>
                    <a:pt x="404" y="306"/>
                  </a:lnTo>
                  <a:lnTo>
                    <a:pt x="395" y="302"/>
                  </a:lnTo>
                  <a:lnTo>
                    <a:pt x="395" y="302"/>
                  </a:lnTo>
                  <a:lnTo>
                    <a:pt x="390" y="306"/>
                  </a:lnTo>
                  <a:lnTo>
                    <a:pt x="390" y="311"/>
                  </a:lnTo>
                  <a:lnTo>
                    <a:pt x="377" y="311"/>
                  </a:lnTo>
                  <a:lnTo>
                    <a:pt x="377" y="311"/>
                  </a:lnTo>
                  <a:lnTo>
                    <a:pt x="377" y="306"/>
                  </a:lnTo>
                  <a:lnTo>
                    <a:pt x="377" y="306"/>
                  </a:lnTo>
                  <a:lnTo>
                    <a:pt x="373" y="302"/>
                  </a:lnTo>
                  <a:lnTo>
                    <a:pt x="373" y="293"/>
                  </a:lnTo>
                  <a:lnTo>
                    <a:pt x="373" y="293"/>
                  </a:lnTo>
                  <a:lnTo>
                    <a:pt x="404" y="289"/>
                  </a:lnTo>
                  <a:lnTo>
                    <a:pt x="412" y="293"/>
                  </a:lnTo>
                  <a:lnTo>
                    <a:pt x="417" y="298"/>
                  </a:lnTo>
                  <a:lnTo>
                    <a:pt x="417" y="298"/>
                  </a:lnTo>
                  <a:lnTo>
                    <a:pt x="421" y="293"/>
                  </a:lnTo>
                  <a:lnTo>
                    <a:pt x="430" y="293"/>
                  </a:lnTo>
                  <a:lnTo>
                    <a:pt x="434" y="293"/>
                  </a:lnTo>
                  <a:lnTo>
                    <a:pt x="439" y="289"/>
                  </a:lnTo>
                  <a:lnTo>
                    <a:pt x="439" y="289"/>
                  </a:lnTo>
                  <a:lnTo>
                    <a:pt x="439" y="293"/>
                  </a:lnTo>
                  <a:lnTo>
                    <a:pt x="434" y="298"/>
                  </a:lnTo>
                  <a:lnTo>
                    <a:pt x="430" y="298"/>
                  </a:lnTo>
                  <a:lnTo>
                    <a:pt x="425" y="302"/>
                  </a:lnTo>
                  <a:lnTo>
                    <a:pt x="425" y="302"/>
                  </a:lnTo>
                  <a:lnTo>
                    <a:pt x="425" y="302"/>
                  </a:lnTo>
                  <a:lnTo>
                    <a:pt x="421" y="298"/>
                  </a:lnTo>
                  <a:lnTo>
                    <a:pt x="421" y="298"/>
                  </a:lnTo>
                  <a:lnTo>
                    <a:pt x="421" y="302"/>
                  </a:lnTo>
                  <a:lnTo>
                    <a:pt x="425" y="302"/>
                  </a:lnTo>
                  <a:lnTo>
                    <a:pt x="425" y="306"/>
                  </a:lnTo>
                  <a:lnTo>
                    <a:pt x="421" y="311"/>
                  </a:lnTo>
                  <a:lnTo>
                    <a:pt x="421" y="311"/>
                  </a:lnTo>
                  <a:lnTo>
                    <a:pt x="430" y="311"/>
                  </a:lnTo>
                  <a:lnTo>
                    <a:pt x="430" y="311"/>
                  </a:lnTo>
                  <a:lnTo>
                    <a:pt x="430" y="306"/>
                  </a:lnTo>
                  <a:lnTo>
                    <a:pt x="430" y="302"/>
                  </a:lnTo>
                  <a:lnTo>
                    <a:pt x="434" y="298"/>
                  </a:lnTo>
                  <a:lnTo>
                    <a:pt x="439" y="302"/>
                  </a:lnTo>
                  <a:lnTo>
                    <a:pt x="439" y="302"/>
                  </a:lnTo>
                  <a:lnTo>
                    <a:pt x="434" y="306"/>
                  </a:lnTo>
                  <a:lnTo>
                    <a:pt x="443" y="311"/>
                  </a:lnTo>
                  <a:lnTo>
                    <a:pt x="443" y="311"/>
                  </a:lnTo>
                  <a:lnTo>
                    <a:pt x="434" y="311"/>
                  </a:lnTo>
                  <a:lnTo>
                    <a:pt x="430" y="320"/>
                  </a:lnTo>
                  <a:lnTo>
                    <a:pt x="430" y="320"/>
                  </a:lnTo>
                  <a:close/>
                  <a:moveTo>
                    <a:pt x="478" y="267"/>
                  </a:moveTo>
                  <a:lnTo>
                    <a:pt x="478" y="267"/>
                  </a:lnTo>
                  <a:lnTo>
                    <a:pt x="474" y="267"/>
                  </a:lnTo>
                  <a:lnTo>
                    <a:pt x="474" y="263"/>
                  </a:lnTo>
                  <a:lnTo>
                    <a:pt x="478" y="254"/>
                  </a:lnTo>
                  <a:lnTo>
                    <a:pt x="478" y="254"/>
                  </a:lnTo>
                  <a:lnTo>
                    <a:pt x="482" y="254"/>
                  </a:lnTo>
                  <a:lnTo>
                    <a:pt x="482" y="263"/>
                  </a:lnTo>
                  <a:lnTo>
                    <a:pt x="478" y="267"/>
                  </a:lnTo>
                  <a:lnTo>
                    <a:pt x="478" y="267"/>
                  </a:lnTo>
                  <a:close/>
                  <a:moveTo>
                    <a:pt x="1315" y="337"/>
                  </a:moveTo>
                  <a:lnTo>
                    <a:pt x="1315" y="337"/>
                  </a:lnTo>
                  <a:lnTo>
                    <a:pt x="1319" y="337"/>
                  </a:lnTo>
                  <a:lnTo>
                    <a:pt x="1319" y="337"/>
                  </a:lnTo>
                  <a:lnTo>
                    <a:pt x="1319" y="346"/>
                  </a:lnTo>
                  <a:lnTo>
                    <a:pt x="1319" y="346"/>
                  </a:lnTo>
                  <a:lnTo>
                    <a:pt x="1315" y="350"/>
                  </a:lnTo>
                  <a:lnTo>
                    <a:pt x="1315" y="350"/>
                  </a:lnTo>
                  <a:lnTo>
                    <a:pt x="1315" y="346"/>
                  </a:lnTo>
                  <a:lnTo>
                    <a:pt x="1315" y="342"/>
                  </a:lnTo>
                  <a:lnTo>
                    <a:pt x="1315" y="337"/>
                  </a:lnTo>
                  <a:lnTo>
                    <a:pt x="1315" y="337"/>
                  </a:lnTo>
                  <a:close/>
                  <a:moveTo>
                    <a:pt x="1306" y="333"/>
                  </a:moveTo>
                  <a:lnTo>
                    <a:pt x="1306" y="333"/>
                  </a:lnTo>
                  <a:lnTo>
                    <a:pt x="1311" y="333"/>
                  </a:lnTo>
                  <a:lnTo>
                    <a:pt x="1311" y="337"/>
                  </a:lnTo>
                  <a:lnTo>
                    <a:pt x="1306" y="337"/>
                  </a:lnTo>
                  <a:lnTo>
                    <a:pt x="1306" y="337"/>
                  </a:lnTo>
                  <a:lnTo>
                    <a:pt x="1311" y="346"/>
                  </a:lnTo>
                  <a:lnTo>
                    <a:pt x="1306" y="350"/>
                  </a:lnTo>
                  <a:lnTo>
                    <a:pt x="1302" y="350"/>
                  </a:lnTo>
                  <a:lnTo>
                    <a:pt x="1302" y="350"/>
                  </a:lnTo>
                  <a:lnTo>
                    <a:pt x="1302" y="342"/>
                  </a:lnTo>
                  <a:lnTo>
                    <a:pt x="1302" y="337"/>
                  </a:lnTo>
                  <a:lnTo>
                    <a:pt x="1306" y="333"/>
                  </a:lnTo>
                  <a:lnTo>
                    <a:pt x="1306" y="333"/>
                  </a:lnTo>
                  <a:close/>
                  <a:moveTo>
                    <a:pt x="1175" y="328"/>
                  </a:moveTo>
                  <a:lnTo>
                    <a:pt x="1175" y="328"/>
                  </a:lnTo>
                  <a:lnTo>
                    <a:pt x="1184" y="333"/>
                  </a:lnTo>
                  <a:lnTo>
                    <a:pt x="1184" y="346"/>
                  </a:lnTo>
                  <a:lnTo>
                    <a:pt x="1184" y="346"/>
                  </a:lnTo>
                  <a:lnTo>
                    <a:pt x="1170" y="342"/>
                  </a:lnTo>
                  <a:lnTo>
                    <a:pt x="1162" y="342"/>
                  </a:lnTo>
                  <a:lnTo>
                    <a:pt x="1162" y="342"/>
                  </a:lnTo>
                  <a:lnTo>
                    <a:pt x="1162" y="342"/>
                  </a:lnTo>
                  <a:lnTo>
                    <a:pt x="1162" y="337"/>
                  </a:lnTo>
                  <a:lnTo>
                    <a:pt x="1170" y="337"/>
                  </a:lnTo>
                  <a:lnTo>
                    <a:pt x="1179" y="337"/>
                  </a:lnTo>
                  <a:lnTo>
                    <a:pt x="1179" y="333"/>
                  </a:lnTo>
                  <a:lnTo>
                    <a:pt x="1175" y="328"/>
                  </a:lnTo>
                  <a:lnTo>
                    <a:pt x="1175" y="328"/>
                  </a:lnTo>
                  <a:close/>
                  <a:moveTo>
                    <a:pt x="1157" y="315"/>
                  </a:moveTo>
                  <a:lnTo>
                    <a:pt x="1157" y="315"/>
                  </a:lnTo>
                  <a:lnTo>
                    <a:pt x="1162" y="320"/>
                  </a:lnTo>
                  <a:lnTo>
                    <a:pt x="1162" y="324"/>
                  </a:lnTo>
                  <a:lnTo>
                    <a:pt x="1157" y="333"/>
                  </a:lnTo>
                  <a:lnTo>
                    <a:pt x="1157" y="333"/>
                  </a:lnTo>
                  <a:lnTo>
                    <a:pt x="1153" y="324"/>
                  </a:lnTo>
                  <a:lnTo>
                    <a:pt x="1157" y="315"/>
                  </a:lnTo>
                  <a:lnTo>
                    <a:pt x="1157" y="315"/>
                  </a:lnTo>
                  <a:close/>
                  <a:moveTo>
                    <a:pt x="1153" y="333"/>
                  </a:moveTo>
                  <a:lnTo>
                    <a:pt x="1153" y="333"/>
                  </a:lnTo>
                  <a:lnTo>
                    <a:pt x="1157" y="333"/>
                  </a:lnTo>
                  <a:lnTo>
                    <a:pt x="1157" y="337"/>
                  </a:lnTo>
                  <a:lnTo>
                    <a:pt x="1157" y="337"/>
                  </a:lnTo>
                  <a:lnTo>
                    <a:pt x="1157" y="342"/>
                  </a:lnTo>
                  <a:lnTo>
                    <a:pt x="1153" y="346"/>
                  </a:lnTo>
                  <a:lnTo>
                    <a:pt x="1149" y="346"/>
                  </a:lnTo>
                  <a:lnTo>
                    <a:pt x="1149" y="346"/>
                  </a:lnTo>
                  <a:lnTo>
                    <a:pt x="1153" y="333"/>
                  </a:lnTo>
                  <a:lnTo>
                    <a:pt x="1153" y="333"/>
                  </a:lnTo>
                  <a:close/>
                  <a:moveTo>
                    <a:pt x="1135" y="342"/>
                  </a:moveTo>
                  <a:lnTo>
                    <a:pt x="1135" y="342"/>
                  </a:lnTo>
                  <a:lnTo>
                    <a:pt x="1122" y="342"/>
                  </a:lnTo>
                  <a:lnTo>
                    <a:pt x="1113" y="342"/>
                  </a:lnTo>
                  <a:lnTo>
                    <a:pt x="1113" y="342"/>
                  </a:lnTo>
                  <a:lnTo>
                    <a:pt x="1118" y="337"/>
                  </a:lnTo>
                  <a:lnTo>
                    <a:pt x="1122" y="337"/>
                  </a:lnTo>
                  <a:lnTo>
                    <a:pt x="1131" y="337"/>
                  </a:lnTo>
                  <a:lnTo>
                    <a:pt x="1135" y="342"/>
                  </a:lnTo>
                  <a:lnTo>
                    <a:pt x="1135" y="342"/>
                  </a:lnTo>
                  <a:close/>
                  <a:moveTo>
                    <a:pt x="1087" y="342"/>
                  </a:moveTo>
                  <a:lnTo>
                    <a:pt x="1087" y="342"/>
                  </a:lnTo>
                  <a:lnTo>
                    <a:pt x="1078" y="342"/>
                  </a:lnTo>
                  <a:lnTo>
                    <a:pt x="1074" y="342"/>
                  </a:lnTo>
                  <a:lnTo>
                    <a:pt x="1074" y="342"/>
                  </a:lnTo>
                  <a:lnTo>
                    <a:pt x="1083" y="337"/>
                  </a:lnTo>
                  <a:lnTo>
                    <a:pt x="1087" y="337"/>
                  </a:lnTo>
                  <a:lnTo>
                    <a:pt x="1087" y="342"/>
                  </a:lnTo>
                  <a:lnTo>
                    <a:pt x="1087" y="342"/>
                  </a:lnTo>
                  <a:close/>
                  <a:moveTo>
                    <a:pt x="1043" y="342"/>
                  </a:moveTo>
                  <a:lnTo>
                    <a:pt x="1043" y="342"/>
                  </a:lnTo>
                  <a:lnTo>
                    <a:pt x="1039" y="342"/>
                  </a:lnTo>
                  <a:lnTo>
                    <a:pt x="1035" y="342"/>
                  </a:lnTo>
                  <a:lnTo>
                    <a:pt x="1030" y="342"/>
                  </a:lnTo>
                  <a:lnTo>
                    <a:pt x="1030" y="342"/>
                  </a:lnTo>
                  <a:lnTo>
                    <a:pt x="1030" y="342"/>
                  </a:lnTo>
                  <a:lnTo>
                    <a:pt x="1026" y="337"/>
                  </a:lnTo>
                  <a:lnTo>
                    <a:pt x="1035" y="337"/>
                  </a:lnTo>
                  <a:lnTo>
                    <a:pt x="1039" y="337"/>
                  </a:lnTo>
                  <a:lnTo>
                    <a:pt x="1043" y="342"/>
                  </a:lnTo>
                  <a:lnTo>
                    <a:pt x="1043" y="342"/>
                  </a:lnTo>
                  <a:lnTo>
                    <a:pt x="1043" y="342"/>
                  </a:lnTo>
                  <a:close/>
                  <a:moveTo>
                    <a:pt x="1004" y="333"/>
                  </a:moveTo>
                  <a:lnTo>
                    <a:pt x="1004" y="333"/>
                  </a:lnTo>
                  <a:lnTo>
                    <a:pt x="1013" y="333"/>
                  </a:lnTo>
                  <a:lnTo>
                    <a:pt x="1013" y="337"/>
                  </a:lnTo>
                  <a:lnTo>
                    <a:pt x="1013" y="337"/>
                  </a:lnTo>
                  <a:lnTo>
                    <a:pt x="1013" y="342"/>
                  </a:lnTo>
                  <a:lnTo>
                    <a:pt x="1008" y="346"/>
                  </a:lnTo>
                  <a:lnTo>
                    <a:pt x="1004" y="346"/>
                  </a:lnTo>
                  <a:lnTo>
                    <a:pt x="1004" y="333"/>
                  </a:lnTo>
                  <a:close/>
                  <a:moveTo>
                    <a:pt x="1004" y="333"/>
                  </a:moveTo>
                  <a:lnTo>
                    <a:pt x="1004" y="333"/>
                  </a:lnTo>
                  <a:lnTo>
                    <a:pt x="1004" y="342"/>
                  </a:lnTo>
                  <a:lnTo>
                    <a:pt x="1000" y="346"/>
                  </a:lnTo>
                  <a:lnTo>
                    <a:pt x="995" y="346"/>
                  </a:lnTo>
                  <a:lnTo>
                    <a:pt x="995" y="346"/>
                  </a:lnTo>
                  <a:lnTo>
                    <a:pt x="995" y="337"/>
                  </a:lnTo>
                  <a:lnTo>
                    <a:pt x="995" y="337"/>
                  </a:lnTo>
                  <a:lnTo>
                    <a:pt x="1004" y="333"/>
                  </a:lnTo>
                  <a:lnTo>
                    <a:pt x="1004" y="333"/>
                  </a:lnTo>
                  <a:close/>
                  <a:moveTo>
                    <a:pt x="890" y="328"/>
                  </a:moveTo>
                  <a:lnTo>
                    <a:pt x="890" y="328"/>
                  </a:lnTo>
                  <a:lnTo>
                    <a:pt x="894" y="328"/>
                  </a:lnTo>
                  <a:lnTo>
                    <a:pt x="899" y="333"/>
                  </a:lnTo>
                  <a:lnTo>
                    <a:pt x="899" y="337"/>
                  </a:lnTo>
                  <a:lnTo>
                    <a:pt x="894" y="342"/>
                  </a:lnTo>
                  <a:lnTo>
                    <a:pt x="894" y="342"/>
                  </a:lnTo>
                  <a:lnTo>
                    <a:pt x="890" y="342"/>
                  </a:lnTo>
                  <a:lnTo>
                    <a:pt x="890" y="337"/>
                  </a:lnTo>
                  <a:lnTo>
                    <a:pt x="890" y="328"/>
                  </a:lnTo>
                  <a:lnTo>
                    <a:pt x="890" y="328"/>
                  </a:lnTo>
                  <a:close/>
                  <a:moveTo>
                    <a:pt x="859" y="333"/>
                  </a:moveTo>
                  <a:lnTo>
                    <a:pt x="868" y="333"/>
                  </a:lnTo>
                  <a:lnTo>
                    <a:pt x="868" y="333"/>
                  </a:lnTo>
                  <a:lnTo>
                    <a:pt x="868" y="337"/>
                  </a:lnTo>
                  <a:lnTo>
                    <a:pt x="864" y="342"/>
                  </a:lnTo>
                  <a:lnTo>
                    <a:pt x="864" y="342"/>
                  </a:lnTo>
                  <a:lnTo>
                    <a:pt x="859" y="342"/>
                  </a:lnTo>
                  <a:lnTo>
                    <a:pt x="859" y="337"/>
                  </a:lnTo>
                  <a:lnTo>
                    <a:pt x="859" y="333"/>
                  </a:lnTo>
                  <a:lnTo>
                    <a:pt x="859" y="333"/>
                  </a:lnTo>
                  <a:close/>
                  <a:moveTo>
                    <a:pt x="737" y="324"/>
                  </a:moveTo>
                  <a:lnTo>
                    <a:pt x="737" y="324"/>
                  </a:lnTo>
                  <a:lnTo>
                    <a:pt x="737" y="328"/>
                  </a:lnTo>
                  <a:lnTo>
                    <a:pt x="732" y="333"/>
                  </a:lnTo>
                  <a:lnTo>
                    <a:pt x="732" y="333"/>
                  </a:lnTo>
                  <a:lnTo>
                    <a:pt x="737" y="333"/>
                  </a:lnTo>
                  <a:lnTo>
                    <a:pt x="737" y="328"/>
                  </a:lnTo>
                  <a:lnTo>
                    <a:pt x="741" y="315"/>
                  </a:lnTo>
                  <a:lnTo>
                    <a:pt x="741" y="315"/>
                  </a:lnTo>
                  <a:lnTo>
                    <a:pt x="745" y="324"/>
                  </a:lnTo>
                  <a:lnTo>
                    <a:pt x="745" y="328"/>
                  </a:lnTo>
                  <a:lnTo>
                    <a:pt x="741" y="337"/>
                  </a:lnTo>
                  <a:lnTo>
                    <a:pt x="741" y="342"/>
                  </a:lnTo>
                  <a:lnTo>
                    <a:pt x="741" y="342"/>
                  </a:lnTo>
                  <a:lnTo>
                    <a:pt x="737" y="337"/>
                  </a:lnTo>
                  <a:lnTo>
                    <a:pt x="728" y="342"/>
                  </a:lnTo>
                  <a:lnTo>
                    <a:pt x="728" y="342"/>
                  </a:lnTo>
                  <a:lnTo>
                    <a:pt x="728" y="333"/>
                  </a:lnTo>
                  <a:lnTo>
                    <a:pt x="732" y="328"/>
                  </a:lnTo>
                  <a:lnTo>
                    <a:pt x="737" y="324"/>
                  </a:lnTo>
                  <a:lnTo>
                    <a:pt x="737" y="324"/>
                  </a:lnTo>
                  <a:close/>
                  <a:moveTo>
                    <a:pt x="653" y="315"/>
                  </a:moveTo>
                  <a:lnTo>
                    <a:pt x="653" y="315"/>
                  </a:lnTo>
                  <a:lnTo>
                    <a:pt x="649" y="320"/>
                  </a:lnTo>
                  <a:lnTo>
                    <a:pt x="645" y="315"/>
                  </a:lnTo>
                  <a:lnTo>
                    <a:pt x="640" y="315"/>
                  </a:lnTo>
                  <a:lnTo>
                    <a:pt x="636" y="315"/>
                  </a:lnTo>
                  <a:lnTo>
                    <a:pt x="636" y="315"/>
                  </a:lnTo>
                  <a:lnTo>
                    <a:pt x="636" y="311"/>
                  </a:lnTo>
                  <a:lnTo>
                    <a:pt x="640" y="311"/>
                  </a:lnTo>
                  <a:lnTo>
                    <a:pt x="653" y="315"/>
                  </a:lnTo>
                  <a:lnTo>
                    <a:pt x="653" y="315"/>
                  </a:lnTo>
                  <a:close/>
                  <a:moveTo>
                    <a:pt x="640" y="306"/>
                  </a:moveTo>
                  <a:lnTo>
                    <a:pt x="640" y="306"/>
                  </a:lnTo>
                  <a:lnTo>
                    <a:pt x="636" y="311"/>
                  </a:lnTo>
                  <a:lnTo>
                    <a:pt x="631" y="315"/>
                  </a:lnTo>
                  <a:lnTo>
                    <a:pt x="631" y="315"/>
                  </a:lnTo>
                  <a:lnTo>
                    <a:pt x="627" y="311"/>
                  </a:lnTo>
                  <a:lnTo>
                    <a:pt x="627" y="306"/>
                  </a:lnTo>
                  <a:lnTo>
                    <a:pt x="640" y="306"/>
                  </a:lnTo>
                  <a:close/>
                  <a:moveTo>
                    <a:pt x="693" y="179"/>
                  </a:moveTo>
                  <a:lnTo>
                    <a:pt x="693" y="179"/>
                  </a:lnTo>
                  <a:lnTo>
                    <a:pt x="697" y="179"/>
                  </a:lnTo>
                  <a:lnTo>
                    <a:pt x="693" y="179"/>
                  </a:lnTo>
                  <a:lnTo>
                    <a:pt x="693" y="179"/>
                  </a:lnTo>
                  <a:lnTo>
                    <a:pt x="697" y="201"/>
                  </a:lnTo>
                  <a:lnTo>
                    <a:pt x="697" y="232"/>
                  </a:lnTo>
                  <a:lnTo>
                    <a:pt x="697" y="232"/>
                  </a:lnTo>
                  <a:lnTo>
                    <a:pt x="693" y="206"/>
                  </a:lnTo>
                  <a:lnTo>
                    <a:pt x="693" y="179"/>
                  </a:lnTo>
                  <a:lnTo>
                    <a:pt x="693" y="179"/>
                  </a:lnTo>
                  <a:close/>
                  <a:moveTo>
                    <a:pt x="693" y="118"/>
                  </a:moveTo>
                  <a:lnTo>
                    <a:pt x="693" y="118"/>
                  </a:lnTo>
                  <a:lnTo>
                    <a:pt x="693" y="114"/>
                  </a:lnTo>
                  <a:lnTo>
                    <a:pt x="693" y="109"/>
                  </a:lnTo>
                  <a:lnTo>
                    <a:pt x="693" y="109"/>
                  </a:lnTo>
                  <a:lnTo>
                    <a:pt x="693" y="105"/>
                  </a:lnTo>
                  <a:lnTo>
                    <a:pt x="693" y="105"/>
                  </a:lnTo>
                  <a:lnTo>
                    <a:pt x="697" y="105"/>
                  </a:lnTo>
                  <a:lnTo>
                    <a:pt x="697" y="109"/>
                  </a:lnTo>
                  <a:lnTo>
                    <a:pt x="697" y="114"/>
                  </a:lnTo>
                  <a:lnTo>
                    <a:pt x="693" y="118"/>
                  </a:lnTo>
                  <a:lnTo>
                    <a:pt x="693" y="118"/>
                  </a:lnTo>
                  <a:close/>
                  <a:moveTo>
                    <a:pt x="794" y="228"/>
                  </a:moveTo>
                  <a:lnTo>
                    <a:pt x="794" y="228"/>
                  </a:lnTo>
                  <a:lnTo>
                    <a:pt x="780" y="232"/>
                  </a:lnTo>
                  <a:lnTo>
                    <a:pt x="776" y="236"/>
                  </a:lnTo>
                  <a:lnTo>
                    <a:pt x="776" y="241"/>
                  </a:lnTo>
                  <a:lnTo>
                    <a:pt x="776" y="241"/>
                  </a:lnTo>
                  <a:lnTo>
                    <a:pt x="772" y="241"/>
                  </a:lnTo>
                  <a:lnTo>
                    <a:pt x="772" y="236"/>
                  </a:lnTo>
                  <a:lnTo>
                    <a:pt x="780" y="228"/>
                  </a:lnTo>
                  <a:lnTo>
                    <a:pt x="780" y="228"/>
                  </a:lnTo>
                  <a:lnTo>
                    <a:pt x="754" y="236"/>
                  </a:lnTo>
                  <a:lnTo>
                    <a:pt x="754" y="236"/>
                  </a:lnTo>
                  <a:lnTo>
                    <a:pt x="754" y="228"/>
                  </a:lnTo>
                  <a:lnTo>
                    <a:pt x="745" y="228"/>
                  </a:lnTo>
                  <a:lnTo>
                    <a:pt x="745" y="228"/>
                  </a:lnTo>
                  <a:lnTo>
                    <a:pt x="745" y="232"/>
                  </a:lnTo>
                  <a:lnTo>
                    <a:pt x="745" y="236"/>
                  </a:lnTo>
                  <a:lnTo>
                    <a:pt x="745" y="245"/>
                  </a:lnTo>
                  <a:lnTo>
                    <a:pt x="745" y="245"/>
                  </a:lnTo>
                  <a:lnTo>
                    <a:pt x="741" y="236"/>
                  </a:lnTo>
                  <a:lnTo>
                    <a:pt x="728" y="232"/>
                  </a:lnTo>
                  <a:lnTo>
                    <a:pt x="697" y="232"/>
                  </a:lnTo>
                  <a:lnTo>
                    <a:pt x="697" y="57"/>
                  </a:lnTo>
                  <a:lnTo>
                    <a:pt x="697" y="57"/>
                  </a:lnTo>
                  <a:lnTo>
                    <a:pt x="697" y="57"/>
                  </a:lnTo>
                  <a:lnTo>
                    <a:pt x="697" y="61"/>
                  </a:lnTo>
                  <a:lnTo>
                    <a:pt x="693" y="70"/>
                  </a:lnTo>
                  <a:lnTo>
                    <a:pt x="693" y="70"/>
                  </a:lnTo>
                  <a:lnTo>
                    <a:pt x="693" y="57"/>
                  </a:lnTo>
                  <a:lnTo>
                    <a:pt x="693" y="57"/>
                  </a:lnTo>
                  <a:lnTo>
                    <a:pt x="671" y="57"/>
                  </a:lnTo>
                  <a:lnTo>
                    <a:pt x="645" y="57"/>
                  </a:lnTo>
                  <a:lnTo>
                    <a:pt x="645" y="57"/>
                  </a:lnTo>
                  <a:lnTo>
                    <a:pt x="645" y="61"/>
                  </a:lnTo>
                  <a:lnTo>
                    <a:pt x="640" y="61"/>
                  </a:lnTo>
                  <a:lnTo>
                    <a:pt x="631" y="57"/>
                  </a:lnTo>
                  <a:lnTo>
                    <a:pt x="627" y="61"/>
                  </a:lnTo>
                  <a:lnTo>
                    <a:pt x="627" y="61"/>
                  </a:lnTo>
                  <a:lnTo>
                    <a:pt x="623" y="57"/>
                  </a:lnTo>
                  <a:lnTo>
                    <a:pt x="627" y="52"/>
                  </a:lnTo>
                  <a:lnTo>
                    <a:pt x="631" y="52"/>
                  </a:lnTo>
                  <a:lnTo>
                    <a:pt x="627" y="44"/>
                  </a:lnTo>
                  <a:lnTo>
                    <a:pt x="627" y="44"/>
                  </a:lnTo>
                  <a:lnTo>
                    <a:pt x="631" y="48"/>
                  </a:lnTo>
                  <a:lnTo>
                    <a:pt x="636" y="44"/>
                  </a:lnTo>
                  <a:lnTo>
                    <a:pt x="640" y="44"/>
                  </a:lnTo>
                  <a:lnTo>
                    <a:pt x="645" y="44"/>
                  </a:lnTo>
                  <a:lnTo>
                    <a:pt x="645" y="52"/>
                  </a:lnTo>
                  <a:lnTo>
                    <a:pt x="645" y="52"/>
                  </a:lnTo>
                  <a:lnTo>
                    <a:pt x="653" y="52"/>
                  </a:lnTo>
                  <a:lnTo>
                    <a:pt x="658" y="52"/>
                  </a:lnTo>
                  <a:lnTo>
                    <a:pt x="662" y="52"/>
                  </a:lnTo>
                  <a:lnTo>
                    <a:pt x="662" y="48"/>
                  </a:lnTo>
                  <a:lnTo>
                    <a:pt x="662" y="48"/>
                  </a:lnTo>
                  <a:lnTo>
                    <a:pt x="666" y="52"/>
                  </a:lnTo>
                  <a:lnTo>
                    <a:pt x="671" y="57"/>
                  </a:lnTo>
                  <a:lnTo>
                    <a:pt x="688" y="52"/>
                  </a:lnTo>
                  <a:lnTo>
                    <a:pt x="702" y="52"/>
                  </a:lnTo>
                  <a:lnTo>
                    <a:pt x="706" y="57"/>
                  </a:lnTo>
                  <a:lnTo>
                    <a:pt x="706" y="61"/>
                  </a:lnTo>
                  <a:lnTo>
                    <a:pt x="706" y="61"/>
                  </a:lnTo>
                  <a:lnTo>
                    <a:pt x="715" y="57"/>
                  </a:lnTo>
                  <a:lnTo>
                    <a:pt x="715" y="52"/>
                  </a:lnTo>
                  <a:lnTo>
                    <a:pt x="715" y="48"/>
                  </a:lnTo>
                  <a:lnTo>
                    <a:pt x="719" y="44"/>
                  </a:lnTo>
                  <a:lnTo>
                    <a:pt x="719" y="44"/>
                  </a:lnTo>
                  <a:lnTo>
                    <a:pt x="723" y="48"/>
                  </a:lnTo>
                  <a:lnTo>
                    <a:pt x="723" y="52"/>
                  </a:lnTo>
                  <a:lnTo>
                    <a:pt x="723" y="52"/>
                  </a:lnTo>
                  <a:lnTo>
                    <a:pt x="723" y="52"/>
                  </a:lnTo>
                  <a:lnTo>
                    <a:pt x="723" y="52"/>
                  </a:lnTo>
                  <a:lnTo>
                    <a:pt x="723" y="48"/>
                  </a:lnTo>
                  <a:lnTo>
                    <a:pt x="728" y="48"/>
                  </a:lnTo>
                  <a:lnTo>
                    <a:pt x="728" y="48"/>
                  </a:lnTo>
                  <a:lnTo>
                    <a:pt x="732" y="48"/>
                  </a:lnTo>
                  <a:lnTo>
                    <a:pt x="732" y="52"/>
                  </a:lnTo>
                  <a:lnTo>
                    <a:pt x="728" y="57"/>
                  </a:lnTo>
                  <a:lnTo>
                    <a:pt x="732" y="61"/>
                  </a:lnTo>
                  <a:lnTo>
                    <a:pt x="741" y="61"/>
                  </a:lnTo>
                  <a:lnTo>
                    <a:pt x="741" y="61"/>
                  </a:lnTo>
                  <a:lnTo>
                    <a:pt x="741" y="57"/>
                  </a:lnTo>
                  <a:lnTo>
                    <a:pt x="741" y="57"/>
                  </a:lnTo>
                  <a:lnTo>
                    <a:pt x="745" y="52"/>
                  </a:lnTo>
                  <a:lnTo>
                    <a:pt x="745" y="52"/>
                  </a:lnTo>
                  <a:lnTo>
                    <a:pt x="745" y="52"/>
                  </a:lnTo>
                  <a:lnTo>
                    <a:pt x="745" y="57"/>
                  </a:lnTo>
                  <a:lnTo>
                    <a:pt x="745" y="57"/>
                  </a:lnTo>
                  <a:lnTo>
                    <a:pt x="758" y="61"/>
                  </a:lnTo>
                  <a:lnTo>
                    <a:pt x="758" y="61"/>
                  </a:lnTo>
                  <a:lnTo>
                    <a:pt x="741" y="61"/>
                  </a:lnTo>
                  <a:lnTo>
                    <a:pt x="732" y="61"/>
                  </a:lnTo>
                  <a:lnTo>
                    <a:pt x="728" y="61"/>
                  </a:lnTo>
                  <a:lnTo>
                    <a:pt x="728" y="61"/>
                  </a:lnTo>
                  <a:lnTo>
                    <a:pt x="723" y="65"/>
                  </a:lnTo>
                  <a:lnTo>
                    <a:pt x="723" y="70"/>
                  </a:lnTo>
                  <a:lnTo>
                    <a:pt x="723" y="70"/>
                  </a:lnTo>
                  <a:lnTo>
                    <a:pt x="719" y="70"/>
                  </a:lnTo>
                  <a:lnTo>
                    <a:pt x="715" y="65"/>
                  </a:lnTo>
                  <a:lnTo>
                    <a:pt x="710" y="65"/>
                  </a:lnTo>
                  <a:lnTo>
                    <a:pt x="706" y="65"/>
                  </a:lnTo>
                  <a:lnTo>
                    <a:pt x="706" y="65"/>
                  </a:lnTo>
                  <a:lnTo>
                    <a:pt x="719" y="70"/>
                  </a:lnTo>
                  <a:lnTo>
                    <a:pt x="719" y="70"/>
                  </a:lnTo>
                  <a:lnTo>
                    <a:pt x="715" y="74"/>
                  </a:lnTo>
                  <a:lnTo>
                    <a:pt x="715" y="74"/>
                  </a:lnTo>
                  <a:lnTo>
                    <a:pt x="710" y="70"/>
                  </a:lnTo>
                  <a:lnTo>
                    <a:pt x="710" y="70"/>
                  </a:lnTo>
                  <a:lnTo>
                    <a:pt x="710" y="83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5" y="92"/>
                  </a:lnTo>
                  <a:lnTo>
                    <a:pt x="715" y="87"/>
                  </a:lnTo>
                  <a:lnTo>
                    <a:pt x="715" y="87"/>
                  </a:lnTo>
                  <a:lnTo>
                    <a:pt x="715" y="92"/>
                  </a:lnTo>
                  <a:lnTo>
                    <a:pt x="715" y="92"/>
                  </a:lnTo>
                  <a:lnTo>
                    <a:pt x="715" y="96"/>
                  </a:lnTo>
                  <a:lnTo>
                    <a:pt x="715" y="96"/>
                  </a:lnTo>
                  <a:lnTo>
                    <a:pt x="715" y="96"/>
                  </a:lnTo>
                  <a:lnTo>
                    <a:pt x="715" y="100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0" y="149"/>
                  </a:lnTo>
                  <a:lnTo>
                    <a:pt x="710" y="210"/>
                  </a:lnTo>
                  <a:lnTo>
                    <a:pt x="710" y="210"/>
                  </a:lnTo>
                  <a:lnTo>
                    <a:pt x="715" y="206"/>
                  </a:lnTo>
                  <a:lnTo>
                    <a:pt x="715" y="201"/>
                  </a:lnTo>
                  <a:lnTo>
                    <a:pt x="715" y="201"/>
                  </a:lnTo>
                  <a:lnTo>
                    <a:pt x="715" y="201"/>
                  </a:lnTo>
                  <a:lnTo>
                    <a:pt x="715" y="206"/>
                  </a:lnTo>
                  <a:lnTo>
                    <a:pt x="715" y="223"/>
                  </a:lnTo>
                  <a:lnTo>
                    <a:pt x="715" y="223"/>
                  </a:lnTo>
                  <a:lnTo>
                    <a:pt x="715" y="219"/>
                  </a:lnTo>
                  <a:lnTo>
                    <a:pt x="715" y="214"/>
                  </a:lnTo>
                  <a:lnTo>
                    <a:pt x="715" y="214"/>
                  </a:lnTo>
                  <a:lnTo>
                    <a:pt x="710" y="219"/>
                  </a:lnTo>
                  <a:lnTo>
                    <a:pt x="715" y="223"/>
                  </a:lnTo>
                  <a:lnTo>
                    <a:pt x="732" y="228"/>
                  </a:lnTo>
                  <a:lnTo>
                    <a:pt x="750" y="223"/>
                  </a:lnTo>
                  <a:lnTo>
                    <a:pt x="750" y="219"/>
                  </a:lnTo>
                  <a:lnTo>
                    <a:pt x="750" y="214"/>
                  </a:lnTo>
                  <a:lnTo>
                    <a:pt x="750" y="214"/>
                  </a:lnTo>
                  <a:lnTo>
                    <a:pt x="763" y="210"/>
                  </a:lnTo>
                  <a:lnTo>
                    <a:pt x="772" y="210"/>
                  </a:lnTo>
                  <a:lnTo>
                    <a:pt x="794" y="219"/>
                  </a:lnTo>
                  <a:lnTo>
                    <a:pt x="794" y="228"/>
                  </a:lnTo>
                  <a:close/>
                  <a:moveTo>
                    <a:pt x="890" y="105"/>
                  </a:moveTo>
                  <a:lnTo>
                    <a:pt x="890" y="105"/>
                  </a:lnTo>
                  <a:lnTo>
                    <a:pt x="886" y="100"/>
                  </a:lnTo>
                  <a:lnTo>
                    <a:pt x="886" y="96"/>
                  </a:lnTo>
                  <a:lnTo>
                    <a:pt x="881" y="83"/>
                  </a:lnTo>
                  <a:lnTo>
                    <a:pt x="881" y="83"/>
                  </a:lnTo>
                  <a:lnTo>
                    <a:pt x="890" y="92"/>
                  </a:lnTo>
                  <a:lnTo>
                    <a:pt x="890" y="96"/>
                  </a:lnTo>
                  <a:lnTo>
                    <a:pt x="890" y="96"/>
                  </a:lnTo>
                  <a:lnTo>
                    <a:pt x="890" y="105"/>
                  </a:lnTo>
                  <a:lnTo>
                    <a:pt x="890" y="105"/>
                  </a:lnTo>
                  <a:close/>
                  <a:moveTo>
                    <a:pt x="872" y="157"/>
                  </a:moveTo>
                  <a:lnTo>
                    <a:pt x="872" y="157"/>
                  </a:lnTo>
                  <a:lnTo>
                    <a:pt x="877" y="153"/>
                  </a:lnTo>
                  <a:lnTo>
                    <a:pt x="877" y="153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77" y="149"/>
                  </a:lnTo>
                  <a:lnTo>
                    <a:pt x="872" y="149"/>
                  </a:lnTo>
                  <a:lnTo>
                    <a:pt x="872" y="140"/>
                  </a:lnTo>
                  <a:lnTo>
                    <a:pt x="886" y="140"/>
                  </a:lnTo>
                  <a:lnTo>
                    <a:pt x="886" y="140"/>
                  </a:lnTo>
                  <a:lnTo>
                    <a:pt x="881" y="131"/>
                  </a:lnTo>
                  <a:lnTo>
                    <a:pt x="877" y="127"/>
                  </a:lnTo>
                  <a:lnTo>
                    <a:pt x="872" y="122"/>
                  </a:lnTo>
                  <a:lnTo>
                    <a:pt x="872" y="122"/>
                  </a:lnTo>
                  <a:lnTo>
                    <a:pt x="872" y="118"/>
                  </a:lnTo>
                  <a:lnTo>
                    <a:pt x="877" y="122"/>
                  </a:lnTo>
                  <a:lnTo>
                    <a:pt x="881" y="127"/>
                  </a:lnTo>
                  <a:lnTo>
                    <a:pt x="881" y="127"/>
                  </a:lnTo>
                  <a:lnTo>
                    <a:pt x="881" y="122"/>
                  </a:lnTo>
                  <a:lnTo>
                    <a:pt x="881" y="118"/>
                  </a:lnTo>
                  <a:lnTo>
                    <a:pt x="877" y="114"/>
                  </a:lnTo>
                  <a:lnTo>
                    <a:pt x="881" y="114"/>
                  </a:lnTo>
                  <a:lnTo>
                    <a:pt x="881" y="114"/>
                  </a:lnTo>
                  <a:lnTo>
                    <a:pt x="877" y="109"/>
                  </a:lnTo>
                  <a:lnTo>
                    <a:pt x="872" y="114"/>
                  </a:lnTo>
                  <a:lnTo>
                    <a:pt x="872" y="114"/>
                  </a:lnTo>
                  <a:lnTo>
                    <a:pt x="877" y="105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77" y="96"/>
                  </a:lnTo>
                  <a:lnTo>
                    <a:pt x="877" y="83"/>
                  </a:lnTo>
                  <a:lnTo>
                    <a:pt x="877" y="83"/>
                  </a:lnTo>
                  <a:lnTo>
                    <a:pt x="881" y="83"/>
                  </a:lnTo>
                  <a:lnTo>
                    <a:pt x="881" y="92"/>
                  </a:lnTo>
                  <a:lnTo>
                    <a:pt x="881" y="96"/>
                  </a:lnTo>
                  <a:lnTo>
                    <a:pt x="881" y="96"/>
                  </a:lnTo>
                  <a:lnTo>
                    <a:pt x="881" y="96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81" y="105"/>
                  </a:lnTo>
                  <a:lnTo>
                    <a:pt x="890" y="105"/>
                  </a:lnTo>
                  <a:lnTo>
                    <a:pt x="890" y="105"/>
                  </a:lnTo>
                  <a:lnTo>
                    <a:pt x="886" y="114"/>
                  </a:lnTo>
                  <a:lnTo>
                    <a:pt x="886" y="122"/>
                  </a:lnTo>
                  <a:lnTo>
                    <a:pt x="890" y="127"/>
                  </a:lnTo>
                  <a:lnTo>
                    <a:pt x="890" y="127"/>
                  </a:lnTo>
                  <a:lnTo>
                    <a:pt x="890" y="127"/>
                  </a:lnTo>
                  <a:lnTo>
                    <a:pt x="890" y="131"/>
                  </a:lnTo>
                  <a:lnTo>
                    <a:pt x="886" y="131"/>
                  </a:lnTo>
                  <a:lnTo>
                    <a:pt x="886" y="131"/>
                  </a:lnTo>
                  <a:lnTo>
                    <a:pt x="886" y="136"/>
                  </a:lnTo>
                  <a:lnTo>
                    <a:pt x="886" y="140"/>
                  </a:lnTo>
                  <a:lnTo>
                    <a:pt x="886" y="144"/>
                  </a:lnTo>
                  <a:lnTo>
                    <a:pt x="894" y="144"/>
                  </a:lnTo>
                  <a:lnTo>
                    <a:pt x="894" y="144"/>
                  </a:lnTo>
                  <a:lnTo>
                    <a:pt x="890" y="149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86" y="153"/>
                  </a:lnTo>
                  <a:lnTo>
                    <a:pt x="886" y="153"/>
                  </a:lnTo>
                  <a:lnTo>
                    <a:pt x="890" y="153"/>
                  </a:lnTo>
                  <a:lnTo>
                    <a:pt x="890" y="157"/>
                  </a:lnTo>
                  <a:lnTo>
                    <a:pt x="890" y="157"/>
                  </a:lnTo>
                  <a:lnTo>
                    <a:pt x="881" y="157"/>
                  </a:lnTo>
                  <a:lnTo>
                    <a:pt x="877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close/>
                  <a:moveTo>
                    <a:pt x="894" y="175"/>
                  </a:moveTo>
                  <a:lnTo>
                    <a:pt x="894" y="175"/>
                  </a:lnTo>
                  <a:lnTo>
                    <a:pt x="881" y="175"/>
                  </a:lnTo>
                  <a:lnTo>
                    <a:pt x="877" y="175"/>
                  </a:lnTo>
                  <a:lnTo>
                    <a:pt x="877" y="175"/>
                  </a:lnTo>
                  <a:lnTo>
                    <a:pt x="877" y="166"/>
                  </a:lnTo>
                  <a:lnTo>
                    <a:pt x="881" y="162"/>
                  </a:lnTo>
                  <a:lnTo>
                    <a:pt x="881" y="162"/>
                  </a:lnTo>
                  <a:lnTo>
                    <a:pt x="886" y="166"/>
                  </a:lnTo>
                  <a:lnTo>
                    <a:pt x="894" y="175"/>
                  </a:lnTo>
                  <a:lnTo>
                    <a:pt x="894" y="175"/>
                  </a:lnTo>
                  <a:close/>
                  <a:moveTo>
                    <a:pt x="894" y="206"/>
                  </a:moveTo>
                  <a:lnTo>
                    <a:pt x="894" y="206"/>
                  </a:lnTo>
                  <a:lnTo>
                    <a:pt x="890" y="206"/>
                  </a:lnTo>
                  <a:lnTo>
                    <a:pt x="886" y="210"/>
                  </a:lnTo>
                  <a:lnTo>
                    <a:pt x="886" y="210"/>
                  </a:lnTo>
                  <a:lnTo>
                    <a:pt x="872" y="201"/>
                  </a:lnTo>
                  <a:lnTo>
                    <a:pt x="868" y="201"/>
                  </a:lnTo>
                  <a:lnTo>
                    <a:pt x="859" y="201"/>
                  </a:lnTo>
                  <a:lnTo>
                    <a:pt x="859" y="201"/>
                  </a:lnTo>
                  <a:lnTo>
                    <a:pt x="859" y="201"/>
                  </a:lnTo>
                  <a:lnTo>
                    <a:pt x="859" y="197"/>
                  </a:lnTo>
                  <a:lnTo>
                    <a:pt x="855" y="197"/>
                  </a:lnTo>
                  <a:lnTo>
                    <a:pt x="855" y="188"/>
                  </a:lnTo>
                  <a:lnTo>
                    <a:pt x="855" y="188"/>
                  </a:lnTo>
                  <a:lnTo>
                    <a:pt x="864" y="184"/>
                  </a:lnTo>
                  <a:lnTo>
                    <a:pt x="868" y="184"/>
                  </a:lnTo>
                  <a:lnTo>
                    <a:pt x="872" y="184"/>
                  </a:lnTo>
                  <a:lnTo>
                    <a:pt x="872" y="184"/>
                  </a:lnTo>
                  <a:lnTo>
                    <a:pt x="877" y="188"/>
                  </a:lnTo>
                  <a:lnTo>
                    <a:pt x="877" y="188"/>
                  </a:lnTo>
                  <a:lnTo>
                    <a:pt x="872" y="193"/>
                  </a:lnTo>
                  <a:lnTo>
                    <a:pt x="872" y="193"/>
                  </a:lnTo>
                  <a:lnTo>
                    <a:pt x="872" y="193"/>
                  </a:lnTo>
                  <a:lnTo>
                    <a:pt x="877" y="197"/>
                  </a:lnTo>
                  <a:lnTo>
                    <a:pt x="886" y="197"/>
                  </a:lnTo>
                  <a:lnTo>
                    <a:pt x="886" y="197"/>
                  </a:lnTo>
                  <a:lnTo>
                    <a:pt x="886" y="188"/>
                  </a:lnTo>
                  <a:lnTo>
                    <a:pt x="886" y="184"/>
                  </a:lnTo>
                  <a:lnTo>
                    <a:pt x="881" y="179"/>
                  </a:lnTo>
                  <a:lnTo>
                    <a:pt x="881" y="179"/>
                  </a:lnTo>
                  <a:lnTo>
                    <a:pt x="881" y="179"/>
                  </a:lnTo>
                  <a:lnTo>
                    <a:pt x="881" y="184"/>
                  </a:lnTo>
                  <a:lnTo>
                    <a:pt x="881" y="184"/>
                  </a:lnTo>
                  <a:lnTo>
                    <a:pt x="881" y="188"/>
                  </a:lnTo>
                  <a:lnTo>
                    <a:pt x="881" y="188"/>
                  </a:lnTo>
                  <a:lnTo>
                    <a:pt x="877" y="184"/>
                  </a:lnTo>
                  <a:lnTo>
                    <a:pt x="877" y="184"/>
                  </a:lnTo>
                  <a:lnTo>
                    <a:pt x="877" y="179"/>
                  </a:lnTo>
                  <a:lnTo>
                    <a:pt x="872" y="179"/>
                  </a:lnTo>
                  <a:lnTo>
                    <a:pt x="872" y="179"/>
                  </a:lnTo>
                  <a:lnTo>
                    <a:pt x="877" y="179"/>
                  </a:lnTo>
                  <a:lnTo>
                    <a:pt x="881" y="179"/>
                  </a:lnTo>
                  <a:lnTo>
                    <a:pt x="894" y="179"/>
                  </a:lnTo>
                  <a:lnTo>
                    <a:pt x="894" y="179"/>
                  </a:lnTo>
                  <a:lnTo>
                    <a:pt x="894" y="188"/>
                  </a:lnTo>
                  <a:lnTo>
                    <a:pt x="894" y="206"/>
                  </a:lnTo>
                  <a:lnTo>
                    <a:pt x="894" y="206"/>
                  </a:lnTo>
                  <a:close/>
                  <a:moveTo>
                    <a:pt x="947" y="100"/>
                  </a:moveTo>
                  <a:lnTo>
                    <a:pt x="947" y="100"/>
                  </a:lnTo>
                  <a:lnTo>
                    <a:pt x="943" y="105"/>
                  </a:lnTo>
                  <a:lnTo>
                    <a:pt x="943" y="105"/>
                  </a:lnTo>
                  <a:lnTo>
                    <a:pt x="934" y="105"/>
                  </a:lnTo>
                  <a:lnTo>
                    <a:pt x="934" y="105"/>
                  </a:lnTo>
                  <a:lnTo>
                    <a:pt x="938" y="109"/>
                  </a:lnTo>
                  <a:lnTo>
                    <a:pt x="947" y="109"/>
                  </a:lnTo>
                  <a:lnTo>
                    <a:pt x="947" y="109"/>
                  </a:lnTo>
                  <a:lnTo>
                    <a:pt x="943" y="118"/>
                  </a:lnTo>
                  <a:lnTo>
                    <a:pt x="943" y="122"/>
                  </a:lnTo>
                  <a:lnTo>
                    <a:pt x="947" y="131"/>
                  </a:lnTo>
                  <a:lnTo>
                    <a:pt x="943" y="140"/>
                  </a:lnTo>
                  <a:lnTo>
                    <a:pt x="943" y="140"/>
                  </a:lnTo>
                  <a:lnTo>
                    <a:pt x="943" y="144"/>
                  </a:lnTo>
                  <a:lnTo>
                    <a:pt x="947" y="149"/>
                  </a:lnTo>
                  <a:lnTo>
                    <a:pt x="947" y="157"/>
                  </a:lnTo>
                  <a:lnTo>
                    <a:pt x="938" y="157"/>
                  </a:lnTo>
                  <a:lnTo>
                    <a:pt x="938" y="157"/>
                  </a:lnTo>
                  <a:lnTo>
                    <a:pt x="938" y="157"/>
                  </a:lnTo>
                  <a:lnTo>
                    <a:pt x="943" y="153"/>
                  </a:lnTo>
                  <a:lnTo>
                    <a:pt x="938" y="153"/>
                  </a:lnTo>
                  <a:lnTo>
                    <a:pt x="938" y="153"/>
                  </a:lnTo>
                  <a:lnTo>
                    <a:pt x="934" y="153"/>
                  </a:lnTo>
                  <a:lnTo>
                    <a:pt x="934" y="157"/>
                  </a:lnTo>
                  <a:lnTo>
                    <a:pt x="938" y="157"/>
                  </a:lnTo>
                  <a:lnTo>
                    <a:pt x="934" y="157"/>
                  </a:lnTo>
                  <a:lnTo>
                    <a:pt x="934" y="157"/>
                  </a:lnTo>
                  <a:lnTo>
                    <a:pt x="934" y="162"/>
                  </a:lnTo>
                  <a:lnTo>
                    <a:pt x="938" y="162"/>
                  </a:lnTo>
                  <a:lnTo>
                    <a:pt x="947" y="162"/>
                  </a:lnTo>
                  <a:lnTo>
                    <a:pt x="947" y="162"/>
                  </a:lnTo>
                  <a:lnTo>
                    <a:pt x="943" y="184"/>
                  </a:lnTo>
                  <a:lnTo>
                    <a:pt x="947" y="206"/>
                  </a:lnTo>
                  <a:lnTo>
                    <a:pt x="934" y="206"/>
                  </a:lnTo>
                  <a:lnTo>
                    <a:pt x="934" y="206"/>
                  </a:lnTo>
                  <a:lnTo>
                    <a:pt x="938" y="210"/>
                  </a:lnTo>
                  <a:lnTo>
                    <a:pt x="938" y="210"/>
                  </a:lnTo>
                  <a:lnTo>
                    <a:pt x="947" y="206"/>
                  </a:lnTo>
                  <a:lnTo>
                    <a:pt x="947" y="206"/>
                  </a:lnTo>
                  <a:lnTo>
                    <a:pt x="947" y="228"/>
                  </a:lnTo>
                  <a:lnTo>
                    <a:pt x="947" y="228"/>
                  </a:lnTo>
                  <a:lnTo>
                    <a:pt x="938" y="236"/>
                  </a:lnTo>
                  <a:lnTo>
                    <a:pt x="934" y="245"/>
                  </a:lnTo>
                  <a:lnTo>
                    <a:pt x="934" y="245"/>
                  </a:lnTo>
                  <a:lnTo>
                    <a:pt x="929" y="228"/>
                  </a:lnTo>
                  <a:lnTo>
                    <a:pt x="934" y="206"/>
                  </a:lnTo>
                  <a:lnTo>
                    <a:pt x="934" y="206"/>
                  </a:lnTo>
                  <a:lnTo>
                    <a:pt x="929" y="206"/>
                  </a:lnTo>
                  <a:lnTo>
                    <a:pt x="925" y="206"/>
                  </a:lnTo>
                  <a:lnTo>
                    <a:pt x="925" y="210"/>
                  </a:lnTo>
                  <a:lnTo>
                    <a:pt x="925" y="210"/>
                  </a:lnTo>
                  <a:lnTo>
                    <a:pt x="925" y="210"/>
                  </a:lnTo>
                  <a:lnTo>
                    <a:pt x="921" y="206"/>
                  </a:lnTo>
                  <a:lnTo>
                    <a:pt x="912" y="206"/>
                  </a:lnTo>
                  <a:lnTo>
                    <a:pt x="894" y="206"/>
                  </a:lnTo>
                  <a:lnTo>
                    <a:pt x="894" y="206"/>
                  </a:lnTo>
                  <a:lnTo>
                    <a:pt x="899" y="193"/>
                  </a:lnTo>
                  <a:lnTo>
                    <a:pt x="894" y="179"/>
                  </a:lnTo>
                  <a:lnTo>
                    <a:pt x="894" y="179"/>
                  </a:lnTo>
                  <a:lnTo>
                    <a:pt x="899" y="175"/>
                  </a:lnTo>
                  <a:lnTo>
                    <a:pt x="894" y="171"/>
                  </a:lnTo>
                  <a:lnTo>
                    <a:pt x="894" y="171"/>
                  </a:lnTo>
                  <a:lnTo>
                    <a:pt x="899" y="171"/>
                  </a:lnTo>
                  <a:lnTo>
                    <a:pt x="899" y="166"/>
                  </a:lnTo>
                  <a:lnTo>
                    <a:pt x="908" y="171"/>
                  </a:lnTo>
                  <a:lnTo>
                    <a:pt x="908" y="171"/>
                  </a:lnTo>
                  <a:lnTo>
                    <a:pt x="903" y="166"/>
                  </a:lnTo>
                  <a:lnTo>
                    <a:pt x="899" y="166"/>
                  </a:lnTo>
                  <a:lnTo>
                    <a:pt x="894" y="157"/>
                  </a:lnTo>
                  <a:lnTo>
                    <a:pt x="894" y="157"/>
                  </a:lnTo>
                  <a:lnTo>
                    <a:pt x="894" y="157"/>
                  </a:lnTo>
                  <a:lnTo>
                    <a:pt x="899" y="153"/>
                  </a:lnTo>
                  <a:lnTo>
                    <a:pt x="899" y="153"/>
                  </a:lnTo>
                  <a:lnTo>
                    <a:pt x="894" y="153"/>
                  </a:lnTo>
                  <a:lnTo>
                    <a:pt x="894" y="153"/>
                  </a:lnTo>
                  <a:lnTo>
                    <a:pt x="899" y="149"/>
                  </a:lnTo>
                  <a:lnTo>
                    <a:pt x="894" y="140"/>
                  </a:lnTo>
                  <a:lnTo>
                    <a:pt x="894" y="140"/>
                  </a:lnTo>
                  <a:lnTo>
                    <a:pt x="908" y="140"/>
                  </a:lnTo>
                  <a:lnTo>
                    <a:pt x="908" y="140"/>
                  </a:lnTo>
                  <a:lnTo>
                    <a:pt x="908" y="140"/>
                  </a:lnTo>
                  <a:lnTo>
                    <a:pt x="903" y="140"/>
                  </a:lnTo>
                  <a:lnTo>
                    <a:pt x="894" y="140"/>
                  </a:lnTo>
                  <a:lnTo>
                    <a:pt x="894" y="140"/>
                  </a:lnTo>
                  <a:lnTo>
                    <a:pt x="899" y="136"/>
                  </a:lnTo>
                  <a:lnTo>
                    <a:pt x="899" y="131"/>
                  </a:lnTo>
                  <a:lnTo>
                    <a:pt x="894" y="131"/>
                  </a:lnTo>
                  <a:lnTo>
                    <a:pt x="894" y="131"/>
                  </a:lnTo>
                  <a:lnTo>
                    <a:pt x="899" y="127"/>
                  </a:lnTo>
                  <a:lnTo>
                    <a:pt x="894" y="127"/>
                  </a:lnTo>
                  <a:lnTo>
                    <a:pt x="894" y="127"/>
                  </a:lnTo>
                  <a:lnTo>
                    <a:pt x="899" y="122"/>
                  </a:lnTo>
                  <a:lnTo>
                    <a:pt x="903" y="122"/>
                  </a:lnTo>
                  <a:lnTo>
                    <a:pt x="908" y="122"/>
                  </a:lnTo>
                  <a:lnTo>
                    <a:pt x="908" y="122"/>
                  </a:lnTo>
                  <a:lnTo>
                    <a:pt x="908" y="122"/>
                  </a:lnTo>
                  <a:lnTo>
                    <a:pt x="903" y="118"/>
                  </a:lnTo>
                  <a:lnTo>
                    <a:pt x="903" y="118"/>
                  </a:lnTo>
                  <a:lnTo>
                    <a:pt x="899" y="122"/>
                  </a:lnTo>
                  <a:lnTo>
                    <a:pt x="894" y="118"/>
                  </a:lnTo>
                  <a:lnTo>
                    <a:pt x="894" y="118"/>
                  </a:lnTo>
                  <a:lnTo>
                    <a:pt x="899" y="109"/>
                  </a:lnTo>
                  <a:lnTo>
                    <a:pt x="894" y="96"/>
                  </a:lnTo>
                  <a:lnTo>
                    <a:pt x="894" y="96"/>
                  </a:lnTo>
                  <a:lnTo>
                    <a:pt x="908" y="96"/>
                  </a:lnTo>
                  <a:lnTo>
                    <a:pt x="916" y="96"/>
                  </a:lnTo>
                  <a:lnTo>
                    <a:pt x="921" y="105"/>
                  </a:lnTo>
                  <a:lnTo>
                    <a:pt x="921" y="105"/>
                  </a:lnTo>
                  <a:lnTo>
                    <a:pt x="929" y="100"/>
                  </a:lnTo>
                  <a:lnTo>
                    <a:pt x="947" y="96"/>
                  </a:lnTo>
                  <a:lnTo>
                    <a:pt x="947" y="96"/>
                  </a:lnTo>
                  <a:lnTo>
                    <a:pt x="943" y="100"/>
                  </a:lnTo>
                  <a:lnTo>
                    <a:pt x="943" y="100"/>
                  </a:lnTo>
                  <a:lnTo>
                    <a:pt x="943" y="100"/>
                  </a:lnTo>
                  <a:lnTo>
                    <a:pt x="943" y="100"/>
                  </a:lnTo>
                  <a:lnTo>
                    <a:pt x="947" y="100"/>
                  </a:lnTo>
                  <a:lnTo>
                    <a:pt x="947" y="100"/>
                  </a:lnTo>
                  <a:close/>
                  <a:moveTo>
                    <a:pt x="943" y="87"/>
                  </a:moveTo>
                  <a:lnTo>
                    <a:pt x="943" y="87"/>
                  </a:lnTo>
                  <a:lnTo>
                    <a:pt x="938" y="83"/>
                  </a:lnTo>
                  <a:lnTo>
                    <a:pt x="938" y="83"/>
                  </a:lnTo>
                  <a:lnTo>
                    <a:pt x="943" y="83"/>
                  </a:lnTo>
                  <a:lnTo>
                    <a:pt x="947" y="83"/>
                  </a:lnTo>
                  <a:lnTo>
                    <a:pt x="956" y="87"/>
                  </a:lnTo>
                  <a:lnTo>
                    <a:pt x="956" y="87"/>
                  </a:lnTo>
                  <a:lnTo>
                    <a:pt x="951" y="87"/>
                  </a:lnTo>
                  <a:lnTo>
                    <a:pt x="951" y="87"/>
                  </a:lnTo>
                  <a:lnTo>
                    <a:pt x="943" y="87"/>
                  </a:lnTo>
                  <a:lnTo>
                    <a:pt x="943" y="87"/>
                  </a:lnTo>
                  <a:close/>
                  <a:moveTo>
                    <a:pt x="964" y="228"/>
                  </a:moveTo>
                  <a:lnTo>
                    <a:pt x="964" y="223"/>
                  </a:lnTo>
                  <a:lnTo>
                    <a:pt x="978" y="223"/>
                  </a:lnTo>
                  <a:lnTo>
                    <a:pt x="978" y="223"/>
                  </a:lnTo>
                  <a:lnTo>
                    <a:pt x="978" y="223"/>
                  </a:lnTo>
                  <a:lnTo>
                    <a:pt x="973" y="228"/>
                  </a:lnTo>
                  <a:lnTo>
                    <a:pt x="964" y="228"/>
                  </a:lnTo>
                  <a:lnTo>
                    <a:pt x="964" y="228"/>
                  </a:lnTo>
                  <a:close/>
                  <a:moveTo>
                    <a:pt x="986" y="201"/>
                  </a:moveTo>
                  <a:lnTo>
                    <a:pt x="986" y="201"/>
                  </a:lnTo>
                  <a:lnTo>
                    <a:pt x="982" y="197"/>
                  </a:lnTo>
                  <a:lnTo>
                    <a:pt x="982" y="188"/>
                  </a:lnTo>
                  <a:lnTo>
                    <a:pt x="982" y="179"/>
                  </a:lnTo>
                  <a:lnTo>
                    <a:pt x="978" y="171"/>
                  </a:lnTo>
                  <a:lnTo>
                    <a:pt x="978" y="171"/>
                  </a:lnTo>
                  <a:lnTo>
                    <a:pt x="978" y="166"/>
                  </a:lnTo>
                  <a:lnTo>
                    <a:pt x="982" y="166"/>
                  </a:lnTo>
                  <a:lnTo>
                    <a:pt x="982" y="166"/>
                  </a:lnTo>
                  <a:lnTo>
                    <a:pt x="986" y="171"/>
                  </a:lnTo>
                  <a:lnTo>
                    <a:pt x="986" y="179"/>
                  </a:lnTo>
                  <a:lnTo>
                    <a:pt x="986" y="201"/>
                  </a:lnTo>
                  <a:lnTo>
                    <a:pt x="986" y="201"/>
                  </a:lnTo>
                  <a:close/>
                  <a:moveTo>
                    <a:pt x="1000" y="258"/>
                  </a:moveTo>
                  <a:lnTo>
                    <a:pt x="1000" y="258"/>
                  </a:lnTo>
                  <a:lnTo>
                    <a:pt x="1004" y="263"/>
                  </a:lnTo>
                  <a:lnTo>
                    <a:pt x="1008" y="258"/>
                  </a:lnTo>
                  <a:lnTo>
                    <a:pt x="1008" y="258"/>
                  </a:lnTo>
                  <a:lnTo>
                    <a:pt x="1008" y="263"/>
                  </a:lnTo>
                  <a:lnTo>
                    <a:pt x="1008" y="267"/>
                  </a:lnTo>
                  <a:lnTo>
                    <a:pt x="1008" y="267"/>
                  </a:lnTo>
                  <a:lnTo>
                    <a:pt x="1004" y="267"/>
                  </a:lnTo>
                  <a:lnTo>
                    <a:pt x="1000" y="258"/>
                  </a:lnTo>
                  <a:lnTo>
                    <a:pt x="1000" y="258"/>
                  </a:lnTo>
                  <a:close/>
                  <a:moveTo>
                    <a:pt x="1030" y="136"/>
                  </a:moveTo>
                  <a:lnTo>
                    <a:pt x="1030" y="136"/>
                  </a:lnTo>
                  <a:lnTo>
                    <a:pt x="1030" y="136"/>
                  </a:lnTo>
                  <a:lnTo>
                    <a:pt x="1035" y="131"/>
                  </a:lnTo>
                  <a:lnTo>
                    <a:pt x="1043" y="131"/>
                  </a:lnTo>
                  <a:lnTo>
                    <a:pt x="1043" y="131"/>
                  </a:lnTo>
                  <a:lnTo>
                    <a:pt x="1043" y="131"/>
                  </a:lnTo>
                  <a:lnTo>
                    <a:pt x="1039" y="131"/>
                  </a:lnTo>
                  <a:lnTo>
                    <a:pt x="1035" y="131"/>
                  </a:lnTo>
                  <a:lnTo>
                    <a:pt x="1030" y="127"/>
                  </a:lnTo>
                  <a:lnTo>
                    <a:pt x="1030" y="127"/>
                  </a:lnTo>
                  <a:lnTo>
                    <a:pt x="1030" y="118"/>
                  </a:lnTo>
                  <a:lnTo>
                    <a:pt x="1030" y="109"/>
                  </a:lnTo>
                  <a:lnTo>
                    <a:pt x="1030" y="109"/>
                  </a:lnTo>
                  <a:lnTo>
                    <a:pt x="1035" y="109"/>
                  </a:lnTo>
                  <a:lnTo>
                    <a:pt x="1035" y="114"/>
                  </a:lnTo>
                  <a:lnTo>
                    <a:pt x="1039" y="118"/>
                  </a:lnTo>
                  <a:lnTo>
                    <a:pt x="1043" y="118"/>
                  </a:lnTo>
                  <a:lnTo>
                    <a:pt x="1043" y="118"/>
                  </a:lnTo>
                  <a:lnTo>
                    <a:pt x="1043" y="114"/>
                  </a:lnTo>
                  <a:lnTo>
                    <a:pt x="1039" y="114"/>
                  </a:lnTo>
                  <a:lnTo>
                    <a:pt x="1039" y="114"/>
                  </a:lnTo>
                  <a:lnTo>
                    <a:pt x="1043" y="114"/>
                  </a:lnTo>
                  <a:lnTo>
                    <a:pt x="1043" y="109"/>
                  </a:lnTo>
                  <a:lnTo>
                    <a:pt x="1043" y="109"/>
                  </a:lnTo>
                  <a:lnTo>
                    <a:pt x="1043" y="105"/>
                  </a:lnTo>
                  <a:lnTo>
                    <a:pt x="1039" y="109"/>
                  </a:lnTo>
                  <a:lnTo>
                    <a:pt x="1035" y="109"/>
                  </a:lnTo>
                  <a:lnTo>
                    <a:pt x="1030" y="105"/>
                  </a:lnTo>
                  <a:lnTo>
                    <a:pt x="1030" y="105"/>
                  </a:lnTo>
                  <a:lnTo>
                    <a:pt x="1030" y="105"/>
                  </a:lnTo>
                  <a:lnTo>
                    <a:pt x="1035" y="105"/>
                  </a:lnTo>
                  <a:lnTo>
                    <a:pt x="1039" y="100"/>
                  </a:lnTo>
                  <a:lnTo>
                    <a:pt x="1039" y="96"/>
                  </a:lnTo>
                  <a:lnTo>
                    <a:pt x="1039" y="96"/>
                  </a:lnTo>
                  <a:lnTo>
                    <a:pt x="1039" y="100"/>
                  </a:lnTo>
                  <a:lnTo>
                    <a:pt x="1043" y="100"/>
                  </a:lnTo>
                  <a:lnTo>
                    <a:pt x="1048" y="100"/>
                  </a:lnTo>
                  <a:lnTo>
                    <a:pt x="1052" y="100"/>
                  </a:lnTo>
                  <a:lnTo>
                    <a:pt x="1052" y="100"/>
                  </a:lnTo>
                  <a:lnTo>
                    <a:pt x="1048" y="105"/>
                  </a:lnTo>
                  <a:lnTo>
                    <a:pt x="1048" y="109"/>
                  </a:lnTo>
                  <a:lnTo>
                    <a:pt x="1052" y="114"/>
                  </a:lnTo>
                  <a:lnTo>
                    <a:pt x="1048" y="114"/>
                  </a:lnTo>
                  <a:lnTo>
                    <a:pt x="1048" y="114"/>
                  </a:lnTo>
                  <a:lnTo>
                    <a:pt x="1052" y="118"/>
                  </a:lnTo>
                  <a:lnTo>
                    <a:pt x="1052" y="122"/>
                  </a:lnTo>
                  <a:lnTo>
                    <a:pt x="1052" y="136"/>
                  </a:lnTo>
                  <a:lnTo>
                    <a:pt x="1052" y="136"/>
                  </a:lnTo>
                  <a:lnTo>
                    <a:pt x="1043" y="136"/>
                  </a:lnTo>
                  <a:lnTo>
                    <a:pt x="1039" y="136"/>
                  </a:lnTo>
                  <a:lnTo>
                    <a:pt x="1039" y="136"/>
                  </a:lnTo>
                  <a:lnTo>
                    <a:pt x="1039" y="140"/>
                  </a:lnTo>
                  <a:lnTo>
                    <a:pt x="1043" y="140"/>
                  </a:lnTo>
                  <a:lnTo>
                    <a:pt x="1048" y="140"/>
                  </a:lnTo>
                  <a:lnTo>
                    <a:pt x="1048" y="144"/>
                  </a:lnTo>
                  <a:lnTo>
                    <a:pt x="1030" y="144"/>
                  </a:lnTo>
                  <a:lnTo>
                    <a:pt x="1030" y="144"/>
                  </a:lnTo>
                  <a:lnTo>
                    <a:pt x="1030" y="140"/>
                  </a:lnTo>
                  <a:lnTo>
                    <a:pt x="1035" y="140"/>
                  </a:lnTo>
                  <a:lnTo>
                    <a:pt x="1035" y="140"/>
                  </a:lnTo>
                  <a:lnTo>
                    <a:pt x="1035" y="136"/>
                  </a:lnTo>
                  <a:lnTo>
                    <a:pt x="1030" y="136"/>
                  </a:lnTo>
                  <a:lnTo>
                    <a:pt x="1030" y="136"/>
                  </a:lnTo>
                  <a:close/>
                  <a:moveTo>
                    <a:pt x="1035" y="157"/>
                  </a:moveTo>
                  <a:lnTo>
                    <a:pt x="1035" y="157"/>
                  </a:lnTo>
                  <a:lnTo>
                    <a:pt x="1035" y="157"/>
                  </a:lnTo>
                  <a:lnTo>
                    <a:pt x="1039" y="162"/>
                  </a:lnTo>
                  <a:lnTo>
                    <a:pt x="1039" y="162"/>
                  </a:lnTo>
                  <a:lnTo>
                    <a:pt x="1039" y="166"/>
                  </a:lnTo>
                  <a:lnTo>
                    <a:pt x="1039" y="166"/>
                  </a:lnTo>
                  <a:lnTo>
                    <a:pt x="1035" y="166"/>
                  </a:lnTo>
                  <a:lnTo>
                    <a:pt x="1035" y="171"/>
                  </a:lnTo>
                  <a:lnTo>
                    <a:pt x="1035" y="171"/>
                  </a:lnTo>
                  <a:lnTo>
                    <a:pt x="1030" y="171"/>
                  </a:lnTo>
                  <a:lnTo>
                    <a:pt x="1030" y="166"/>
                  </a:lnTo>
                  <a:lnTo>
                    <a:pt x="1030" y="157"/>
                  </a:lnTo>
                  <a:lnTo>
                    <a:pt x="1030" y="153"/>
                  </a:lnTo>
                  <a:lnTo>
                    <a:pt x="1030" y="153"/>
                  </a:lnTo>
                  <a:lnTo>
                    <a:pt x="1039" y="153"/>
                  </a:lnTo>
                  <a:lnTo>
                    <a:pt x="1048" y="153"/>
                  </a:lnTo>
                  <a:lnTo>
                    <a:pt x="1048" y="153"/>
                  </a:lnTo>
                  <a:lnTo>
                    <a:pt x="1043" y="149"/>
                  </a:lnTo>
                  <a:lnTo>
                    <a:pt x="1039" y="149"/>
                  </a:lnTo>
                  <a:lnTo>
                    <a:pt x="1035" y="149"/>
                  </a:lnTo>
                  <a:lnTo>
                    <a:pt x="1035" y="149"/>
                  </a:lnTo>
                  <a:lnTo>
                    <a:pt x="1035" y="149"/>
                  </a:lnTo>
                  <a:lnTo>
                    <a:pt x="1039" y="144"/>
                  </a:lnTo>
                  <a:lnTo>
                    <a:pt x="1052" y="144"/>
                  </a:lnTo>
                  <a:lnTo>
                    <a:pt x="1052" y="144"/>
                  </a:lnTo>
                  <a:lnTo>
                    <a:pt x="1052" y="157"/>
                  </a:lnTo>
                  <a:lnTo>
                    <a:pt x="1052" y="171"/>
                  </a:lnTo>
                  <a:lnTo>
                    <a:pt x="1052" y="171"/>
                  </a:lnTo>
                  <a:lnTo>
                    <a:pt x="1052" y="171"/>
                  </a:lnTo>
                  <a:lnTo>
                    <a:pt x="1048" y="166"/>
                  </a:lnTo>
                  <a:lnTo>
                    <a:pt x="1048" y="162"/>
                  </a:lnTo>
                  <a:lnTo>
                    <a:pt x="1048" y="157"/>
                  </a:lnTo>
                  <a:lnTo>
                    <a:pt x="1035" y="157"/>
                  </a:lnTo>
                  <a:close/>
                  <a:moveTo>
                    <a:pt x="1017" y="166"/>
                  </a:moveTo>
                  <a:lnTo>
                    <a:pt x="1017" y="166"/>
                  </a:lnTo>
                  <a:lnTo>
                    <a:pt x="1017" y="149"/>
                  </a:lnTo>
                  <a:lnTo>
                    <a:pt x="1021" y="136"/>
                  </a:lnTo>
                  <a:lnTo>
                    <a:pt x="1021" y="136"/>
                  </a:lnTo>
                  <a:lnTo>
                    <a:pt x="1026" y="136"/>
                  </a:lnTo>
                  <a:lnTo>
                    <a:pt x="1026" y="140"/>
                  </a:lnTo>
                  <a:lnTo>
                    <a:pt x="1030" y="144"/>
                  </a:lnTo>
                  <a:lnTo>
                    <a:pt x="1030" y="144"/>
                  </a:lnTo>
                  <a:lnTo>
                    <a:pt x="1021" y="144"/>
                  </a:lnTo>
                  <a:lnTo>
                    <a:pt x="1017" y="144"/>
                  </a:lnTo>
                  <a:lnTo>
                    <a:pt x="1017" y="153"/>
                  </a:lnTo>
                  <a:lnTo>
                    <a:pt x="1017" y="153"/>
                  </a:lnTo>
                  <a:lnTo>
                    <a:pt x="1021" y="157"/>
                  </a:lnTo>
                  <a:lnTo>
                    <a:pt x="1030" y="157"/>
                  </a:lnTo>
                  <a:lnTo>
                    <a:pt x="1030" y="157"/>
                  </a:lnTo>
                  <a:lnTo>
                    <a:pt x="1026" y="162"/>
                  </a:lnTo>
                  <a:lnTo>
                    <a:pt x="1026" y="162"/>
                  </a:lnTo>
                  <a:lnTo>
                    <a:pt x="1017" y="166"/>
                  </a:lnTo>
                  <a:lnTo>
                    <a:pt x="1017" y="166"/>
                  </a:lnTo>
                  <a:close/>
                  <a:moveTo>
                    <a:pt x="1052" y="245"/>
                  </a:moveTo>
                  <a:lnTo>
                    <a:pt x="1052" y="245"/>
                  </a:lnTo>
                  <a:lnTo>
                    <a:pt x="1052" y="241"/>
                  </a:lnTo>
                  <a:lnTo>
                    <a:pt x="1057" y="241"/>
                  </a:lnTo>
                  <a:lnTo>
                    <a:pt x="1061" y="241"/>
                  </a:lnTo>
                  <a:lnTo>
                    <a:pt x="1061" y="232"/>
                  </a:lnTo>
                  <a:lnTo>
                    <a:pt x="1061" y="232"/>
                  </a:lnTo>
                  <a:lnTo>
                    <a:pt x="1065" y="232"/>
                  </a:lnTo>
                  <a:lnTo>
                    <a:pt x="1065" y="236"/>
                  </a:lnTo>
                  <a:lnTo>
                    <a:pt x="1065" y="241"/>
                  </a:lnTo>
                  <a:lnTo>
                    <a:pt x="1070" y="241"/>
                  </a:lnTo>
                  <a:lnTo>
                    <a:pt x="1070" y="241"/>
                  </a:lnTo>
                  <a:lnTo>
                    <a:pt x="1065" y="245"/>
                  </a:lnTo>
                  <a:lnTo>
                    <a:pt x="1061" y="245"/>
                  </a:lnTo>
                  <a:lnTo>
                    <a:pt x="1052" y="245"/>
                  </a:lnTo>
                  <a:lnTo>
                    <a:pt x="1052" y="245"/>
                  </a:lnTo>
                  <a:close/>
                  <a:moveTo>
                    <a:pt x="1039" y="210"/>
                  </a:moveTo>
                  <a:lnTo>
                    <a:pt x="1039" y="210"/>
                  </a:lnTo>
                  <a:lnTo>
                    <a:pt x="1043" y="214"/>
                  </a:lnTo>
                  <a:lnTo>
                    <a:pt x="1043" y="214"/>
                  </a:lnTo>
                  <a:lnTo>
                    <a:pt x="1035" y="219"/>
                  </a:lnTo>
                  <a:lnTo>
                    <a:pt x="1035" y="223"/>
                  </a:lnTo>
                  <a:lnTo>
                    <a:pt x="1035" y="223"/>
                  </a:lnTo>
                  <a:lnTo>
                    <a:pt x="1030" y="223"/>
                  </a:lnTo>
                  <a:lnTo>
                    <a:pt x="1030" y="219"/>
                  </a:lnTo>
                  <a:lnTo>
                    <a:pt x="1030" y="214"/>
                  </a:lnTo>
                  <a:lnTo>
                    <a:pt x="1026" y="219"/>
                  </a:lnTo>
                  <a:lnTo>
                    <a:pt x="1026" y="219"/>
                  </a:lnTo>
                  <a:lnTo>
                    <a:pt x="1030" y="210"/>
                  </a:lnTo>
                  <a:lnTo>
                    <a:pt x="1030" y="197"/>
                  </a:lnTo>
                  <a:lnTo>
                    <a:pt x="1030" y="197"/>
                  </a:lnTo>
                  <a:lnTo>
                    <a:pt x="1035" y="201"/>
                  </a:lnTo>
                  <a:lnTo>
                    <a:pt x="1039" y="201"/>
                  </a:lnTo>
                  <a:lnTo>
                    <a:pt x="1043" y="201"/>
                  </a:lnTo>
                  <a:lnTo>
                    <a:pt x="1043" y="201"/>
                  </a:lnTo>
                  <a:lnTo>
                    <a:pt x="1039" y="197"/>
                  </a:lnTo>
                  <a:lnTo>
                    <a:pt x="1039" y="193"/>
                  </a:lnTo>
                  <a:lnTo>
                    <a:pt x="1043" y="193"/>
                  </a:lnTo>
                  <a:lnTo>
                    <a:pt x="1043" y="193"/>
                  </a:lnTo>
                  <a:lnTo>
                    <a:pt x="1035" y="193"/>
                  </a:lnTo>
                  <a:lnTo>
                    <a:pt x="1035" y="184"/>
                  </a:lnTo>
                  <a:lnTo>
                    <a:pt x="1035" y="184"/>
                  </a:lnTo>
                  <a:lnTo>
                    <a:pt x="1035" y="184"/>
                  </a:lnTo>
                  <a:lnTo>
                    <a:pt x="1035" y="188"/>
                  </a:lnTo>
                  <a:lnTo>
                    <a:pt x="1035" y="188"/>
                  </a:lnTo>
                  <a:lnTo>
                    <a:pt x="1030" y="184"/>
                  </a:lnTo>
                  <a:lnTo>
                    <a:pt x="1030" y="179"/>
                  </a:lnTo>
                  <a:lnTo>
                    <a:pt x="1030" y="179"/>
                  </a:lnTo>
                  <a:lnTo>
                    <a:pt x="1039" y="184"/>
                  </a:lnTo>
                  <a:lnTo>
                    <a:pt x="1043" y="188"/>
                  </a:lnTo>
                  <a:lnTo>
                    <a:pt x="1048" y="188"/>
                  </a:lnTo>
                  <a:lnTo>
                    <a:pt x="1052" y="184"/>
                  </a:lnTo>
                  <a:lnTo>
                    <a:pt x="1052" y="184"/>
                  </a:lnTo>
                  <a:lnTo>
                    <a:pt x="1052" y="193"/>
                  </a:lnTo>
                  <a:lnTo>
                    <a:pt x="1052" y="197"/>
                  </a:lnTo>
                  <a:lnTo>
                    <a:pt x="1048" y="197"/>
                  </a:lnTo>
                  <a:lnTo>
                    <a:pt x="1048" y="197"/>
                  </a:lnTo>
                  <a:lnTo>
                    <a:pt x="1052" y="201"/>
                  </a:lnTo>
                  <a:lnTo>
                    <a:pt x="1052" y="201"/>
                  </a:lnTo>
                  <a:lnTo>
                    <a:pt x="1061" y="201"/>
                  </a:lnTo>
                  <a:lnTo>
                    <a:pt x="1061" y="201"/>
                  </a:lnTo>
                  <a:lnTo>
                    <a:pt x="1061" y="201"/>
                  </a:lnTo>
                  <a:lnTo>
                    <a:pt x="1057" y="197"/>
                  </a:lnTo>
                  <a:lnTo>
                    <a:pt x="1061" y="193"/>
                  </a:lnTo>
                  <a:lnTo>
                    <a:pt x="1061" y="193"/>
                  </a:lnTo>
                  <a:lnTo>
                    <a:pt x="1057" y="193"/>
                  </a:lnTo>
                  <a:lnTo>
                    <a:pt x="1061" y="188"/>
                  </a:lnTo>
                  <a:lnTo>
                    <a:pt x="1061" y="188"/>
                  </a:lnTo>
                  <a:lnTo>
                    <a:pt x="1057" y="188"/>
                  </a:lnTo>
                  <a:lnTo>
                    <a:pt x="1057" y="184"/>
                  </a:lnTo>
                  <a:lnTo>
                    <a:pt x="1057" y="179"/>
                  </a:lnTo>
                  <a:lnTo>
                    <a:pt x="1057" y="179"/>
                  </a:lnTo>
                  <a:lnTo>
                    <a:pt x="1057" y="179"/>
                  </a:lnTo>
                  <a:lnTo>
                    <a:pt x="1061" y="171"/>
                  </a:lnTo>
                  <a:lnTo>
                    <a:pt x="1061" y="157"/>
                  </a:lnTo>
                  <a:lnTo>
                    <a:pt x="1061" y="149"/>
                  </a:lnTo>
                  <a:lnTo>
                    <a:pt x="1061" y="140"/>
                  </a:lnTo>
                  <a:lnTo>
                    <a:pt x="1061" y="140"/>
                  </a:lnTo>
                  <a:lnTo>
                    <a:pt x="1061" y="136"/>
                  </a:lnTo>
                  <a:lnTo>
                    <a:pt x="1052" y="136"/>
                  </a:lnTo>
                  <a:lnTo>
                    <a:pt x="1052" y="136"/>
                  </a:lnTo>
                  <a:lnTo>
                    <a:pt x="1061" y="131"/>
                  </a:lnTo>
                  <a:lnTo>
                    <a:pt x="1061" y="118"/>
                  </a:lnTo>
                  <a:lnTo>
                    <a:pt x="1061" y="118"/>
                  </a:lnTo>
                  <a:lnTo>
                    <a:pt x="1065" y="122"/>
                  </a:lnTo>
                  <a:lnTo>
                    <a:pt x="1065" y="122"/>
                  </a:lnTo>
                  <a:lnTo>
                    <a:pt x="1065" y="122"/>
                  </a:lnTo>
                  <a:lnTo>
                    <a:pt x="1065" y="118"/>
                  </a:lnTo>
                  <a:lnTo>
                    <a:pt x="1061" y="118"/>
                  </a:lnTo>
                  <a:lnTo>
                    <a:pt x="1061" y="114"/>
                  </a:lnTo>
                  <a:lnTo>
                    <a:pt x="1061" y="114"/>
                  </a:lnTo>
                  <a:lnTo>
                    <a:pt x="1061" y="114"/>
                  </a:lnTo>
                  <a:lnTo>
                    <a:pt x="1065" y="114"/>
                  </a:lnTo>
                  <a:lnTo>
                    <a:pt x="1065" y="114"/>
                  </a:lnTo>
                  <a:lnTo>
                    <a:pt x="1061" y="105"/>
                  </a:lnTo>
                  <a:lnTo>
                    <a:pt x="1061" y="96"/>
                  </a:lnTo>
                  <a:lnTo>
                    <a:pt x="1061" y="96"/>
                  </a:lnTo>
                  <a:lnTo>
                    <a:pt x="1057" y="96"/>
                  </a:lnTo>
                  <a:lnTo>
                    <a:pt x="1048" y="96"/>
                  </a:lnTo>
                  <a:lnTo>
                    <a:pt x="1030" y="96"/>
                  </a:lnTo>
                  <a:lnTo>
                    <a:pt x="1030" y="96"/>
                  </a:lnTo>
                  <a:lnTo>
                    <a:pt x="1039" y="92"/>
                  </a:lnTo>
                  <a:lnTo>
                    <a:pt x="1052" y="92"/>
                  </a:lnTo>
                  <a:lnTo>
                    <a:pt x="1065" y="92"/>
                  </a:lnTo>
                  <a:lnTo>
                    <a:pt x="1078" y="92"/>
                  </a:lnTo>
                  <a:lnTo>
                    <a:pt x="1078" y="92"/>
                  </a:lnTo>
                  <a:lnTo>
                    <a:pt x="1078" y="144"/>
                  </a:lnTo>
                  <a:lnTo>
                    <a:pt x="1083" y="197"/>
                  </a:lnTo>
                  <a:lnTo>
                    <a:pt x="1083" y="197"/>
                  </a:lnTo>
                  <a:lnTo>
                    <a:pt x="1074" y="201"/>
                  </a:lnTo>
                  <a:lnTo>
                    <a:pt x="1065" y="206"/>
                  </a:lnTo>
                  <a:lnTo>
                    <a:pt x="1052" y="210"/>
                  </a:lnTo>
                  <a:lnTo>
                    <a:pt x="1039" y="210"/>
                  </a:lnTo>
                  <a:lnTo>
                    <a:pt x="1039" y="210"/>
                  </a:lnTo>
                  <a:close/>
                  <a:moveTo>
                    <a:pt x="1096" y="179"/>
                  </a:moveTo>
                  <a:lnTo>
                    <a:pt x="1096" y="179"/>
                  </a:lnTo>
                  <a:lnTo>
                    <a:pt x="1096" y="175"/>
                  </a:lnTo>
                  <a:lnTo>
                    <a:pt x="1096" y="171"/>
                  </a:lnTo>
                  <a:lnTo>
                    <a:pt x="1096" y="171"/>
                  </a:lnTo>
                  <a:lnTo>
                    <a:pt x="1096" y="171"/>
                  </a:lnTo>
                  <a:lnTo>
                    <a:pt x="1092" y="171"/>
                  </a:lnTo>
                  <a:lnTo>
                    <a:pt x="1092" y="171"/>
                  </a:lnTo>
                  <a:lnTo>
                    <a:pt x="1087" y="171"/>
                  </a:lnTo>
                  <a:lnTo>
                    <a:pt x="1092" y="166"/>
                  </a:lnTo>
                  <a:lnTo>
                    <a:pt x="1096" y="166"/>
                  </a:lnTo>
                  <a:lnTo>
                    <a:pt x="1096" y="166"/>
                  </a:lnTo>
                  <a:lnTo>
                    <a:pt x="1100" y="166"/>
                  </a:lnTo>
                  <a:lnTo>
                    <a:pt x="1100" y="171"/>
                  </a:lnTo>
                  <a:lnTo>
                    <a:pt x="1096" y="179"/>
                  </a:lnTo>
                  <a:lnTo>
                    <a:pt x="1096" y="179"/>
                  </a:lnTo>
                  <a:close/>
                  <a:moveTo>
                    <a:pt x="1157" y="140"/>
                  </a:moveTo>
                  <a:lnTo>
                    <a:pt x="1157" y="140"/>
                  </a:lnTo>
                  <a:lnTo>
                    <a:pt x="1162" y="140"/>
                  </a:lnTo>
                  <a:lnTo>
                    <a:pt x="1170" y="140"/>
                  </a:lnTo>
                  <a:lnTo>
                    <a:pt x="1170" y="140"/>
                  </a:lnTo>
                  <a:lnTo>
                    <a:pt x="1170" y="144"/>
                  </a:lnTo>
                  <a:lnTo>
                    <a:pt x="1166" y="144"/>
                  </a:lnTo>
                  <a:lnTo>
                    <a:pt x="1157" y="140"/>
                  </a:lnTo>
                  <a:lnTo>
                    <a:pt x="1157" y="140"/>
                  </a:lnTo>
                  <a:close/>
                  <a:moveTo>
                    <a:pt x="504" y="0"/>
                  </a:moveTo>
                  <a:lnTo>
                    <a:pt x="500" y="0"/>
                  </a:lnTo>
                  <a:lnTo>
                    <a:pt x="500" y="0"/>
                  </a:lnTo>
                  <a:lnTo>
                    <a:pt x="504" y="4"/>
                  </a:lnTo>
                  <a:lnTo>
                    <a:pt x="504" y="4"/>
                  </a:lnTo>
                  <a:lnTo>
                    <a:pt x="504" y="0"/>
                  </a:lnTo>
                  <a:lnTo>
                    <a:pt x="504" y="0"/>
                  </a:lnTo>
                  <a:close/>
                  <a:moveTo>
                    <a:pt x="333" y="0"/>
                  </a:moveTo>
                  <a:lnTo>
                    <a:pt x="320" y="0"/>
                  </a:lnTo>
                  <a:lnTo>
                    <a:pt x="320" y="4"/>
                  </a:lnTo>
                  <a:lnTo>
                    <a:pt x="320" y="4"/>
                  </a:lnTo>
                  <a:lnTo>
                    <a:pt x="333" y="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3" name="Freeform 1507"/>
            <p:cNvSpPr>
              <a:spLocks noEditPoints="1"/>
            </p:cNvSpPr>
            <p:nvPr/>
          </p:nvSpPr>
          <p:spPr bwMode="auto">
            <a:xfrm>
              <a:off x="2901" y="2448"/>
              <a:ext cx="1336" cy="372"/>
            </a:xfrm>
            <a:custGeom>
              <a:avLst/>
              <a:gdLst/>
              <a:ahLst/>
              <a:cxnLst>
                <a:cxn ang="0">
                  <a:pos x="1209" y="44"/>
                </a:cxn>
                <a:cxn ang="0">
                  <a:pos x="1236" y="83"/>
                </a:cxn>
                <a:cxn ang="0">
                  <a:pos x="1306" y="157"/>
                </a:cxn>
                <a:cxn ang="0">
                  <a:pos x="1262" y="157"/>
                </a:cxn>
                <a:cxn ang="0">
                  <a:pos x="1152" y="57"/>
                </a:cxn>
                <a:cxn ang="0">
                  <a:pos x="1135" y="105"/>
                </a:cxn>
                <a:cxn ang="0">
                  <a:pos x="1047" y="83"/>
                </a:cxn>
                <a:cxn ang="0">
                  <a:pos x="973" y="157"/>
                </a:cxn>
                <a:cxn ang="0">
                  <a:pos x="977" y="92"/>
                </a:cxn>
                <a:cxn ang="0">
                  <a:pos x="846" y="162"/>
                </a:cxn>
                <a:cxn ang="0">
                  <a:pos x="797" y="206"/>
                </a:cxn>
                <a:cxn ang="0">
                  <a:pos x="622" y="162"/>
                </a:cxn>
                <a:cxn ang="0">
                  <a:pos x="548" y="236"/>
                </a:cxn>
                <a:cxn ang="0">
                  <a:pos x="425" y="184"/>
                </a:cxn>
                <a:cxn ang="0">
                  <a:pos x="403" y="136"/>
                </a:cxn>
                <a:cxn ang="0">
                  <a:pos x="420" y="65"/>
                </a:cxn>
                <a:cxn ang="0">
                  <a:pos x="508" y="35"/>
                </a:cxn>
                <a:cxn ang="0">
                  <a:pos x="377" y="22"/>
                </a:cxn>
                <a:cxn ang="0">
                  <a:pos x="355" y="74"/>
                </a:cxn>
                <a:cxn ang="0">
                  <a:pos x="364" y="122"/>
                </a:cxn>
                <a:cxn ang="0">
                  <a:pos x="381" y="236"/>
                </a:cxn>
                <a:cxn ang="0">
                  <a:pos x="328" y="193"/>
                </a:cxn>
                <a:cxn ang="0">
                  <a:pos x="350" y="144"/>
                </a:cxn>
                <a:cxn ang="0">
                  <a:pos x="346" y="96"/>
                </a:cxn>
                <a:cxn ang="0">
                  <a:pos x="293" y="92"/>
                </a:cxn>
                <a:cxn ang="0">
                  <a:pos x="276" y="39"/>
                </a:cxn>
                <a:cxn ang="0">
                  <a:pos x="206" y="39"/>
                </a:cxn>
                <a:cxn ang="0">
                  <a:pos x="285" y="232"/>
                </a:cxn>
                <a:cxn ang="0">
                  <a:pos x="184" y="214"/>
                </a:cxn>
                <a:cxn ang="0">
                  <a:pos x="136" y="193"/>
                </a:cxn>
                <a:cxn ang="0">
                  <a:pos x="101" y="144"/>
                </a:cxn>
                <a:cxn ang="0">
                  <a:pos x="70" y="100"/>
                </a:cxn>
                <a:cxn ang="0">
                  <a:pos x="22" y="263"/>
                </a:cxn>
                <a:cxn ang="0">
                  <a:pos x="1170" y="315"/>
                </a:cxn>
                <a:cxn ang="0">
                  <a:pos x="635" y="298"/>
                </a:cxn>
                <a:cxn ang="0">
                  <a:pos x="955" y="258"/>
                </a:cxn>
                <a:cxn ang="0">
                  <a:pos x="1231" y="258"/>
                </a:cxn>
                <a:cxn ang="0">
                  <a:pos x="447" y="8"/>
                </a:cxn>
                <a:cxn ang="0">
                  <a:pos x="136" y="48"/>
                </a:cxn>
                <a:cxn ang="0">
                  <a:pos x="302" y="122"/>
                </a:cxn>
                <a:cxn ang="0">
                  <a:pos x="118" y="324"/>
                </a:cxn>
                <a:cxn ang="0">
                  <a:pos x="219" y="280"/>
                </a:cxn>
                <a:cxn ang="0">
                  <a:pos x="346" y="254"/>
                </a:cxn>
                <a:cxn ang="0">
                  <a:pos x="394" y="315"/>
                </a:cxn>
                <a:cxn ang="0">
                  <a:pos x="438" y="302"/>
                </a:cxn>
                <a:cxn ang="0">
                  <a:pos x="1166" y="337"/>
                </a:cxn>
                <a:cxn ang="0">
                  <a:pos x="1025" y="337"/>
                </a:cxn>
                <a:cxn ang="0">
                  <a:pos x="740" y="328"/>
                </a:cxn>
                <a:cxn ang="0">
                  <a:pos x="697" y="105"/>
                </a:cxn>
                <a:cxn ang="0">
                  <a:pos x="648" y="52"/>
                </a:cxn>
                <a:cxn ang="0">
                  <a:pos x="705" y="65"/>
                </a:cxn>
                <a:cxn ang="0">
                  <a:pos x="889" y="92"/>
                </a:cxn>
                <a:cxn ang="0">
                  <a:pos x="889" y="127"/>
                </a:cxn>
                <a:cxn ang="0">
                  <a:pos x="872" y="184"/>
                </a:cxn>
                <a:cxn ang="0">
                  <a:pos x="938" y="153"/>
                </a:cxn>
                <a:cxn ang="0">
                  <a:pos x="894" y="153"/>
                </a:cxn>
                <a:cxn ang="0">
                  <a:pos x="955" y="87"/>
                </a:cxn>
                <a:cxn ang="0">
                  <a:pos x="1038" y="114"/>
                </a:cxn>
                <a:cxn ang="0">
                  <a:pos x="1038" y="162"/>
                </a:cxn>
                <a:cxn ang="0">
                  <a:pos x="1052" y="245"/>
                </a:cxn>
                <a:cxn ang="0">
                  <a:pos x="1052" y="193"/>
                </a:cxn>
                <a:cxn ang="0">
                  <a:pos x="1078" y="92"/>
                </a:cxn>
              </a:cxnLst>
              <a:rect l="0" t="0" r="r" b="b"/>
              <a:pathLst>
                <a:path w="1336" h="372">
                  <a:moveTo>
                    <a:pt x="1336" y="276"/>
                  </a:moveTo>
                  <a:lnTo>
                    <a:pt x="1336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2" y="0"/>
                  </a:lnTo>
                  <a:lnTo>
                    <a:pt x="1262" y="0"/>
                  </a:lnTo>
                  <a:lnTo>
                    <a:pt x="1262" y="0"/>
                  </a:lnTo>
                  <a:lnTo>
                    <a:pt x="1258" y="13"/>
                  </a:lnTo>
                  <a:lnTo>
                    <a:pt x="1258" y="13"/>
                  </a:lnTo>
                  <a:lnTo>
                    <a:pt x="1253" y="8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9" y="0"/>
                  </a:lnTo>
                  <a:lnTo>
                    <a:pt x="1249" y="13"/>
                  </a:lnTo>
                  <a:lnTo>
                    <a:pt x="1244" y="17"/>
                  </a:lnTo>
                  <a:lnTo>
                    <a:pt x="1244" y="22"/>
                  </a:lnTo>
                  <a:lnTo>
                    <a:pt x="1244" y="22"/>
                  </a:lnTo>
                  <a:lnTo>
                    <a:pt x="1240" y="17"/>
                  </a:lnTo>
                  <a:lnTo>
                    <a:pt x="1244" y="8"/>
                  </a:lnTo>
                  <a:lnTo>
                    <a:pt x="1244" y="8"/>
                  </a:lnTo>
                  <a:lnTo>
                    <a:pt x="1240" y="8"/>
                  </a:lnTo>
                  <a:lnTo>
                    <a:pt x="1236" y="8"/>
                  </a:lnTo>
                  <a:lnTo>
                    <a:pt x="1236" y="8"/>
                  </a:lnTo>
                  <a:lnTo>
                    <a:pt x="1231" y="8"/>
                  </a:lnTo>
                  <a:lnTo>
                    <a:pt x="1231" y="8"/>
                  </a:lnTo>
                  <a:lnTo>
                    <a:pt x="1231" y="0"/>
                  </a:lnTo>
                  <a:lnTo>
                    <a:pt x="1214" y="0"/>
                  </a:lnTo>
                  <a:lnTo>
                    <a:pt x="1214" y="0"/>
                  </a:lnTo>
                  <a:lnTo>
                    <a:pt x="1209" y="17"/>
                  </a:lnTo>
                  <a:lnTo>
                    <a:pt x="1209" y="17"/>
                  </a:lnTo>
                  <a:lnTo>
                    <a:pt x="1205" y="17"/>
                  </a:lnTo>
                  <a:lnTo>
                    <a:pt x="1201" y="22"/>
                  </a:lnTo>
                  <a:lnTo>
                    <a:pt x="1196" y="22"/>
                  </a:lnTo>
                  <a:lnTo>
                    <a:pt x="1192" y="26"/>
                  </a:lnTo>
                  <a:lnTo>
                    <a:pt x="1192" y="26"/>
                  </a:lnTo>
                  <a:lnTo>
                    <a:pt x="1196" y="26"/>
                  </a:lnTo>
                  <a:lnTo>
                    <a:pt x="1201" y="30"/>
                  </a:lnTo>
                  <a:lnTo>
                    <a:pt x="1201" y="30"/>
                  </a:lnTo>
                  <a:lnTo>
                    <a:pt x="1205" y="35"/>
                  </a:lnTo>
                  <a:lnTo>
                    <a:pt x="1205" y="35"/>
                  </a:lnTo>
                  <a:lnTo>
                    <a:pt x="1201" y="39"/>
                  </a:lnTo>
                  <a:lnTo>
                    <a:pt x="1201" y="39"/>
                  </a:lnTo>
                  <a:lnTo>
                    <a:pt x="1201" y="44"/>
                  </a:lnTo>
                  <a:lnTo>
                    <a:pt x="1201" y="44"/>
                  </a:lnTo>
                  <a:lnTo>
                    <a:pt x="1201" y="48"/>
                  </a:lnTo>
                  <a:lnTo>
                    <a:pt x="1201" y="48"/>
                  </a:lnTo>
                  <a:lnTo>
                    <a:pt x="1205" y="48"/>
                  </a:lnTo>
                  <a:lnTo>
                    <a:pt x="1205" y="48"/>
                  </a:lnTo>
                  <a:lnTo>
                    <a:pt x="1205" y="48"/>
                  </a:lnTo>
                  <a:lnTo>
                    <a:pt x="1209" y="44"/>
                  </a:lnTo>
                  <a:lnTo>
                    <a:pt x="1209" y="39"/>
                  </a:lnTo>
                  <a:lnTo>
                    <a:pt x="1209" y="39"/>
                  </a:lnTo>
                  <a:lnTo>
                    <a:pt x="1209" y="39"/>
                  </a:lnTo>
                  <a:lnTo>
                    <a:pt x="1209" y="44"/>
                  </a:lnTo>
                  <a:lnTo>
                    <a:pt x="1209" y="52"/>
                  </a:lnTo>
                  <a:lnTo>
                    <a:pt x="1209" y="52"/>
                  </a:lnTo>
                  <a:lnTo>
                    <a:pt x="1218" y="52"/>
                  </a:lnTo>
                  <a:lnTo>
                    <a:pt x="1223" y="52"/>
                  </a:lnTo>
                  <a:lnTo>
                    <a:pt x="1236" y="52"/>
                  </a:lnTo>
                  <a:lnTo>
                    <a:pt x="1236" y="52"/>
                  </a:lnTo>
                  <a:lnTo>
                    <a:pt x="1227" y="57"/>
                  </a:lnTo>
                  <a:lnTo>
                    <a:pt x="1218" y="57"/>
                  </a:lnTo>
                  <a:lnTo>
                    <a:pt x="1209" y="57"/>
                  </a:lnTo>
                  <a:lnTo>
                    <a:pt x="1196" y="61"/>
                  </a:lnTo>
                  <a:lnTo>
                    <a:pt x="1196" y="61"/>
                  </a:lnTo>
                  <a:lnTo>
                    <a:pt x="1196" y="57"/>
                  </a:lnTo>
                  <a:lnTo>
                    <a:pt x="1201" y="52"/>
                  </a:lnTo>
                  <a:lnTo>
                    <a:pt x="1205" y="57"/>
                  </a:lnTo>
                  <a:lnTo>
                    <a:pt x="1209" y="52"/>
                  </a:lnTo>
                  <a:lnTo>
                    <a:pt x="1209" y="52"/>
                  </a:lnTo>
                  <a:lnTo>
                    <a:pt x="1205" y="52"/>
                  </a:lnTo>
                  <a:lnTo>
                    <a:pt x="1201" y="52"/>
                  </a:lnTo>
                  <a:lnTo>
                    <a:pt x="1196" y="52"/>
                  </a:lnTo>
                  <a:lnTo>
                    <a:pt x="1196" y="48"/>
                  </a:lnTo>
                  <a:lnTo>
                    <a:pt x="1196" y="48"/>
                  </a:lnTo>
                  <a:lnTo>
                    <a:pt x="1192" y="52"/>
                  </a:lnTo>
                  <a:lnTo>
                    <a:pt x="1192" y="61"/>
                  </a:lnTo>
                  <a:lnTo>
                    <a:pt x="1192" y="61"/>
                  </a:lnTo>
                  <a:lnTo>
                    <a:pt x="1187" y="57"/>
                  </a:lnTo>
                  <a:lnTo>
                    <a:pt x="1183" y="57"/>
                  </a:lnTo>
                  <a:lnTo>
                    <a:pt x="1179" y="57"/>
                  </a:lnTo>
                  <a:lnTo>
                    <a:pt x="1179" y="52"/>
                  </a:lnTo>
                  <a:lnTo>
                    <a:pt x="1179" y="52"/>
                  </a:lnTo>
                  <a:lnTo>
                    <a:pt x="1174" y="57"/>
                  </a:lnTo>
                  <a:lnTo>
                    <a:pt x="1174" y="61"/>
                  </a:lnTo>
                  <a:lnTo>
                    <a:pt x="1170" y="65"/>
                  </a:lnTo>
                  <a:lnTo>
                    <a:pt x="1161" y="70"/>
                  </a:lnTo>
                  <a:lnTo>
                    <a:pt x="1161" y="70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66" y="79"/>
                  </a:lnTo>
                  <a:lnTo>
                    <a:pt x="1170" y="87"/>
                  </a:lnTo>
                  <a:lnTo>
                    <a:pt x="1170" y="87"/>
                  </a:lnTo>
                  <a:lnTo>
                    <a:pt x="1170" y="83"/>
                  </a:lnTo>
                  <a:lnTo>
                    <a:pt x="1170" y="79"/>
                  </a:lnTo>
                  <a:lnTo>
                    <a:pt x="1170" y="79"/>
                  </a:lnTo>
                  <a:lnTo>
                    <a:pt x="1183" y="83"/>
                  </a:lnTo>
                  <a:lnTo>
                    <a:pt x="1201" y="83"/>
                  </a:lnTo>
                  <a:lnTo>
                    <a:pt x="1218" y="83"/>
                  </a:lnTo>
                  <a:lnTo>
                    <a:pt x="1236" y="83"/>
                  </a:lnTo>
                  <a:lnTo>
                    <a:pt x="1236" y="83"/>
                  </a:lnTo>
                  <a:lnTo>
                    <a:pt x="1236" y="83"/>
                  </a:lnTo>
                  <a:lnTo>
                    <a:pt x="1236" y="79"/>
                  </a:lnTo>
                  <a:lnTo>
                    <a:pt x="1236" y="70"/>
                  </a:lnTo>
                  <a:lnTo>
                    <a:pt x="1253" y="70"/>
                  </a:lnTo>
                  <a:lnTo>
                    <a:pt x="1253" y="70"/>
                  </a:lnTo>
                  <a:lnTo>
                    <a:pt x="1249" y="70"/>
                  </a:lnTo>
                  <a:lnTo>
                    <a:pt x="1244" y="70"/>
                  </a:lnTo>
                  <a:lnTo>
                    <a:pt x="1236" y="70"/>
                  </a:lnTo>
                  <a:lnTo>
                    <a:pt x="1236" y="70"/>
                  </a:lnTo>
                  <a:lnTo>
                    <a:pt x="1244" y="61"/>
                  </a:lnTo>
                  <a:lnTo>
                    <a:pt x="1253" y="52"/>
                  </a:lnTo>
                  <a:lnTo>
                    <a:pt x="1258" y="44"/>
                  </a:lnTo>
                  <a:lnTo>
                    <a:pt x="1258" y="26"/>
                  </a:lnTo>
                  <a:lnTo>
                    <a:pt x="1258" y="26"/>
                  </a:lnTo>
                  <a:lnTo>
                    <a:pt x="1266" y="22"/>
                  </a:lnTo>
                  <a:lnTo>
                    <a:pt x="1275" y="13"/>
                  </a:lnTo>
                  <a:lnTo>
                    <a:pt x="1284" y="4"/>
                  </a:lnTo>
                  <a:lnTo>
                    <a:pt x="1293" y="4"/>
                  </a:lnTo>
                  <a:lnTo>
                    <a:pt x="1293" y="4"/>
                  </a:lnTo>
                  <a:lnTo>
                    <a:pt x="1301" y="4"/>
                  </a:lnTo>
                  <a:lnTo>
                    <a:pt x="1306" y="8"/>
                  </a:lnTo>
                  <a:lnTo>
                    <a:pt x="1310" y="13"/>
                  </a:lnTo>
                  <a:lnTo>
                    <a:pt x="1319" y="13"/>
                  </a:lnTo>
                  <a:lnTo>
                    <a:pt x="1319" y="13"/>
                  </a:lnTo>
                  <a:lnTo>
                    <a:pt x="1315" y="13"/>
                  </a:lnTo>
                  <a:lnTo>
                    <a:pt x="1315" y="17"/>
                  </a:lnTo>
                  <a:lnTo>
                    <a:pt x="1315" y="22"/>
                  </a:lnTo>
                  <a:lnTo>
                    <a:pt x="1315" y="22"/>
                  </a:lnTo>
                  <a:lnTo>
                    <a:pt x="1323" y="13"/>
                  </a:lnTo>
                  <a:lnTo>
                    <a:pt x="1323" y="8"/>
                  </a:lnTo>
                  <a:lnTo>
                    <a:pt x="1332" y="13"/>
                  </a:lnTo>
                  <a:lnTo>
                    <a:pt x="1332" y="13"/>
                  </a:lnTo>
                  <a:lnTo>
                    <a:pt x="1332" y="17"/>
                  </a:lnTo>
                  <a:lnTo>
                    <a:pt x="1336" y="22"/>
                  </a:lnTo>
                  <a:lnTo>
                    <a:pt x="1336" y="22"/>
                  </a:lnTo>
                  <a:lnTo>
                    <a:pt x="1332" y="22"/>
                  </a:lnTo>
                  <a:lnTo>
                    <a:pt x="1328" y="22"/>
                  </a:lnTo>
                  <a:lnTo>
                    <a:pt x="1319" y="22"/>
                  </a:lnTo>
                  <a:lnTo>
                    <a:pt x="1319" y="144"/>
                  </a:lnTo>
                  <a:lnTo>
                    <a:pt x="1319" y="144"/>
                  </a:lnTo>
                  <a:lnTo>
                    <a:pt x="1315" y="144"/>
                  </a:lnTo>
                  <a:lnTo>
                    <a:pt x="1319" y="140"/>
                  </a:lnTo>
                  <a:lnTo>
                    <a:pt x="1319" y="140"/>
                  </a:lnTo>
                  <a:lnTo>
                    <a:pt x="1315" y="136"/>
                  </a:lnTo>
                  <a:lnTo>
                    <a:pt x="1315" y="136"/>
                  </a:lnTo>
                  <a:lnTo>
                    <a:pt x="1315" y="140"/>
                  </a:lnTo>
                  <a:lnTo>
                    <a:pt x="1315" y="144"/>
                  </a:lnTo>
                  <a:lnTo>
                    <a:pt x="1315" y="149"/>
                  </a:lnTo>
                  <a:lnTo>
                    <a:pt x="1315" y="153"/>
                  </a:lnTo>
                  <a:lnTo>
                    <a:pt x="1315" y="153"/>
                  </a:lnTo>
                  <a:lnTo>
                    <a:pt x="1310" y="153"/>
                  </a:lnTo>
                  <a:lnTo>
                    <a:pt x="1306" y="157"/>
                  </a:lnTo>
                  <a:lnTo>
                    <a:pt x="1306" y="157"/>
                  </a:lnTo>
                  <a:lnTo>
                    <a:pt x="1306" y="153"/>
                  </a:lnTo>
                  <a:lnTo>
                    <a:pt x="1306" y="153"/>
                  </a:lnTo>
                  <a:lnTo>
                    <a:pt x="1310" y="149"/>
                  </a:lnTo>
                  <a:lnTo>
                    <a:pt x="1315" y="149"/>
                  </a:lnTo>
                  <a:lnTo>
                    <a:pt x="1315" y="149"/>
                  </a:lnTo>
                  <a:lnTo>
                    <a:pt x="1310" y="149"/>
                  </a:lnTo>
                  <a:lnTo>
                    <a:pt x="1306" y="149"/>
                  </a:lnTo>
                  <a:lnTo>
                    <a:pt x="1306" y="149"/>
                  </a:lnTo>
                  <a:lnTo>
                    <a:pt x="1310" y="118"/>
                  </a:lnTo>
                  <a:lnTo>
                    <a:pt x="1310" y="87"/>
                  </a:lnTo>
                  <a:lnTo>
                    <a:pt x="1310" y="30"/>
                  </a:lnTo>
                  <a:lnTo>
                    <a:pt x="1310" y="30"/>
                  </a:lnTo>
                  <a:lnTo>
                    <a:pt x="1288" y="30"/>
                  </a:lnTo>
                  <a:lnTo>
                    <a:pt x="1279" y="30"/>
                  </a:lnTo>
                  <a:lnTo>
                    <a:pt x="1266" y="30"/>
                  </a:lnTo>
                  <a:lnTo>
                    <a:pt x="1266" y="30"/>
                  </a:lnTo>
                  <a:lnTo>
                    <a:pt x="1271" y="44"/>
                  </a:lnTo>
                  <a:lnTo>
                    <a:pt x="1275" y="52"/>
                  </a:lnTo>
                  <a:lnTo>
                    <a:pt x="1293" y="65"/>
                  </a:lnTo>
                  <a:lnTo>
                    <a:pt x="1293" y="65"/>
                  </a:lnTo>
                  <a:lnTo>
                    <a:pt x="1288" y="70"/>
                  </a:lnTo>
                  <a:lnTo>
                    <a:pt x="1279" y="70"/>
                  </a:lnTo>
                  <a:lnTo>
                    <a:pt x="1262" y="70"/>
                  </a:lnTo>
                  <a:lnTo>
                    <a:pt x="1262" y="70"/>
                  </a:lnTo>
                  <a:lnTo>
                    <a:pt x="1266" y="70"/>
                  </a:lnTo>
                  <a:lnTo>
                    <a:pt x="1275" y="70"/>
                  </a:lnTo>
                  <a:lnTo>
                    <a:pt x="1288" y="70"/>
                  </a:lnTo>
                  <a:lnTo>
                    <a:pt x="1288" y="70"/>
                  </a:lnTo>
                  <a:lnTo>
                    <a:pt x="1288" y="83"/>
                  </a:lnTo>
                  <a:lnTo>
                    <a:pt x="1288" y="96"/>
                  </a:lnTo>
                  <a:lnTo>
                    <a:pt x="1288" y="109"/>
                  </a:lnTo>
                  <a:lnTo>
                    <a:pt x="1293" y="118"/>
                  </a:lnTo>
                  <a:lnTo>
                    <a:pt x="1258" y="118"/>
                  </a:lnTo>
                  <a:lnTo>
                    <a:pt x="1258" y="118"/>
                  </a:lnTo>
                  <a:lnTo>
                    <a:pt x="1271" y="122"/>
                  </a:lnTo>
                  <a:lnTo>
                    <a:pt x="1288" y="122"/>
                  </a:lnTo>
                  <a:lnTo>
                    <a:pt x="1288" y="122"/>
                  </a:lnTo>
                  <a:lnTo>
                    <a:pt x="1288" y="144"/>
                  </a:lnTo>
                  <a:lnTo>
                    <a:pt x="1293" y="166"/>
                  </a:lnTo>
                  <a:lnTo>
                    <a:pt x="1293" y="166"/>
                  </a:lnTo>
                  <a:lnTo>
                    <a:pt x="1288" y="157"/>
                  </a:lnTo>
                  <a:lnTo>
                    <a:pt x="1288" y="149"/>
                  </a:lnTo>
                  <a:lnTo>
                    <a:pt x="1288" y="140"/>
                  </a:lnTo>
                  <a:lnTo>
                    <a:pt x="1284" y="131"/>
                  </a:lnTo>
                  <a:lnTo>
                    <a:pt x="1284" y="131"/>
                  </a:lnTo>
                  <a:lnTo>
                    <a:pt x="1271" y="136"/>
                  </a:lnTo>
                  <a:lnTo>
                    <a:pt x="1266" y="140"/>
                  </a:lnTo>
                  <a:lnTo>
                    <a:pt x="1262" y="136"/>
                  </a:lnTo>
                  <a:lnTo>
                    <a:pt x="1262" y="136"/>
                  </a:lnTo>
                  <a:lnTo>
                    <a:pt x="1258" y="140"/>
                  </a:lnTo>
                  <a:lnTo>
                    <a:pt x="1258" y="144"/>
                  </a:lnTo>
                  <a:lnTo>
                    <a:pt x="1262" y="157"/>
                  </a:lnTo>
                  <a:lnTo>
                    <a:pt x="1262" y="157"/>
                  </a:lnTo>
                  <a:lnTo>
                    <a:pt x="1266" y="153"/>
                  </a:lnTo>
                  <a:lnTo>
                    <a:pt x="1271" y="153"/>
                  </a:lnTo>
                  <a:lnTo>
                    <a:pt x="1271" y="153"/>
                  </a:lnTo>
                  <a:lnTo>
                    <a:pt x="1262" y="157"/>
                  </a:lnTo>
                  <a:lnTo>
                    <a:pt x="1253" y="166"/>
                  </a:lnTo>
                  <a:lnTo>
                    <a:pt x="1231" y="175"/>
                  </a:lnTo>
                  <a:lnTo>
                    <a:pt x="1231" y="175"/>
                  </a:lnTo>
                  <a:lnTo>
                    <a:pt x="1231" y="153"/>
                  </a:lnTo>
                  <a:lnTo>
                    <a:pt x="1236" y="127"/>
                  </a:lnTo>
                  <a:lnTo>
                    <a:pt x="1236" y="127"/>
                  </a:lnTo>
                  <a:lnTo>
                    <a:pt x="1244" y="122"/>
                  </a:lnTo>
                  <a:lnTo>
                    <a:pt x="1258" y="122"/>
                  </a:lnTo>
                  <a:lnTo>
                    <a:pt x="1258" y="122"/>
                  </a:lnTo>
                  <a:lnTo>
                    <a:pt x="1236" y="118"/>
                  </a:lnTo>
                  <a:lnTo>
                    <a:pt x="1214" y="118"/>
                  </a:lnTo>
                  <a:lnTo>
                    <a:pt x="1214" y="118"/>
                  </a:lnTo>
                  <a:lnTo>
                    <a:pt x="1214" y="109"/>
                  </a:lnTo>
                  <a:lnTo>
                    <a:pt x="1214" y="100"/>
                  </a:lnTo>
                  <a:lnTo>
                    <a:pt x="1214" y="100"/>
                  </a:lnTo>
                  <a:lnTo>
                    <a:pt x="1192" y="105"/>
                  </a:lnTo>
                  <a:lnTo>
                    <a:pt x="1170" y="100"/>
                  </a:lnTo>
                  <a:lnTo>
                    <a:pt x="1170" y="100"/>
                  </a:lnTo>
                  <a:lnTo>
                    <a:pt x="1166" y="105"/>
                  </a:lnTo>
                  <a:lnTo>
                    <a:pt x="1161" y="109"/>
                  </a:lnTo>
                  <a:lnTo>
                    <a:pt x="1161" y="118"/>
                  </a:lnTo>
                  <a:lnTo>
                    <a:pt x="1161" y="118"/>
                  </a:lnTo>
                  <a:lnTo>
                    <a:pt x="1157" y="118"/>
                  </a:lnTo>
                  <a:lnTo>
                    <a:pt x="1148" y="118"/>
                  </a:lnTo>
                  <a:lnTo>
                    <a:pt x="1148" y="118"/>
                  </a:lnTo>
                  <a:lnTo>
                    <a:pt x="1148" y="100"/>
                  </a:lnTo>
                  <a:lnTo>
                    <a:pt x="1148" y="87"/>
                  </a:lnTo>
                  <a:lnTo>
                    <a:pt x="1148" y="87"/>
                  </a:lnTo>
                  <a:lnTo>
                    <a:pt x="1148" y="83"/>
                  </a:lnTo>
                  <a:lnTo>
                    <a:pt x="1148" y="83"/>
                  </a:lnTo>
                  <a:lnTo>
                    <a:pt x="1152" y="83"/>
                  </a:lnTo>
                  <a:lnTo>
                    <a:pt x="1152" y="83"/>
                  </a:lnTo>
                  <a:lnTo>
                    <a:pt x="1152" y="83"/>
                  </a:lnTo>
                  <a:lnTo>
                    <a:pt x="1152" y="79"/>
                  </a:lnTo>
                  <a:lnTo>
                    <a:pt x="1148" y="79"/>
                  </a:lnTo>
                  <a:lnTo>
                    <a:pt x="1148" y="79"/>
                  </a:lnTo>
                  <a:lnTo>
                    <a:pt x="1148" y="79"/>
                  </a:lnTo>
                  <a:lnTo>
                    <a:pt x="1152" y="79"/>
                  </a:lnTo>
                  <a:lnTo>
                    <a:pt x="1152" y="79"/>
                  </a:lnTo>
                  <a:lnTo>
                    <a:pt x="1148" y="74"/>
                  </a:lnTo>
                  <a:lnTo>
                    <a:pt x="1152" y="70"/>
                  </a:lnTo>
                  <a:lnTo>
                    <a:pt x="1152" y="70"/>
                  </a:lnTo>
                  <a:lnTo>
                    <a:pt x="1148" y="65"/>
                  </a:lnTo>
                  <a:lnTo>
                    <a:pt x="1148" y="61"/>
                  </a:lnTo>
                  <a:lnTo>
                    <a:pt x="1152" y="61"/>
                  </a:lnTo>
                  <a:lnTo>
                    <a:pt x="1152" y="61"/>
                  </a:lnTo>
                  <a:lnTo>
                    <a:pt x="1152" y="57"/>
                  </a:lnTo>
                  <a:lnTo>
                    <a:pt x="1148" y="57"/>
                  </a:lnTo>
                  <a:lnTo>
                    <a:pt x="1148" y="57"/>
                  </a:lnTo>
                  <a:lnTo>
                    <a:pt x="1148" y="5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52" y="48"/>
                  </a:lnTo>
                  <a:lnTo>
                    <a:pt x="1152" y="48"/>
                  </a:lnTo>
                  <a:lnTo>
                    <a:pt x="1152" y="44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8" y="39"/>
                  </a:lnTo>
                  <a:lnTo>
                    <a:pt x="1148" y="39"/>
                  </a:lnTo>
                  <a:lnTo>
                    <a:pt x="1152" y="39"/>
                  </a:lnTo>
                  <a:lnTo>
                    <a:pt x="1152" y="39"/>
                  </a:lnTo>
                  <a:lnTo>
                    <a:pt x="1152" y="39"/>
                  </a:lnTo>
                  <a:lnTo>
                    <a:pt x="1148" y="30"/>
                  </a:lnTo>
                  <a:lnTo>
                    <a:pt x="1148" y="30"/>
                  </a:lnTo>
                  <a:lnTo>
                    <a:pt x="1152" y="26"/>
                  </a:lnTo>
                  <a:lnTo>
                    <a:pt x="1152" y="26"/>
                  </a:lnTo>
                  <a:lnTo>
                    <a:pt x="1152" y="26"/>
                  </a:lnTo>
                  <a:lnTo>
                    <a:pt x="1148" y="26"/>
                  </a:lnTo>
                  <a:lnTo>
                    <a:pt x="1148" y="26"/>
                  </a:lnTo>
                  <a:lnTo>
                    <a:pt x="1148" y="22"/>
                  </a:lnTo>
                  <a:lnTo>
                    <a:pt x="1152" y="22"/>
                  </a:lnTo>
                  <a:lnTo>
                    <a:pt x="1152" y="22"/>
                  </a:lnTo>
                  <a:lnTo>
                    <a:pt x="1148" y="13"/>
                  </a:lnTo>
                  <a:lnTo>
                    <a:pt x="1148" y="8"/>
                  </a:lnTo>
                  <a:lnTo>
                    <a:pt x="1152" y="8"/>
                  </a:lnTo>
                  <a:lnTo>
                    <a:pt x="1152" y="8"/>
                  </a:lnTo>
                  <a:lnTo>
                    <a:pt x="1152" y="8"/>
                  </a:lnTo>
                  <a:lnTo>
                    <a:pt x="1148" y="8"/>
                  </a:lnTo>
                  <a:lnTo>
                    <a:pt x="1148" y="8"/>
                  </a:lnTo>
                  <a:lnTo>
                    <a:pt x="1148" y="4"/>
                  </a:lnTo>
                  <a:lnTo>
                    <a:pt x="1152" y="4"/>
                  </a:lnTo>
                  <a:lnTo>
                    <a:pt x="1152" y="4"/>
                  </a:lnTo>
                  <a:lnTo>
                    <a:pt x="1152" y="0"/>
                  </a:lnTo>
                  <a:lnTo>
                    <a:pt x="1144" y="0"/>
                  </a:lnTo>
                  <a:lnTo>
                    <a:pt x="1144" y="0"/>
                  </a:lnTo>
                  <a:lnTo>
                    <a:pt x="1144" y="70"/>
                  </a:lnTo>
                  <a:lnTo>
                    <a:pt x="1144" y="105"/>
                  </a:lnTo>
                  <a:lnTo>
                    <a:pt x="1144" y="105"/>
                  </a:lnTo>
                  <a:lnTo>
                    <a:pt x="1144" y="114"/>
                  </a:lnTo>
                  <a:lnTo>
                    <a:pt x="1139" y="114"/>
                  </a:lnTo>
                  <a:lnTo>
                    <a:pt x="1139" y="100"/>
                  </a:lnTo>
                  <a:lnTo>
                    <a:pt x="1139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5" y="22"/>
                  </a:lnTo>
                  <a:lnTo>
                    <a:pt x="1130" y="48"/>
                  </a:lnTo>
                  <a:lnTo>
                    <a:pt x="1130" y="74"/>
                  </a:lnTo>
                  <a:lnTo>
                    <a:pt x="1135" y="105"/>
                  </a:lnTo>
                  <a:lnTo>
                    <a:pt x="1135" y="105"/>
                  </a:lnTo>
                  <a:lnTo>
                    <a:pt x="1126" y="105"/>
                  </a:lnTo>
                  <a:lnTo>
                    <a:pt x="1122" y="105"/>
                  </a:lnTo>
                  <a:lnTo>
                    <a:pt x="1122" y="105"/>
                  </a:lnTo>
                  <a:lnTo>
                    <a:pt x="1122" y="105"/>
                  </a:lnTo>
                  <a:lnTo>
                    <a:pt x="1126" y="109"/>
                  </a:lnTo>
                  <a:lnTo>
                    <a:pt x="1130" y="109"/>
                  </a:lnTo>
                  <a:lnTo>
                    <a:pt x="1130" y="109"/>
                  </a:lnTo>
                  <a:lnTo>
                    <a:pt x="1135" y="109"/>
                  </a:lnTo>
                  <a:lnTo>
                    <a:pt x="1135" y="109"/>
                  </a:lnTo>
                  <a:lnTo>
                    <a:pt x="1135" y="136"/>
                  </a:lnTo>
                  <a:lnTo>
                    <a:pt x="1139" y="157"/>
                  </a:lnTo>
                  <a:lnTo>
                    <a:pt x="1139" y="157"/>
                  </a:lnTo>
                  <a:lnTo>
                    <a:pt x="1135" y="166"/>
                  </a:lnTo>
                  <a:lnTo>
                    <a:pt x="1130" y="166"/>
                  </a:lnTo>
                  <a:lnTo>
                    <a:pt x="1126" y="166"/>
                  </a:lnTo>
                  <a:lnTo>
                    <a:pt x="1126" y="166"/>
                  </a:lnTo>
                  <a:lnTo>
                    <a:pt x="1126" y="171"/>
                  </a:lnTo>
                  <a:lnTo>
                    <a:pt x="1130" y="171"/>
                  </a:lnTo>
                  <a:lnTo>
                    <a:pt x="1135" y="171"/>
                  </a:lnTo>
                  <a:lnTo>
                    <a:pt x="1135" y="175"/>
                  </a:lnTo>
                  <a:lnTo>
                    <a:pt x="1135" y="175"/>
                  </a:lnTo>
                  <a:lnTo>
                    <a:pt x="1126" y="171"/>
                  </a:lnTo>
                  <a:lnTo>
                    <a:pt x="1122" y="166"/>
                  </a:lnTo>
                  <a:lnTo>
                    <a:pt x="1122" y="149"/>
                  </a:lnTo>
                  <a:lnTo>
                    <a:pt x="1122" y="131"/>
                  </a:lnTo>
                  <a:lnTo>
                    <a:pt x="1122" y="114"/>
                  </a:lnTo>
                  <a:lnTo>
                    <a:pt x="1122" y="114"/>
                  </a:lnTo>
                  <a:lnTo>
                    <a:pt x="1113" y="118"/>
                  </a:lnTo>
                  <a:lnTo>
                    <a:pt x="1104" y="118"/>
                  </a:lnTo>
                  <a:lnTo>
                    <a:pt x="1104" y="118"/>
                  </a:lnTo>
                  <a:lnTo>
                    <a:pt x="1104" y="70"/>
                  </a:lnTo>
                  <a:lnTo>
                    <a:pt x="1109" y="48"/>
                  </a:lnTo>
                  <a:lnTo>
                    <a:pt x="1109" y="30"/>
                  </a:lnTo>
                  <a:lnTo>
                    <a:pt x="1109" y="30"/>
                  </a:lnTo>
                  <a:lnTo>
                    <a:pt x="1109" y="26"/>
                  </a:lnTo>
                  <a:lnTo>
                    <a:pt x="1104" y="26"/>
                  </a:lnTo>
                  <a:lnTo>
                    <a:pt x="1095" y="26"/>
                  </a:lnTo>
                  <a:lnTo>
                    <a:pt x="1095" y="52"/>
                  </a:lnTo>
                  <a:lnTo>
                    <a:pt x="1095" y="52"/>
                  </a:lnTo>
                  <a:lnTo>
                    <a:pt x="1091" y="52"/>
                  </a:lnTo>
                  <a:lnTo>
                    <a:pt x="1087" y="52"/>
                  </a:lnTo>
                  <a:lnTo>
                    <a:pt x="1087" y="52"/>
                  </a:lnTo>
                  <a:lnTo>
                    <a:pt x="1087" y="65"/>
                  </a:lnTo>
                  <a:lnTo>
                    <a:pt x="1087" y="87"/>
                  </a:lnTo>
                  <a:lnTo>
                    <a:pt x="1087" y="87"/>
                  </a:lnTo>
                  <a:lnTo>
                    <a:pt x="1060" y="87"/>
                  </a:lnTo>
                  <a:lnTo>
                    <a:pt x="1030" y="87"/>
                  </a:lnTo>
                  <a:lnTo>
                    <a:pt x="1030" y="87"/>
                  </a:lnTo>
                  <a:lnTo>
                    <a:pt x="1034" y="87"/>
                  </a:lnTo>
                  <a:lnTo>
                    <a:pt x="1038" y="87"/>
                  </a:lnTo>
                  <a:lnTo>
                    <a:pt x="1043" y="87"/>
                  </a:lnTo>
                  <a:lnTo>
                    <a:pt x="1047" y="83"/>
                  </a:lnTo>
                  <a:lnTo>
                    <a:pt x="1047" y="83"/>
                  </a:lnTo>
                  <a:lnTo>
                    <a:pt x="1052" y="0"/>
                  </a:lnTo>
                  <a:lnTo>
                    <a:pt x="977" y="0"/>
                  </a:lnTo>
                  <a:lnTo>
                    <a:pt x="977" y="0"/>
                  </a:lnTo>
                  <a:lnTo>
                    <a:pt x="973" y="4"/>
                  </a:lnTo>
                  <a:lnTo>
                    <a:pt x="964" y="4"/>
                  </a:lnTo>
                  <a:lnTo>
                    <a:pt x="964" y="4"/>
                  </a:lnTo>
                  <a:lnTo>
                    <a:pt x="964" y="4"/>
                  </a:lnTo>
                  <a:lnTo>
                    <a:pt x="968" y="8"/>
                  </a:lnTo>
                  <a:lnTo>
                    <a:pt x="977" y="8"/>
                  </a:lnTo>
                  <a:lnTo>
                    <a:pt x="977" y="13"/>
                  </a:lnTo>
                  <a:lnTo>
                    <a:pt x="977" y="13"/>
                  </a:lnTo>
                  <a:lnTo>
                    <a:pt x="933" y="13"/>
                  </a:lnTo>
                  <a:lnTo>
                    <a:pt x="903" y="17"/>
                  </a:lnTo>
                  <a:lnTo>
                    <a:pt x="903" y="17"/>
                  </a:lnTo>
                  <a:lnTo>
                    <a:pt x="920" y="17"/>
                  </a:lnTo>
                  <a:lnTo>
                    <a:pt x="942" y="17"/>
                  </a:lnTo>
                  <a:lnTo>
                    <a:pt x="960" y="13"/>
                  </a:lnTo>
                  <a:lnTo>
                    <a:pt x="968" y="17"/>
                  </a:lnTo>
                  <a:lnTo>
                    <a:pt x="977" y="22"/>
                  </a:lnTo>
                  <a:lnTo>
                    <a:pt x="977" y="22"/>
                  </a:lnTo>
                  <a:lnTo>
                    <a:pt x="964" y="22"/>
                  </a:lnTo>
                  <a:lnTo>
                    <a:pt x="951" y="22"/>
                  </a:lnTo>
                  <a:lnTo>
                    <a:pt x="942" y="22"/>
                  </a:lnTo>
                  <a:lnTo>
                    <a:pt x="938" y="22"/>
                  </a:lnTo>
                  <a:lnTo>
                    <a:pt x="933" y="26"/>
                  </a:lnTo>
                  <a:lnTo>
                    <a:pt x="933" y="26"/>
                  </a:lnTo>
                  <a:lnTo>
                    <a:pt x="951" y="26"/>
                  </a:lnTo>
                  <a:lnTo>
                    <a:pt x="977" y="26"/>
                  </a:lnTo>
                  <a:lnTo>
                    <a:pt x="977" y="26"/>
                  </a:lnTo>
                  <a:lnTo>
                    <a:pt x="977" y="30"/>
                  </a:lnTo>
                  <a:lnTo>
                    <a:pt x="973" y="30"/>
                  </a:lnTo>
                  <a:lnTo>
                    <a:pt x="968" y="30"/>
                  </a:lnTo>
                  <a:lnTo>
                    <a:pt x="964" y="30"/>
                  </a:lnTo>
                  <a:lnTo>
                    <a:pt x="964" y="30"/>
                  </a:lnTo>
                  <a:lnTo>
                    <a:pt x="968" y="35"/>
                  </a:lnTo>
                  <a:lnTo>
                    <a:pt x="973" y="30"/>
                  </a:lnTo>
                  <a:lnTo>
                    <a:pt x="973" y="30"/>
                  </a:lnTo>
                  <a:lnTo>
                    <a:pt x="977" y="44"/>
                  </a:lnTo>
                  <a:lnTo>
                    <a:pt x="977" y="61"/>
                  </a:lnTo>
                  <a:lnTo>
                    <a:pt x="977" y="105"/>
                  </a:lnTo>
                  <a:lnTo>
                    <a:pt x="977" y="105"/>
                  </a:lnTo>
                  <a:lnTo>
                    <a:pt x="981" y="136"/>
                  </a:lnTo>
                  <a:lnTo>
                    <a:pt x="977" y="144"/>
                  </a:lnTo>
                  <a:lnTo>
                    <a:pt x="977" y="153"/>
                  </a:lnTo>
                  <a:lnTo>
                    <a:pt x="977" y="153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68" y="157"/>
                  </a:lnTo>
                  <a:lnTo>
                    <a:pt x="968" y="157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77" y="153"/>
                  </a:lnTo>
                  <a:lnTo>
                    <a:pt x="977" y="153"/>
                  </a:lnTo>
                  <a:lnTo>
                    <a:pt x="977" y="153"/>
                  </a:lnTo>
                  <a:lnTo>
                    <a:pt x="977" y="153"/>
                  </a:lnTo>
                  <a:lnTo>
                    <a:pt x="973" y="153"/>
                  </a:lnTo>
                  <a:lnTo>
                    <a:pt x="968" y="153"/>
                  </a:lnTo>
                  <a:lnTo>
                    <a:pt x="968" y="153"/>
                  </a:lnTo>
                  <a:lnTo>
                    <a:pt x="968" y="149"/>
                  </a:lnTo>
                  <a:lnTo>
                    <a:pt x="973" y="149"/>
                  </a:lnTo>
                  <a:lnTo>
                    <a:pt x="973" y="149"/>
                  </a:lnTo>
                  <a:lnTo>
                    <a:pt x="977" y="144"/>
                  </a:lnTo>
                  <a:lnTo>
                    <a:pt x="977" y="144"/>
                  </a:lnTo>
                  <a:lnTo>
                    <a:pt x="977" y="140"/>
                  </a:lnTo>
                  <a:lnTo>
                    <a:pt x="973" y="144"/>
                  </a:lnTo>
                  <a:lnTo>
                    <a:pt x="973" y="144"/>
                  </a:lnTo>
                  <a:lnTo>
                    <a:pt x="968" y="140"/>
                  </a:lnTo>
                  <a:lnTo>
                    <a:pt x="968" y="140"/>
                  </a:lnTo>
                  <a:lnTo>
                    <a:pt x="968" y="136"/>
                  </a:lnTo>
                  <a:lnTo>
                    <a:pt x="973" y="136"/>
                  </a:lnTo>
                  <a:lnTo>
                    <a:pt x="977" y="140"/>
                  </a:lnTo>
                  <a:lnTo>
                    <a:pt x="977" y="140"/>
                  </a:lnTo>
                  <a:lnTo>
                    <a:pt x="977" y="136"/>
                  </a:lnTo>
                  <a:lnTo>
                    <a:pt x="973" y="136"/>
                  </a:lnTo>
                  <a:lnTo>
                    <a:pt x="968" y="136"/>
                  </a:lnTo>
                  <a:lnTo>
                    <a:pt x="968" y="131"/>
                  </a:lnTo>
                  <a:lnTo>
                    <a:pt x="968" y="131"/>
                  </a:lnTo>
                  <a:lnTo>
                    <a:pt x="973" y="131"/>
                  </a:lnTo>
                  <a:lnTo>
                    <a:pt x="977" y="127"/>
                  </a:lnTo>
                  <a:lnTo>
                    <a:pt x="977" y="127"/>
                  </a:lnTo>
                  <a:lnTo>
                    <a:pt x="973" y="127"/>
                  </a:lnTo>
                  <a:lnTo>
                    <a:pt x="968" y="127"/>
                  </a:lnTo>
                  <a:lnTo>
                    <a:pt x="968" y="127"/>
                  </a:lnTo>
                  <a:lnTo>
                    <a:pt x="973" y="122"/>
                  </a:lnTo>
                  <a:lnTo>
                    <a:pt x="977" y="122"/>
                  </a:lnTo>
                  <a:lnTo>
                    <a:pt x="977" y="122"/>
                  </a:lnTo>
                  <a:lnTo>
                    <a:pt x="973" y="118"/>
                  </a:lnTo>
                  <a:lnTo>
                    <a:pt x="968" y="118"/>
                  </a:lnTo>
                  <a:lnTo>
                    <a:pt x="968" y="118"/>
                  </a:lnTo>
                  <a:lnTo>
                    <a:pt x="968" y="114"/>
                  </a:lnTo>
                  <a:lnTo>
                    <a:pt x="973" y="114"/>
                  </a:lnTo>
                  <a:lnTo>
                    <a:pt x="973" y="114"/>
                  </a:lnTo>
                  <a:lnTo>
                    <a:pt x="977" y="109"/>
                  </a:lnTo>
                  <a:lnTo>
                    <a:pt x="977" y="109"/>
                  </a:lnTo>
                  <a:lnTo>
                    <a:pt x="973" y="109"/>
                  </a:lnTo>
                  <a:lnTo>
                    <a:pt x="968" y="105"/>
                  </a:lnTo>
                  <a:lnTo>
                    <a:pt x="968" y="105"/>
                  </a:lnTo>
                  <a:lnTo>
                    <a:pt x="968" y="100"/>
                  </a:lnTo>
                  <a:lnTo>
                    <a:pt x="968" y="92"/>
                  </a:lnTo>
                  <a:lnTo>
                    <a:pt x="968" y="92"/>
                  </a:lnTo>
                  <a:lnTo>
                    <a:pt x="973" y="92"/>
                  </a:lnTo>
                  <a:lnTo>
                    <a:pt x="977" y="92"/>
                  </a:lnTo>
                  <a:lnTo>
                    <a:pt x="977" y="92"/>
                  </a:lnTo>
                  <a:lnTo>
                    <a:pt x="973" y="92"/>
                  </a:lnTo>
                  <a:lnTo>
                    <a:pt x="968" y="87"/>
                  </a:lnTo>
                  <a:lnTo>
                    <a:pt x="964" y="74"/>
                  </a:lnTo>
                  <a:lnTo>
                    <a:pt x="964" y="74"/>
                  </a:lnTo>
                  <a:lnTo>
                    <a:pt x="964" y="79"/>
                  </a:lnTo>
                  <a:lnTo>
                    <a:pt x="960" y="79"/>
                  </a:lnTo>
                  <a:lnTo>
                    <a:pt x="951" y="74"/>
                  </a:lnTo>
                  <a:lnTo>
                    <a:pt x="938" y="70"/>
                  </a:lnTo>
                  <a:lnTo>
                    <a:pt x="933" y="74"/>
                  </a:lnTo>
                  <a:lnTo>
                    <a:pt x="933" y="79"/>
                  </a:lnTo>
                  <a:lnTo>
                    <a:pt x="933" y="79"/>
                  </a:lnTo>
                  <a:lnTo>
                    <a:pt x="929" y="65"/>
                  </a:lnTo>
                  <a:lnTo>
                    <a:pt x="924" y="65"/>
                  </a:lnTo>
                  <a:lnTo>
                    <a:pt x="916" y="65"/>
                  </a:lnTo>
                  <a:lnTo>
                    <a:pt x="916" y="65"/>
                  </a:lnTo>
                  <a:lnTo>
                    <a:pt x="911" y="65"/>
                  </a:lnTo>
                  <a:lnTo>
                    <a:pt x="911" y="70"/>
                  </a:lnTo>
                  <a:lnTo>
                    <a:pt x="911" y="79"/>
                  </a:lnTo>
                  <a:lnTo>
                    <a:pt x="911" y="79"/>
                  </a:lnTo>
                  <a:lnTo>
                    <a:pt x="911" y="79"/>
                  </a:lnTo>
                  <a:lnTo>
                    <a:pt x="903" y="79"/>
                  </a:lnTo>
                  <a:lnTo>
                    <a:pt x="907" y="70"/>
                  </a:lnTo>
                  <a:lnTo>
                    <a:pt x="907" y="65"/>
                  </a:lnTo>
                  <a:lnTo>
                    <a:pt x="907" y="65"/>
                  </a:lnTo>
                  <a:lnTo>
                    <a:pt x="907" y="65"/>
                  </a:lnTo>
                  <a:lnTo>
                    <a:pt x="911" y="61"/>
                  </a:lnTo>
                  <a:lnTo>
                    <a:pt x="916" y="61"/>
                  </a:lnTo>
                  <a:lnTo>
                    <a:pt x="920" y="61"/>
                  </a:lnTo>
                  <a:lnTo>
                    <a:pt x="920" y="61"/>
                  </a:lnTo>
                  <a:lnTo>
                    <a:pt x="920" y="61"/>
                  </a:lnTo>
                  <a:lnTo>
                    <a:pt x="898" y="57"/>
                  </a:lnTo>
                  <a:lnTo>
                    <a:pt x="859" y="52"/>
                  </a:lnTo>
                  <a:lnTo>
                    <a:pt x="859" y="52"/>
                  </a:lnTo>
                  <a:lnTo>
                    <a:pt x="854" y="65"/>
                  </a:lnTo>
                  <a:lnTo>
                    <a:pt x="846" y="65"/>
                  </a:lnTo>
                  <a:lnTo>
                    <a:pt x="846" y="65"/>
                  </a:lnTo>
                  <a:lnTo>
                    <a:pt x="841" y="70"/>
                  </a:lnTo>
                  <a:lnTo>
                    <a:pt x="846" y="79"/>
                  </a:lnTo>
                  <a:lnTo>
                    <a:pt x="854" y="83"/>
                  </a:lnTo>
                  <a:lnTo>
                    <a:pt x="854" y="83"/>
                  </a:lnTo>
                  <a:lnTo>
                    <a:pt x="854" y="87"/>
                  </a:lnTo>
                  <a:lnTo>
                    <a:pt x="854" y="87"/>
                  </a:lnTo>
                  <a:lnTo>
                    <a:pt x="850" y="83"/>
                  </a:lnTo>
                  <a:lnTo>
                    <a:pt x="846" y="83"/>
                  </a:lnTo>
                  <a:lnTo>
                    <a:pt x="846" y="83"/>
                  </a:lnTo>
                  <a:lnTo>
                    <a:pt x="846" y="96"/>
                  </a:lnTo>
                  <a:lnTo>
                    <a:pt x="846" y="118"/>
                  </a:lnTo>
                  <a:lnTo>
                    <a:pt x="846" y="140"/>
                  </a:lnTo>
                  <a:lnTo>
                    <a:pt x="841" y="162"/>
                  </a:lnTo>
                  <a:lnTo>
                    <a:pt x="841" y="162"/>
                  </a:lnTo>
                  <a:lnTo>
                    <a:pt x="846" y="162"/>
                  </a:lnTo>
                  <a:lnTo>
                    <a:pt x="846" y="157"/>
                  </a:lnTo>
                  <a:lnTo>
                    <a:pt x="846" y="153"/>
                  </a:lnTo>
                  <a:lnTo>
                    <a:pt x="854" y="153"/>
                  </a:lnTo>
                  <a:lnTo>
                    <a:pt x="854" y="153"/>
                  </a:lnTo>
                  <a:lnTo>
                    <a:pt x="850" y="157"/>
                  </a:lnTo>
                  <a:lnTo>
                    <a:pt x="854" y="157"/>
                  </a:lnTo>
                  <a:lnTo>
                    <a:pt x="854" y="157"/>
                  </a:lnTo>
                  <a:lnTo>
                    <a:pt x="854" y="175"/>
                  </a:lnTo>
                  <a:lnTo>
                    <a:pt x="854" y="197"/>
                  </a:lnTo>
                  <a:lnTo>
                    <a:pt x="854" y="197"/>
                  </a:lnTo>
                  <a:lnTo>
                    <a:pt x="850" y="201"/>
                  </a:lnTo>
                  <a:lnTo>
                    <a:pt x="850" y="197"/>
                  </a:lnTo>
                  <a:lnTo>
                    <a:pt x="850" y="193"/>
                  </a:lnTo>
                  <a:lnTo>
                    <a:pt x="850" y="188"/>
                  </a:lnTo>
                  <a:lnTo>
                    <a:pt x="850" y="188"/>
                  </a:lnTo>
                  <a:lnTo>
                    <a:pt x="846" y="193"/>
                  </a:lnTo>
                  <a:lnTo>
                    <a:pt x="846" y="193"/>
                  </a:lnTo>
                  <a:lnTo>
                    <a:pt x="846" y="201"/>
                  </a:lnTo>
                  <a:lnTo>
                    <a:pt x="846" y="201"/>
                  </a:lnTo>
                  <a:lnTo>
                    <a:pt x="841" y="197"/>
                  </a:lnTo>
                  <a:lnTo>
                    <a:pt x="841" y="201"/>
                  </a:lnTo>
                  <a:lnTo>
                    <a:pt x="837" y="210"/>
                  </a:lnTo>
                  <a:lnTo>
                    <a:pt x="837" y="210"/>
                  </a:lnTo>
                  <a:lnTo>
                    <a:pt x="837" y="206"/>
                  </a:lnTo>
                  <a:lnTo>
                    <a:pt x="837" y="201"/>
                  </a:lnTo>
                  <a:lnTo>
                    <a:pt x="837" y="197"/>
                  </a:lnTo>
                  <a:lnTo>
                    <a:pt x="832" y="197"/>
                  </a:lnTo>
                  <a:lnTo>
                    <a:pt x="832" y="197"/>
                  </a:lnTo>
                  <a:lnTo>
                    <a:pt x="832" y="201"/>
                  </a:lnTo>
                  <a:lnTo>
                    <a:pt x="832" y="206"/>
                  </a:lnTo>
                  <a:lnTo>
                    <a:pt x="832" y="210"/>
                  </a:lnTo>
                  <a:lnTo>
                    <a:pt x="832" y="214"/>
                  </a:lnTo>
                  <a:lnTo>
                    <a:pt x="832" y="214"/>
                  </a:lnTo>
                  <a:lnTo>
                    <a:pt x="828" y="214"/>
                  </a:lnTo>
                  <a:lnTo>
                    <a:pt x="824" y="214"/>
                  </a:lnTo>
                  <a:lnTo>
                    <a:pt x="819" y="219"/>
                  </a:lnTo>
                  <a:lnTo>
                    <a:pt x="819" y="219"/>
                  </a:lnTo>
                  <a:lnTo>
                    <a:pt x="819" y="219"/>
                  </a:lnTo>
                  <a:lnTo>
                    <a:pt x="815" y="214"/>
                  </a:lnTo>
                  <a:lnTo>
                    <a:pt x="815" y="210"/>
                  </a:lnTo>
                  <a:lnTo>
                    <a:pt x="815" y="210"/>
                  </a:lnTo>
                  <a:lnTo>
                    <a:pt x="811" y="214"/>
                  </a:lnTo>
                  <a:lnTo>
                    <a:pt x="802" y="210"/>
                  </a:lnTo>
                  <a:lnTo>
                    <a:pt x="802" y="210"/>
                  </a:lnTo>
                  <a:lnTo>
                    <a:pt x="802" y="219"/>
                  </a:lnTo>
                  <a:lnTo>
                    <a:pt x="806" y="228"/>
                  </a:lnTo>
                  <a:lnTo>
                    <a:pt x="806" y="228"/>
                  </a:lnTo>
                  <a:lnTo>
                    <a:pt x="797" y="228"/>
                  </a:lnTo>
                  <a:lnTo>
                    <a:pt x="797" y="223"/>
                  </a:lnTo>
                  <a:lnTo>
                    <a:pt x="797" y="206"/>
                  </a:lnTo>
                  <a:lnTo>
                    <a:pt x="797" y="206"/>
                  </a:lnTo>
                  <a:lnTo>
                    <a:pt x="797" y="206"/>
                  </a:lnTo>
                  <a:lnTo>
                    <a:pt x="789" y="206"/>
                  </a:lnTo>
                  <a:lnTo>
                    <a:pt x="789" y="206"/>
                  </a:lnTo>
                  <a:lnTo>
                    <a:pt x="793" y="197"/>
                  </a:lnTo>
                  <a:lnTo>
                    <a:pt x="789" y="188"/>
                  </a:lnTo>
                  <a:lnTo>
                    <a:pt x="793" y="179"/>
                  </a:lnTo>
                  <a:lnTo>
                    <a:pt x="797" y="171"/>
                  </a:lnTo>
                  <a:lnTo>
                    <a:pt x="797" y="171"/>
                  </a:lnTo>
                  <a:lnTo>
                    <a:pt x="793" y="166"/>
                  </a:lnTo>
                  <a:lnTo>
                    <a:pt x="789" y="166"/>
                  </a:lnTo>
                  <a:lnTo>
                    <a:pt x="789" y="166"/>
                  </a:lnTo>
                  <a:lnTo>
                    <a:pt x="780" y="166"/>
                  </a:lnTo>
                  <a:lnTo>
                    <a:pt x="771" y="166"/>
                  </a:lnTo>
                  <a:lnTo>
                    <a:pt x="771" y="149"/>
                  </a:lnTo>
                  <a:lnTo>
                    <a:pt x="771" y="149"/>
                  </a:lnTo>
                  <a:lnTo>
                    <a:pt x="784" y="149"/>
                  </a:lnTo>
                  <a:lnTo>
                    <a:pt x="789" y="149"/>
                  </a:lnTo>
                  <a:lnTo>
                    <a:pt x="789" y="0"/>
                  </a:lnTo>
                  <a:lnTo>
                    <a:pt x="565" y="0"/>
                  </a:lnTo>
                  <a:lnTo>
                    <a:pt x="565" y="0"/>
                  </a:lnTo>
                  <a:lnTo>
                    <a:pt x="565" y="30"/>
                  </a:lnTo>
                  <a:lnTo>
                    <a:pt x="565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5" y="30"/>
                  </a:lnTo>
                  <a:lnTo>
                    <a:pt x="565" y="35"/>
                  </a:lnTo>
                  <a:lnTo>
                    <a:pt x="565" y="44"/>
                  </a:lnTo>
                  <a:lnTo>
                    <a:pt x="565" y="44"/>
                  </a:lnTo>
                  <a:lnTo>
                    <a:pt x="578" y="52"/>
                  </a:lnTo>
                  <a:lnTo>
                    <a:pt x="596" y="52"/>
                  </a:lnTo>
                  <a:lnTo>
                    <a:pt x="626" y="48"/>
                  </a:lnTo>
                  <a:lnTo>
                    <a:pt x="626" y="48"/>
                  </a:lnTo>
                  <a:lnTo>
                    <a:pt x="622" y="57"/>
                  </a:lnTo>
                  <a:lnTo>
                    <a:pt x="618" y="70"/>
                  </a:lnTo>
                  <a:lnTo>
                    <a:pt x="622" y="79"/>
                  </a:lnTo>
                  <a:lnTo>
                    <a:pt x="626" y="87"/>
                  </a:lnTo>
                  <a:lnTo>
                    <a:pt x="626" y="87"/>
                  </a:lnTo>
                  <a:lnTo>
                    <a:pt x="622" y="83"/>
                  </a:lnTo>
                  <a:lnTo>
                    <a:pt x="618" y="87"/>
                  </a:lnTo>
                  <a:lnTo>
                    <a:pt x="622" y="92"/>
                  </a:lnTo>
                  <a:lnTo>
                    <a:pt x="626" y="96"/>
                  </a:lnTo>
                  <a:lnTo>
                    <a:pt x="626" y="96"/>
                  </a:lnTo>
                  <a:lnTo>
                    <a:pt x="622" y="109"/>
                  </a:lnTo>
                  <a:lnTo>
                    <a:pt x="618" y="131"/>
                  </a:lnTo>
                  <a:lnTo>
                    <a:pt x="622" y="149"/>
                  </a:lnTo>
                  <a:lnTo>
                    <a:pt x="622" y="153"/>
                  </a:lnTo>
                  <a:lnTo>
                    <a:pt x="626" y="157"/>
                  </a:lnTo>
                  <a:lnTo>
                    <a:pt x="626" y="157"/>
                  </a:lnTo>
                  <a:lnTo>
                    <a:pt x="626" y="157"/>
                  </a:lnTo>
                  <a:lnTo>
                    <a:pt x="618" y="157"/>
                  </a:lnTo>
                  <a:lnTo>
                    <a:pt x="618" y="157"/>
                  </a:lnTo>
                  <a:lnTo>
                    <a:pt x="622" y="162"/>
                  </a:lnTo>
                  <a:lnTo>
                    <a:pt x="618" y="166"/>
                  </a:lnTo>
                  <a:lnTo>
                    <a:pt x="618" y="166"/>
                  </a:lnTo>
                  <a:lnTo>
                    <a:pt x="622" y="171"/>
                  </a:lnTo>
                  <a:lnTo>
                    <a:pt x="626" y="171"/>
                  </a:lnTo>
                  <a:lnTo>
                    <a:pt x="640" y="171"/>
                  </a:lnTo>
                  <a:lnTo>
                    <a:pt x="640" y="171"/>
                  </a:lnTo>
                  <a:lnTo>
                    <a:pt x="635" y="171"/>
                  </a:lnTo>
                  <a:lnTo>
                    <a:pt x="631" y="171"/>
                  </a:lnTo>
                  <a:lnTo>
                    <a:pt x="618" y="175"/>
                  </a:lnTo>
                  <a:lnTo>
                    <a:pt x="618" y="175"/>
                  </a:lnTo>
                  <a:lnTo>
                    <a:pt x="622" y="184"/>
                  </a:lnTo>
                  <a:lnTo>
                    <a:pt x="618" y="197"/>
                  </a:lnTo>
                  <a:lnTo>
                    <a:pt x="622" y="206"/>
                  </a:lnTo>
                  <a:lnTo>
                    <a:pt x="626" y="210"/>
                  </a:lnTo>
                  <a:lnTo>
                    <a:pt x="626" y="210"/>
                  </a:lnTo>
                  <a:lnTo>
                    <a:pt x="622" y="219"/>
                  </a:lnTo>
                  <a:lnTo>
                    <a:pt x="622" y="223"/>
                  </a:lnTo>
                  <a:lnTo>
                    <a:pt x="622" y="232"/>
                  </a:lnTo>
                  <a:lnTo>
                    <a:pt x="618" y="241"/>
                  </a:lnTo>
                  <a:lnTo>
                    <a:pt x="618" y="241"/>
                  </a:lnTo>
                  <a:lnTo>
                    <a:pt x="618" y="236"/>
                  </a:lnTo>
                  <a:lnTo>
                    <a:pt x="618" y="228"/>
                  </a:lnTo>
                  <a:lnTo>
                    <a:pt x="618" y="210"/>
                  </a:lnTo>
                  <a:lnTo>
                    <a:pt x="618" y="210"/>
                  </a:lnTo>
                  <a:lnTo>
                    <a:pt x="613" y="223"/>
                  </a:lnTo>
                  <a:lnTo>
                    <a:pt x="613" y="236"/>
                  </a:lnTo>
                  <a:lnTo>
                    <a:pt x="613" y="236"/>
                  </a:lnTo>
                  <a:lnTo>
                    <a:pt x="596" y="245"/>
                  </a:lnTo>
                  <a:lnTo>
                    <a:pt x="587" y="245"/>
                  </a:lnTo>
                  <a:lnTo>
                    <a:pt x="574" y="245"/>
                  </a:lnTo>
                  <a:lnTo>
                    <a:pt x="574" y="236"/>
                  </a:lnTo>
                  <a:lnTo>
                    <a:pt x="574" y="236"/>
                  </a:lnTo>
                  <a:lnTo>
                    <a:pt x="574" y="241"/>
                  </a:lnTo>
                  <a:lnTo>
                    <a:pt x="574" y="241"/>
                  </a:lnTo>
                  <a:lnTo>
                    <a:pt x="574" y="245"/>
                  </a:lnTo>
                  <a:lnTo>
                    <a:pt x="569" y="245"/>
                  </a:lnTo>
                  <a:lnTo>
                    <a:pt x="569" y="228"/>
                  </a:lnTo>
                  <a:lnTo>
                    <a:pt x="569" y="228"/>
                  </a:lnTo>
                  <a:lnTo>
                    <a:pt x="565" y="236"/>
                  </a:lnTo>
                  <a:lnTo>
                    <a:pt x="561" y="236"/>
                  </a:lnTo>
                  <a:lnTo>
                    <a:pt x="556" y="236"/>
                  </a:lnTo>
                  <a:lnTo>
                    <a:pt x="556" y="236"/>
                  </a:lnTo>
                  <a:lnTo>
                    <a:pt x="556" y="250"/>
                  </a:lnTo>
                  <a:lnTo>
                    <a:pt x="556" y="250"/>
                  </a:lnTo>
                  <a:lnTo>
                    <a:pt x="552" y="241"/>
                  </a:lnTo>
                  <a:lnTo>
                    <a:pt x="552" y="232"/>
                  </a:lnTo>
                  <a:lnTo>
                    <a:pt x="556" y="214"/>
                  </a:lnTo>
                  <a:lnTo>
                    <a:pt x="556" y="214"/>
                  </a:lnTo>
                  <a:lnTo>
                    <a:pt x="552" y="214"/>
                  </a:lnTo>
                  <a:lnTo>
                    <a:pt x="548" y="223"/>
                  </a:lnTo>
                  <a:lnTo>
                    <a:pt x="548" y="236"/>
                  </a:lnTo>
                  <a:lnTo>
                    <a:pt x="548" y="236"/>
                  </a:lnTo>
                  <a:lnTo>
                    <a:pt x="539" y="228"/>
                  </a:lnTo>
                  <a:lnTo>
                    <a:pt x="530" y="228"/>
                  </a:lnTo>
                  <a:lnTo>
                    <a:pt x="504" y="232"/>
                  </a:lnTo>
                  <a:lnTo>
                    <a:pt x="473" y="236"/>
                  </a:lnTo>
                  <a:lnTo>
                    <a:pt x="460" y="236"/>
                  </a:lnTo>
                  <a:lnTo>
                    <a:pt x="442" y="232"/>
                  </a:lnTo>
                  <a:lnTo>
                    <a:pt x="473" y="232"/>
                  </a:lnTo>
                  <a:lnTo>
                    <a:pt x="473" y="232"/>
                  </a:lnTo>
                  <a:lnTo>
                    <a:pt x="469" y="219"/>
                  </a:lnTo>
                  <a:lnTo>
                    <a:pt x="473" y="206"/>
                  </a:lnTo>
                  <a:lnTo>
                    <a:pt x="508" y="206"/>
                  </a:lnTo>
                  <a:lnTo>
                    <a:pt x="508" y="206"/>
                  </a:lnTo>
                  <a:lnTo>
                    <a:pt x="504" y="201"/>
                  </a:lnTo>
                  <a:lnTo>
                    <a:pt x="499" y="201"/>
                  </a:lnTo>
                  <a:lnTo>
                    <a:pt x="486" y="201"/>
                  </a:lnTo>
                  <a:lnTo>
                    <a:pt x="486" y="201"/>
                  </a:lnTo>
                  <a:lnTo>
                    <a:pt x="482" y="197"/>
                  </a:lnTo>
                  <a:lnTo>
                    <a:pt x="482" y="197"/>
                  </a:lnTo>
                  <a:lnTo>
                    <a:pt x="473" y="193"/>
                  </a:lnTo>
                  <a:lnTo>
                    <a:pt x="473" y="193"/>
                  </a:lnTo>
                  <a:lnTo>
                    <a:pt x="473" y="188"/>
                  </a:lnTo>
                  <a:lnTo>
                    <a:pt x="477" y="188"/>
                  </a:lnTo>
                  <a:lnTo>
                    <a:pt x="477" y="193"/>
                  </a:lnTo>
                  <a:lnTo>
                    <a:pt x="482" y="188"/>
                  </a:lnTo>
                  <a:lnTo>
                    <a:pt x="482" y="188"/>
                  </a:lnTo>
                  <a:lnTo>
                    <a:pt x="477" y="188"/>
                  </a:lnTo>
                  <a:lnTo>
                    <a:pt x="473" y="184"/>
                  </a:lnTo>
                  <a:lnTo>
                    <a:pt x="460" y="188"/>
                  </a:lnTo>
                  <a:lnTo>
                    <a:pt x="451" y="184"/>
                  </a:lnTo>
                  <a:lnTo>
                    <a:pt x="447" y="184"/>
                  </a:lnTo>
                  <a:lnTo>
                    <a:pt x="442" y="175"/>
                  </a:lnTo>
                  <a:lnTo>
                    <a:pt x="442" y="175"/>
                  </a:lnTo>
                  <a:lnTo>
                    <a:pt x="438" y="179"/>
                  </a:lnTo>
                  <a:lnTo>
                    <a:pt x="434" y="179"/>
                  </a:lnTo>
                  <a:lnTo>
                    <a:pt x="434" y="184"/>
                  </a:lnTo>
                  <a:lnTo>
                    <a:pt x="434" y="184"/>
                  </a:lnTo>
                  <a:lnTo>
                    <a:pt x="429" y="179"/>
                  </a:lnTo>
                  <a:lnTo>
                    <a:pt x="429" y="179"/>
                  </a:lnTo>
                  <a:lnTo>
                    <a:pt x="425" y="179"/>
                  </a:lnTo>
                  <a:lnTo>
                    <a:pt x="425" y="179"/>
                  </a:lnTo>
                  <a:lnTo>
                    <a:pt x="425" y="175"/>
                  </a:lnTo>
                  <a:lnTo>
                    <a:pt x="429" y="175"/>
                  </a:lnTo>
                  <a:lnTo>
                    <a:pt x="429" y="175"/>
                  </a:lnTo>
                  <a:lnTo>
                    <a:pt x="434" y="171"/>
                  </a:lnTo>
                  <a:lnTo>
                    <a:pt x="434" y="171"/>
                  </a:lnTo>
                  <a:lnTo>
                    <a:pt x="429" y="171"/>
                  </a:lnTo>
                  <a:lnTo>
                    <a:pt x="425" y="171"/>
                  </a:lnTo>
                  <a:lnTo>
                    <a:pt x="425" y="171"/>
                  </a:lnTo>
                  <a:lnTo>
                    <a:pt x="425" y="171"/>
                  </a:lnTo>
                  <a:lnTo>
                    <a:pt x="420" y="175"/>
                  </a:lnTo>
                  <a:lnTo>
                    <a:pt x="425" y="184"/>
                  </a:lnTo>
                  <a:lnTo>
                    <a:pt x="425" y="184"/>
                  </a:lnTo>
                  <a:lnTo>
                    <a:pt x="420" y="184"/>
                  </a:lnTo>
                  <a:lnTo>
                    <a:pt x="420" y="179"/>
                  </a:lnTo>
                  <a:lnTo>
                    <a:pt x="420" y="179"/>
                  </a:lnTo>
                  <a:lnTo>
                    <a:pt x="420" y="175"/>
                  </a:lnTo>
                  <a:lnTo>
                    <a:pt x="412" y="179"/>
                  </a:lnTo>
                  <a:lnTo>
                    <a:pt x="412" y="179"/>
                  </a:lnTo>
                  <a:lnTo>
                    <a:pt x="412" y="175"/>
                  </a:lnTo>
                  <a:lnTo>
                    <a:pt x="416" y="175"/>
                  </a:lnTo>
                  <a:lnTo>
                    <a:pt x="420" y="175"/>
                  </a:lnTo>
                  <a:lnTo>
                    <a:pt x="420" y="171"/>
                  </a:lnTo>
                  <a:lnTo>
                    <a:pt x="420" y="171"/>
                  </a:lnTo>
                  <a:lnTo>
                    <a:pt x="416" y="171"/>
                  </a:lnTo>
                  <a:lnTo>
                    <a:pt x="412" y="171"/>
                  </a:lnTo>
                  <a:lnTo>
                    <a:pt x="412" y="171"/>
                  </a:lnTo>
                  <a:lnTo>
                    <a:pt x="412" y="175"/>
                  </a:lnTo>
                  <a:lnTo>
                    <a:pt x="412" y="179"/>
                  </a:lnTo>
                  <a:lnTo>
                    <a:pt x="416" y="184"/>
                  </a:lnTo>
                  <a:lnTo>
                    <a:pt x="416" y="184"/>
                  </a:lnTo>
                  <a:lnTo>
                    <a:pt x="407" y="184"/>
                  </a:lnTo>
                  <a:lnTo>
                    <a:pt x="403" y="188"/>
                  </a:lnTo>
                  <a:lnTo>
                    <a:pt x="399" y="188"/>
                  </a:lnTo>
                  <a:lnTo>
                    <a:pt x="399" y="184"/>
                  </a:lnTo>
                  <a:lnTo>
                    <a:pt x="399" y="184"/>
                  </a:lnTo>
                  <a:lnTo>
                    <a:pt x="394" y="188"/>
                  </a:lnTo>
                  <a:lnTo>
                    <a:pt x="390" y="193"/>
                  </a:lnTo>
                  <a:lnTo>
                    <a:pt x="390" y="197"/>
                  </a:lnTo>
                  <a:lnTo>
                    <a:pt x="381" y="193"/>
                  </a:lnTo>
                  <a:lnTo>
                    <a:pt x="381" y="193"/>
                  </a:lnTo>
                  <a:lnTo>
                    <a:pt x="385" y="188"/>
                  </a:lnTo>
                  <a:lnTo>
                    <a:pt x="385" y="184"/>
                  </a:lnTo>
                  <a:lnTo>
                    <a:pt x="381" y="175"/>
                  </a:lnTo>
                  <a:lnTo>
                    <a:pt x="381" y="175"/>
                  </a:lnTo>
                  <a:lnTo>
                    <a:pt x="385" y="175"/>
                  </a:lnTo>
                  <a:lnTo>
                    <a:pt x="385" y="171"/>
                  </a:lnTo>
                  <a:lnTo>
                    <a:pt x="385" y="157"/>
                  </a:lnTo>
                  <a:lnTo>
                    <a:pt x="403" y="157"/>
                  </a:lnTo>
                  <a:lnTo>
                    <a:pt x="403" y="157"/>
                  </a:lnTo>
                  <a:lnTo>
                    <a:pt x="403" y="153"/>
                  </a:lnTo>
                  <a:lnTo>
                    <a:pt x="403" y="153"/>
                  </a:lnTo>
                  <a:lnTo>
                    <a:pt x="394" y="153"/>
                  </a:lnTo>
                  <a:lnTo>
                    <a:pt x="394" y="153"/>
                  </a:lnTo>
                  <a:lnTo>
                    <a:pt x="399" y="149"/>
                  </a:lnTo>
                  <a:lnTo>
                    <a:pt x="403" y="149"/>
                  </a:lnTo>
                  <a:lnTo>
                    <a:pt x="403" y="149"/>
                  </a:lnTo>
                  <a:lnTo>
                    <a:pt x="403" y="144"/>
                  </a:lnTo>
                  <a:lnTo>
                    <a:pt x="399" y="144"/>
                  </a:lnTo>
                  <a:lnTo>
                    <a:pt x="399" y="144"/>
                  </a:lnTo>
                  <a:lnTo>
                    <a:pt x="403" y="140"/>
                  </a:lnTo>
                  <a:lnTo>
                    <a:pt x="407" y="140"/>
                  </a:lnTo>
                  <a:lnTo>
                    <a:pt x="407" y="140"/>
                  </a:lnTo>
                  <a:lnTo>
                    <a:pt x="407" y="136"/>
                  </a:lnTo>
                  <a:lnTo>
                    <a:pt x="403" y="136"/>
                  </a:lnTo>
                  <a:lnTo>
                    <a:pt x="399" y="136"/>
                  </a:lnTo>
                  <a:lnTo>
                    <a:pt x="399" y="136"/>
                  </a:lnTo>
                  <a:lnTo>
                    <a:pt x="399" y="131"/>
                  </a:lnTo>
                  <a:lnTo>
                    <a:pt x="403" y="131"/>
                  </a:lnTo>
                  <a:lnTo>
                    <a:pt x="407" y="131"/>
                  </a:lnTo>
                  <a:lnTo>
                    <a:pt x="407" y="131"/>
                  </a:lnTo>
                  <a:lnTo>
                    <a:pt x="403" y="127"/>
                  </a:lnTo>
                  <a:lnTo>
                    <a:pt x="399" y="127"/>
                  </a:lnTo>
                  <a:lnTo>
                    <a:pt x="399" y="127"/>
                  </a:lnTo>
                  <a:lnTo>
                    <a:pt x="403" y="122"/>
                  </a:lnTo>
                  <a:lnTo>
                    <a:pt x="407" y="122"/>
                  </a:lnTo>
                  <a:lnTo>
                    <a:pt x="399" y="118"/>
                  </a:lnTo>
                  <a:lnTo>
                    <a:pt x="399" y="118"/>
                  </a:lnTo>
                  <a:lnTo>
                    <a:pt x="403" y="114"/>
                  </a:lnTo>
                  <a:lnTo>
                    <a:pt x="407" y="114"/>
                  </a:lnTo>
                  <a:lnTo>
                    <a:pt x="407" y="114"/>
                  </a:lnTo>
                  <a:lnTo>
                    <a:pt x="403" y="114"/>
                  </a:lnTo>
                  <a:lnTo>
                    <a:pt x="399" y="114"/>
                  </a:lnTo>
                  <a:lnTo>
                    <a:pt x="399" y="114"/>
                  </a:lnTo>
                  <a:lnTo>
                    <a:pt x="399" y="109"/>
                  </a:lnTo>
                  <a:lnTo>
                    <a:pt x="407" y="105"/>
                  </a:lnTo>
                  <a:lnTo>
                    <a:pt x="420" y="105"/>
                  </a:lnTo>
                  <a:lnTo>
                    <a:pt x="420" y="105"/>
                  </a:lnTo>
                  <a:lnTo>
                    <a:pt x="420" y="105"/>
                  </a:lnTo>
                  <a:lnTo>
                    <a:pt x="416" y="100"/>
                  </a:lnTo>
                  <a:lnTo>
                    <a:pt x="407" y="100"/>
                  </a:lnTo>
                  <a:lnTo>
                    <a:pt x="407" y="100"/>
                  </a:lnTo>
                  <a:lnTo>
                    <a:pt x="412" y="100"/>
                  </a:lnTo>
                  <a:lnTo>
                    <a:pt x="416" y="100"/>
                  </a:lnTo>
                  <a:lnTo>
                    <a:pt x="420" y="96"/>
                  </a:lnTo>
                  <a:lnTo>
                    <a:pt x="420" y="96"/>
                  </a:lnTo>
                  <a:lnTo>
                    <a:pt x="420" y="96"/>
                  </a:lnTo>
                  <a:lnTo>
                    <a:pt x="420" y="96"/>
                  </a:lnTo>
                  <a:lnTo>
                    <a:pt x="416" y="96"/>
                  </a:lnTo>
                  <a:lnTo>
                    <a:pt x="412" y="92"/>
                  </a:lnTo>
                  <a:lnTo>
                    <a:pt x="412" y="92"/>
                  </a:lnTo>
                  <a:lnTo>
                    <a:pt x="416" y="87"/>
                  </a:lnTo>
                  <a:lnTo>
                    <a:pt x="420" y="92"/>
                  </a:lnTo>
                  <a:lnTo>
                    <a:pt x="420" y="79"/>
                  </a:lnTo>
                  <a:lnTo>
                    <a:pt x="420" y="79"/>
                  </a:lnTo>
                  <a:lnTo>
                    <a:pt x="420" y="79"/>
                  </a:lnTo>
                  <a:lnTo>
                    <a:pt x="416" y="79"/>
                  </a:lnTo>
                  <a:lnTo>
                    <a:pt x="407" y="79"/>
                  </a:lnTo>
                  <a:lnTo>
                    <a:pt x="407" y="79"/>
                  </a:lnTo>
                  <a:lnTo>
                    <a:pt x="412" y="74"/>
                  </a:lnTo>
                  <a:lnTo>
                    <a:pt x="416" y="74"/>
                  </a:lnTo>
                  <a:lnTo>
                    <a:pt x="420" y="74"/>
                  </a:lnTo>
                  <a:lnTo>
                    <a:pt x="420" y="74"/>
                  </a:lnTo>
                  <a:lnTo>
                    <a:pt x="416" y="65"/>
                  </a:lnTo>
                  <a:lnTo>
                    <a:pt x="416" y="65"/>
                  </a:lnTo>
                  <a:lnTo>
                    <a:pt x="420" y="65"/>
                  </a:lnTo>
                  <a:lnTo>
                    <a:pt x="420" y="65"/>
                  </a:lnTo>
                  <a:lnTo>
                    <a:pt x="420" y="61"/>
                  </a:lnTo>
                  <a:lnTo>
                    <a:pt x="420" y="61"/>
                  </a:lnTo>
                  <a:lnTo>
                    <a:pt x="416" y="61"/>
                  </a:lnTo>
                  <a:lnTo>
                    <a:pt x="416" y="57"/>
                  </a:lnTo>
                  <a:lnTo>
                    <a:pt x="416" y="57"/>
                  </a:lnTo>
                  <a:lnTo>
                    <a:pt x="451" y="57"/>
                  </a:lnTo>
                  <a:lnTo>
                    <a:pt x="451" y="57"/>
                  </a:lnTo>
                  <a:lnTo>
                    <a:pt x="447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51" y="48"/>
                  </a:lnTo>
                  <a:lnTo>
                    <a:pt x="460" y="48"/>
                  </a:lnTo>
                  <a:lnTo>
                    <a:pt x="477" y="48"/>
                  </a:lnTo>
                  <a:lnTo>
                    <a:pt x="477" y="48"/>
                  </a:lnTo>
                  <a:lnTo>
                    <a:pt x="477" y="52"/>
                  </a:lnTo>
                  <a:lnTo>
                    <a:pt x="473" y="52"/>
                  </a:lnTo>
                  <a:lnTo>
                    <a:pt x="469" y="52"/>
                  </a:lnTo>
                  <a:lnTo>
                    <a:pt x="469" y="52"/>
                  </a:lnTo>
                  <a:lnTo>
                    <a:pt x="469" y="52"/>
                  </a:lnTo>
                  <a:lnTo>
                    <a:pt x="469" y="57"/>
                  </a:lnTo>
                  <a:lnTo>
                    <a:pt x="473" y="57"/>
                  </a:lnTo>
                  <a:lnTo>
                    <a:pt x="482" y="57"/>
                  </a:lnTo>
                  <a:lnTo>
                    <a:pt x="482" y="57"/>
                  </a:lnTo>
                  <a:lnTo>
                    <a:pt x="482" y="61"/>
                  </a:lnTo>
                  <a:lnTo>
                    <a:pt x="482" y="65"/>
                  </a:lnTo>
                  <a:lnTo>
                    <a:pt x="482" y="65"/>
                  </a:lnTo>
                  <a:lnTo>
                    <a:pt x="508" y="61"/>
                  </a:lnTo>
                  <a:lnTo>
                    <a:pt x="508" y="61"/>
                  </a:lnTo>
                  <a:lnTo>
                    <a:pt x="504" y="57"/>
                  </a:lnTo>
                  <a:lnTo>
                    <a:pt x="495" y="57"/>
                  </a:lnTo>
                  <a:lnTo>
                    <a:pt x="486" y="57"/>
                  </a:lnTo>
                  <a:lnTo>
                    <a:pt x="486" y="52"/>
                  </a:lnTo>
                  <a:lnTo>
                    <a:pt x="486" y="52"/>
                  </a:lnTo>
                  <a:lnTo>
                    <a:pt x="499" y="52"/>
                  </a:lnTo>
                  <a:lnTo>
                    <a:pt x="504" y="52"/>
                  </a:lnTo>
                  <a:lnTo>
                    <a:pt x="508" y="48"/>
                  </a:lnTo>
                  <a:lnTo>
                    <a:pt x="508" y="48"/>
                  </a:lnTo>
                  <a:lnTo>
                    <a:pt x="495" y="48"/>
                  </a:lnTo>
                  <a:lnTo>
                    <a:pt x="486" y="48"/>
                  </a:lnTo>
                  <a:lnTo>
                    <a:pt x="486" y="48"/>
                  </a:lnTo>
                  <a:lnTo>
                    <a:pt x="491" y="44"/>
                  </a:lnTo>
                  <a:lnTo>
                    <a:pt x="495" y="44"/>
                  </a:lnTo>
                  <a:lnTo>
                    <a:pt x="504" y="44"/>
                  </a:lnTo>
                  <a:lnTo>
                    <a:pt x="513" y="39"/>
                  </a:lnTo>
                  <a:lnTo>
                    <a:pt x="513" y="39"/>
                  </a:lnTo>
                  <a:lnTo>
                    <a:pt x="504" y="39"/>
                  </a:lnTo>
                  <a:lnTo>
                    <a:pt x="486" y="39"/>
                  </a:lnTo>
                  <a:lnTo>
                    <a:pt x="486" y="39"/>
                  </a:lnTo>
                  <a:lnTo>
                    <a:pt x="486" y="35"/>
                  </a:lnTo>
                  <a:lnTo>
                    <a:pt x="495" y="35"/>
                  </a:lnTo>
                  <a:lnTo>
                    <a:pt x="508" y="35"/>
                  </a:lnTo>
                  <a:lnTo>
                    <a:pt x="508" y="35"/>
                  </a:lnTo>
                  <a:lnTo>
                    <a:pt x="504" y="30"/>
                  </a:lnTo>
                  <a:lnTo>
                    <a:pt x="499" y="30"/>
                  </a:lnTo>
                  <a:lnTo>
                    <a:pt x="486" y="30"/>
                  </a:lnTo>
                  <a:lnTo>
                    <a:pt x="486" y="30"/>
                  </a:lnTo>
                  <a:lnTo>
                    <a:pt x="491" y="26"/>
                  </a:lnTo>
                  <a:lnTo>
                    <a:pt x="495" y="26"/>
                  </a:lnTo>
                  <a:lnTo>
                    <a:pt x="508" y="26"/>
                  </a:lnTo>
                  <a:lnTo>
                    <a:pt x="513" y="26"/>
                  </a:lnTo>
                  <a:lnTo>
                    <a:pt x="513" y="26"/>
                  </a:lnTo>
                  <a:lnTo>
                    <a:pt x="508" y="22"/>
                  </a:lnTo>
                  <a:lnTo>
                    <a:pt x="495" y="22"/>
                  </a:lnTo>
                  <a:lnTo>
                    <a:pt x="491" y="22"/>
                  </a:lnTo>
                  <a:lnTo>
                    <a:pt x="486" y="17"/>
                  </a:lnTo>
                  <a:lnTo>
                    <a:pt x="486" y="17"/>
                  </a:lnTo>
                  <a:lnTo>
                    <a:pt x="499" y="17"/>
                  </a:lnTo>
                  <a:lnTo>
                    <a:pt x="517" y="17"/>
                  </a:lnTo>
                  <a:lnTo>
                    <a:pt x="517" y="17"/>
                  </a:lnTo>
                  <a:lnTo>
                    <a:pt x="504" y="13"/>
                  </a:lnTo>
                  <a:lnTo>
                    <a:pt x="486" y="17"/>
                  </a:lnTo>
                  <a:lnTo>
                    <a:pt x="486" y="17"/>
                  </a:lnTo>
                  <a:lnTo>
                    <a:pt x="486" y="13"/>
                  </a:lnTo>
                  <a:lnTo>
                    <a:pt x="491" y="13"/>
                  </a:lnTo>
                  <a:lnTo>
                    <a:pt x="495" y="13"/>
                  </a:lnTo>
                  <a:lnTo>
                    <a:pt x="499" y="8"/>
                  </a:lnTo>
                  <a:lnTo>
                    <a:pt x="499" y="8"/>
                  </a:lnTo>
                  <a:lnTo>
                    <a:pt x="486" y="4"/>
                  </a:lnTo>
                  <a:lnTo>
                    <a:pt x="477" y="4"/>
                  </a:lnTo>
                  <a:lnTo>
                    <a:pt x="477" y="4"/>
                  </a:lnTo>
                  <a:lnTo>
                    <a:pt x="486" y="0"/>
                  </a:lnTo>
                  <a:lnTo>
                    <a:pt x="451" y="0"/>
                  </a:lnTo>
                  <a:lnTo>
                    <a:pt x="451" y="0"/>
                  </a:lnTo>
                  <a:lnTo>
                    <a:pt x="447" y="4"/>
                  </a:lnTo>
                  <a:lnTo>
                    <a:pt x="438" y="4"/>
                  </a:lnTo>
                  <a:lnTo>
                    <a:pt x="438" y="4"/>
                  </a:lnTo>
                  <a:lnTo>
                    <a:pt x="43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55" y="4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46" y="0"/>
                  </a:lnTo>
                  <a:lnTo>
                    <a:pt x="337" y="0"/>
                  </a:lnTo>
                  <a:lnTo>
                    <a:pt x="337" y="0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37" y="4"/>
                  </a:lnTo>
                  <a:lnTo>
                    <a:pt x="333" y="4"/>
                  </a:lnTo>
                  <a:lnTo>
                    <a:pt x="320" y="4"/>
                  </a:lnTo>
                  <a:lnTo>
                    <a:pt x="320" y="26"/>
                  </a:lnTo>
                  <a:lnTo>
                    <a:pt x="320" y="26"/>
                  </a:lnTo>
                  <a:lnTo>
                    <a:pt x="350" y="26"/>
                  </a:lnTo>
                  <a:lnTo>
                    <a:pt x="377" y="22"/>
                  </a:lnTo>
                  <a:lnTo>
                    <a:pt x="377" y="22"/>
                  </a:lnTo>
                  <a:lnTo>
                    <a:pt x="372" y="26"/>
                  </a:lnTo>
                  <a:lnTo>
                    <a:pt x="368" y="26"/>
                  </a:lnTo>
                  <a:lnTo>
                    <a:pt x="350" y="26"/>
                  </a:lnTo>
                  <a:lnTo>
                    <a:pt x="333" y="30"/>
                  </a:lnTo>
                  <a:lnTo>
                    <a:pt x="324" y="30"/>
                  </a:lnTo>
                  <a:lnTo>
                    <a:pt x="320" y="35"/>
                  </a:lnTo>
                  <a:lnTo>
                    <a:pt x="320" y="35"/>
                  </a:lnTo>
                  <a:lnTo>
                    <a:pt x="377" y="30"/>
                  </a:lnTo>
                  <a:lnTo>
                    <a:pt x="377" y="30"/>
                  </a:lnTo>
                  <a:lnTo>
                    <a:pt x="372" y="35"/>
                  </a:lnTo>
                  <a:lnTo>
                    <a:pt x="368" y="35"/>
                  </a:lnTo>
                  <a:lnTo>
                    <a:pt x="350" y="35"/>
                  </a:lnTo>
                  <a:lnTo>
                    <a:pt x="333" y="35"/>
                  </a:lnTo>
                  <a:lnTo>
                    <a:pt x="324" y="39"/>
                  </a:lnTo>
                  <a:lnTo>
                    <a:pt x="320" y="39"/>
                  </a:lnTo>
                  <a:lnTo>
                    <a:pt x="320" y="39"/>
                  </a:lnTo>
                  <a:lnTo>
                    <a:pt x="324" y="44"/>
                  </a:lnTo>
                  <a:lnTo>
                    <a:pt x="333" y="44"/>
                  </a:lnTo>
                  <a:lnTo>
                    <a:pt x="337" y="44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28" y="44"/>
                  </a:lnTo>
                  <a:lnTo>
                    <a:pt x="324" y="44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52"/>
                  </a:lnTo>
                  <a:lnTo>
                    <a:pt x="324" y="52"/>
                  </a:lnTo>
                  <a:lnTo>
                    <a:pt x="333" y="52"/>
                  </a:lnTo>
                  <a:lnTo>
                    <a:pt x="342" y="48"/>
                  </a:lnTo>
                  <a:lnTo>
                    <a:pt x="346" y="52"/>
                  </a:lnTo>
                  <a:lnTo>
                    <a:pt x="346" y="52"/>
                  </a:lnTo>
                  <a:lnTo>
                    <a:pt x="346" y="52"/>
                  </a:lnTo>
                  <a:lnTo>
                    <a:pt x="337" y="52"/>
                  </a:lnTo>
                  <a:lnTo>
                    <a:pt x="320" y="52"/>
                  </a:lnTo>
                  <a:lnTo>
                    <a:pt x="320" y="52"/>
                  </a:lnTo>
                  <a:lnTo>
                    <a:pt x="333" y="57"/>
                  </a:lnTo>
                  <a:lnTo>
                    <a:pt x="350" y="57"/>
                  </a:lnTo>
                  <a:lnTo>
                    <a:pt x="368" y="57"/>
                  </a:lnTo>
                  <a:lnTo>
                    <a:pt x="377" y="61"/>
                  </a:lnTo>
                  <a:lnTo>
                    <a:pt x="355" y="61"/>
                  </a:lnTo>
                  <a:lnTo>
                    <a:pt x="355" y="61"/>
                  </a:lnTo>
                  <a:lnTo>
                    <a:pt x="355" y="65"/>
                  </a:lnTo>
                  <a:lnTo>
                    <a:pt x="359" y="65"/>
                  </a:lnTo>
                  <a:lnTo>
                    <a:pt x="368" y="65"/>
                  </a:lnTo>
                  <a:lnTo>
                    <a:pt x="372" y="65"/>
                  </a:lnTo>
                  <a:lnTo>
                    <a:pt x="377" y="65"/>
                  </a:lnTo>
                  <a:lnTo>
                    <a:pt x="377" y="70"/>
                  </a:lnTo>
                  <a:lnTo>
                    <a:pt x="377" y="70"/>
                  </a:lnTo>
                  <a:lnTo>
                    <a:pt x="364" y="70"/>
                  </a:lnTo>
                  <a:lnTo>
                    <a:pt x="359" y="70"/>
                  </a:lnTo>
                  <a:lnTo>
                    <a:pt x="355" y="74"/>
                  </a:lnTo>
                  <a:lnTo>
                    <a:pt x="355" y="74"/>
                  </a:lnTo>
                  <a:lnTo>
                    <a:pt x="364" y="74"/>
                  </a:lnTo>
                  <a:lnTo>
                    <a:pt x="377" y="74"/>
                  </a:lnTo>
                  <a:lnTo>
                    <a:pt x="377" y="74"/>
                  </a:lnTo>
                  <a:lnTo>
                    <a:pt x="377" y="74"/>
                  </a:lnTo>
                  <a:lnTo>
                    <a:pt x="377" y="79"/>
                  </a:lnTo>
                  <a:lnTo>
                    <a:pt x="368" y="79"/>
                  </a:lnTo>
                  <a:lnTo>
                    <a:pt x="359" y="79"/>
                  </a:lnTo>
                  <a:lnTo>
                    <a:pt x="355" y="79"/>
                  </a:lnTo>
                  <a:lnTo>
                    <a:pt x="355" y="79"/>
                  </a:lnTo>
                  <a:lnTo>
                    <a:pt x="359" y="83"/>
                  </a:lnTo>
                  <a:lnTo>
                    <a:pt x="364" y="83"/>
                  </a:lnTo>
                  <a:lnTo>
                    <a:pt x="372" y="83"/>
                  </a:lnTo>
                  <a:lnTo>
                    <a:pt x="377" y="83"/>
                  </a:lnTo>
                  <a:lnTo>
                    <a:pt x="377" y="83"/>
                  </a:lnTo>
                  <a:lnTo>
                    <a:pt x="377" y="87"/>
                  </a:lnTo>
                  <a:lnTo>
                    <a:pt x="368" y="87"/>
                  </a:lnTo>
                  <a:lnTo>
                    <a:pt x="355" y="87"/>
                  </a:lnTo>
                  <a:lnTo>
                    <a:pt x="355" y="87"/>
                  </a:lnTo>
                  <a:lnTo>
                    <a:pt x="359" y="92"/>
                  </a:lnTo>
                  <a:lnTo>
                    <a:pt x="364" y="92"/>
                  </a:lnTo>
                  <a:lnTo>
                    <a:pt x="381" y="92"/>
                  </a:lnTo>
                  <a:lnTo>
                    <a:pt x="381" y="92"/>
                  </a:lnTo>
                  <a:lnTo>
                    <a:pt x="377" y="96"/>
                  </a:lnTo>
                  <a:lnTo>
                    <a:pt x="368" y="92"/>
                  </a:lnTo>
                  <a:lnTo>
                    <a:pt x="359" y="92"/>
                  </a:lnTo>
                  <a:lnTo>
                    <a:pt x="355" y="96"/>
                  </a:lnTo>
                  <a:lnTo>
                    <a:pt x="355" y="96"/>
                  </a:lnTo>
                  <a:lnTo>
                    <a:pt x="364" y="100"/>
                  </a:lnTo>
                  <a:lnTo>
                    <a:pt x="377" y="96"/>
                  </a:lnTo>
                  <a:lnTo>
                    <a:pt x="377" y="96"/>
                  </a:lnTo>
                  <a:lnTo>
                    <a:pt x="377" y="100"/>
                  </a:lnTo>
                  <a:lnTo>
                    <a:pt x="368" y="100"/>
                  </a:lnTo>
                  <a:lnTo>
                    <a:pt x="355" y="100"/>
                  </a:lnTo>
                  <a:lnTo>
                    <a:pt x="355" y="100"/>
                  </a:lnTo>
                  <a:lnTo>
                    <a:pt x="355" y="105"/>
                  </a:lnTo>
                  <a:lnTo>
                    <a:pt x="364" y="109"/>
                  </a:lnTo>
                  <a:lnTo>
                    <a:pt x="377" y="105"/>
                  </a:lnTo>
                  <a:lnTo>
                    <a:pt x="377" y="105"/>
                  </a:lnTo>
                  <a:lnTo>
                    <a:pt x="372" y="109"/>
                  </a:lnTo>
                  <a:lnTo>
                    <a:pt x="368" y="109"/>
                  </a:lnTo>
                  <a:lnTo>
                    <a:pt x="368" y="109"/>
                  </a:lnTo>
                  <a:lnTo>
                    <a:pt x="364" y="114"/>
                  </a:lnTo>
                  <a:lnTo>
                    <a:pt x="364" y="114"/>
                  </a:lnTo>
                  <a:lnTo>
                    <a:pt x="364" y="118"/>
                  </a:lnTo>
                  <a:lnTo>
                    <a:pt x="368" y="118"/>
                  </a:lnTo>
                  <a:lnTo>
                    <a:pt x="377" y="118"/>
                  </a:lnTo>
                  <a:lnTo>
                    <a:pt x="377" y="118"/>
                  </a:lnTo>
                  <a:lnTo>
                    <a:pt x="377" y="118"/>
                  </a:lnTo>
                  <a:lnTo>
                    <a:pt x="372" y="118"/>
                  </a:lnTo>
                  <a:lnTo>
                    <a:pt x="364" y="118"/>
                  </a:lnTo>
                  <a:lnTo>
                    <a:pt x="364" y="122"/>
                  </a:lnTo>
                  <a:lnTo>
                    <a:pt x="364" y="122"/>
                  </a:lnTo>
                  <a:lnTo>
                    <a:pt x="364" y="127"/>
                  </a:lnTo>
                  <a:lnTo>
                    <a:pt x="368" y="127"/>
                  </a:lnTo>
                  <a:lnTo>
                    <a:pt x="377" y="127"/>
                  </a:lnTo>
                  <a:lnTo>
                    <a:pt x="377" y="127"/>
                  </a:lnTo>
                  <a:lnTo>
                    <a:pt x="377" y="127"/>
                  </a:lnTo>
                  <a:lnTo>
                    <a:pt x="372" y="127"/>
                  </a:lnTo>
                  <a:lnTo>
                    <a:pt x="368" y="127"/>
                  </a:lnTo>
                  <a:lnTo>
                    <a:pt x="364" y="131"/>
                  </a:lnTo>
                  <a:lnTo>
                    <a:pt x="364" y="131"/>
                  </a:lnTo>
                  <a:lnTo>
                    <a:pt x="364" y="131"/>
                  </a:lnTo>
                  <a:lnTo>
                    <a:pt x="368" y="131"/>
                  </a:lnTo>
                  <a:lnTo>
                    <a:pt x="372" y="131"/>
                  </a:lnTo>
                  <a:lnTo>
                    <a:pt x="372" y="136"/>
                  </a:lnTo>
                  <a:lnTo>
                    <a:pt x="372" y="136"/>
                  </a:lnTo>
                  <a:lnTo>
                    <a:pt x="368" y="136"/>
                  </a:lnTo>
                  <a:lnTo>
                    <a:pt x="364" y="140"/>
                  </a:lnTo>
                  <a:lnTo>
                    <a:pt x="364" y="140"/>
                  </a:lnTo>
                  <a:lnTo>
                    <a:pt x="364" y="140"/>
                  </a:lnTo>
                  <a:lnTo>
                    <a:pt x="368" y="140"/>
                  </a:lnTo>
                  <a:lnTo>
                    <a:pt x="372" y="140"/>
                  </a:lnTo>
                  <a:lnTo>
                    <a:pt x="377" y="140"/>
                  </a:lnTo>
                  <a:lnTo>
                    <a:pt x="377" y="140"/>
                  </a:lnTo>
                  <a:lnTo>
                    <a:pt x="377" y="144"/>
                  </a:lnTo>
                  <a:lnTo>
                    <a:pt x="372" y="144"/>
                  </a:lnTo>
                  <a:lnTo>
                    <a:pt x="368" y="144"/>
                  </a:lnTo>
                  <a:lnTo>
                    <a:pt x="364" y="144"/>
                  </a:lnTo>
                  <a:lnTo>
                    <a:pt x="364" y="144"/>
                  </a:lnTo>
                  <a:lnTo>
                    <a:pt x="364" y="149"/>
                  </a:lnTo>
                  <a:lnTo>
                    <a:pt x="368" y="149"/>
                  </a:lnTo>
                  <a:lnTo>
                    <a:pt x="377" y="149"/>
                  </a:lnTo>
                  <a:lnTo>
                    <a:pt x="377" y="149"/>
                  </a:lnTo>
                  <a:lnTo>
                    <a:pt x="372" y="153"/>
                  </a:lnTo>
                  <a:lnTo>
                    <a:pt x="372" y="153"/>
                  </a:lnTo>
                  <a:lnTo>
                    <a:pt x="368" y="153"/>
                  </a:lnTo>
                  <a:lnTo>
                    <a:pt x="368" y="153"/>
                  </a:lnTo>
                  <a:lnTo>
                    <a:pt x="368" y="153"/>
                  </a:lnTo>
                  <a:lnTo>
                    <a:pt x="368" y="157"/>
                  </a:lnTo>
                  <a:lnTo>
                    <a:pt x="372" y="157"/>
                  </a:lnTo>
                  <a:lnTo>
                    <a:pt x="377" y="157"/>
                  </a:lnTo>
                  <a:lnTo>
                    <a:pt x="377" y="157"/>
                  </a:lnTo>
                  <a:lnTo>
                    <a:pt x="377" y="166"/>
                  </a:lnTo>
                  <a:lnTo>
                    <a:pt x="377" y="175"/>
                  </a:lnTo>
                  <a:lnTo>
                    <a:pt x="381" y="193"/>
                  </a:lnTo>
                  <a:lnTo>
                    <a:pt x="381" y="193"/>
                  </a:lnTo>
                  <a:lnTo>
                    <a:pt x="377" y="201"/>
                  </a:lnTo>
                  <a:lnTo>
                    <a:pt x="377" y="206"/>
                  </a:lnTo>
                  <a:lnTo>
                    <a:pt x="381" y="206"/>
                  </a:lnTo>
                  <a:lnTo>
                    <a:pt x="381" y="206"/>
                  </a:lnTo>
                  <a:lnTo>
                    <a:pt x="377" y="214"/>
                  </a:lnTo>
                  <a:lnTo>
                    <a:pt x="377" y="219"/>
                  </a:lnTo>
                  <a:lnTo>
                    <a:pt x="381" y="236"/>
                  </a:lnTo>
                  <a:lnTo>
                    <a:pt x="381" y="236"/>
                  </a:lnTo>
                  <a:lnTo>
                    <a:pt x="359" y="236"/>
                  </a:lnTo>
                  <a:lnTo>
                    <a:pt x="342" y="236"/>
                  </a:lnTo>
                  <a:lnTo>
                    <a:pt x="342" y="236"/>
                  </a:lnTo>
                  <a:lnTo>
                    <a:pt x="337" y="232"/>
                  </a:lnTo>
                  <a:lnTo>
                    <a:pt x="346" y="232"/>
                  </a:lnTo>
                  <a:lnTo>
                    <a:pt x="364" y="232"/>
                  </a:lnTo>
                  <a:lnTo>
                    <a:pt x="364" y="232"/>
                  </a:lnTo>
                  <a:lnTo>
                    <a:pt x="377" y="232"/>
                  </a:lnTo>
                  <a:lnTo>
                    <a:pt x="377" y="232"/>
                  </a:lnTo>
                  <a:lnTo>
                    <a:pt x="372" y="228"/>
                  </a:lnTo>
                  <a:lnTo>
                    <a:pt x="368" y="228"/>
                  </a:lnTo>
                  <a:lnTo>
                    <a:pt x="355" y="228"/>
                  </a:lnTo>
                  <a:lnTo>
                    <a:pt x="346" y="228"/>
                  </a:lnTo>
                  <a:lnTo>
                    <a:pt x="342" y="228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46" y="228"/>
                  </a:lnTo>
                  <a:lnTo>
                    <a:pt x="355" y="223"/>
                  </a:lnTo>
                  <a:lnTo>
                    <a:pt x="364" y="223"/>
                  </a:lnTo>
                  <a:lnTo>
                    <a:pt x="377" y="223"/>
                  </a:lnTo>
                  <a:lnTo>
                    <a:pt x="377" y="223"/>
                  </a:lnTo>
                  <a:lnTo>
                    <a:pt x="355" y="219"/>
                  </a:lnTo>
                  <a:lnTo>
                    <a:pt x="337" y="219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64" y="219"/>
                  </a:lnTo>
                  <a:lnTo>
                    <a:pt x="377" y="214"/>
                  </a:lnTo>
                  <a:lnTo>
                    <a:pt x="377" y="214"/>
                  </a:lnTo>
                  <a:lnTo>
                    <a:pt x="364" y="210"/>
                  </a:lnTo>
                  <a:lnTo>
                    <a:pt x="355" y="210"/>
                  </a:lnTo>
                  <a:lnTo>
                    <a:pt x="337" y="210"/>
                  </a:lnTo>
                  <a:lnTo>
                    <a:pt x="337" y="210"/>
                  </a:lnTo>
                  <a:lnTo>
                    <a:pt x="337" y="210"/>
                  </a:lnTo>
                  <a:lnTo>
                    <a:pt x="346" y="206"/>
                  </a:lnTo>
                  <a:lnTo>
                    <a:pt x="364" y="206"/>
                  </a:lnTo>
                  <a:lnTo>
                    <a:pt x="364" y="206"/>
                  </a:lnTo>
                  <a:lnTo>
                    <a:pt x="364" y="206"/>
                  </a:lnTo>
                  <a:lnTo>
                    <a:pt x="359" y="201"/>
                  </a:lnTo>
                  <a:lnTo>
                    <a:pt x="346" y="201"/>
                  </a:lnTo>
                  <a:lnTo>
                    <a:pt x="333" y="201"/>
                  </a:lnTo>
                  <a:lnTo>
                    <a:pt x="328" y="201"/>
                  </a:lnTo>
                  <a:lnTo>
                    <a:pt x="328" y="197"/>
                  </a:lnTo>
                  <a:lnTo>
                    <a:pt x="328" y="197"/>
                  </a:lnTo>
                  <a:lnTo>
                    <a:pt x="337" y="201"/>
                  </a:lnTo>
                  <a:lnTo>
                    <a:pt x="346" y="201"/>
                  </a:lnTo>
                  <a:lnTo>
                    <a:pt x="364" y="197"/>
                  </a:lnTo>
                  <a:lnTo>
                    <a:pt x="364" y="197"/>
                  </a:lnTo>
                  <a:lnTo>
                    <a:pt x="355" y="193"/>
                  </a:lnTo>
                  <a:lnTo>
                    <a:pt x="346" y="193"/>
                  </a:lnTo>
                  <a:lnTo>
                    <a:pt x="333" y="193"/>
                  </a:lnTo>
                  <a:lnTo>
                    <a:pt x="328" y="193"/>
                  </a:lnTo>
                  <a:lnTo>
                    <a:pt x="328" y="193"/>
                  </a:lnTo>
                  <a:lnTo>
                    <a:pt x="346" y="193"/>
                  </a:lnTo>
                  <a:lnTo>
                    <a:pt x="359" y="193"/>
                  </a:lnTo>
                  <a:lnTo>
                    <a:pt x="364" y="188"/>
                  </a:lnTo>
                  <a:lnTo>
                    <a:pt x="364" y="188"/>
                  </a:lnTo>
                  <a:lnTo>
                    <a:pt x="355" y="184"/>
                  </a:lnTo>
                  <a:lnTo>
                    <a:pt x="342" y="184"/>
                  </a:lnTo>
                  <a:lnTo>
                    <a:pt x="342" y="184"/>
                  </a:lnTo>
                  <a:lnTo>
                    <a:pt x="342" y="184"/>
                  </a:lnTo>
                  <a:lnTo>
                    <a:pt x="346" y="184"/>
                  </a:lnTo>
                  <a:lnTo>
                    <a:pt x="364" y="184"/>
                  </a:lnTo>
                  <a:lnTo>
                    <a:pt x="364" y="184"/>
                  </a:lnTo>
                  <a:lnTo>
                    <a:pt x="359" y="179"/>
                  </a:lnTo>
                  <a:lnTo>
                    <a:pt x="359" y="179"/>
                  </a:lnTo>
                  <a:lnTo>
                    <a:pt x="346" y="179"/>
                  </a:lnTo>
                  <a:lnTo>
                    <a:pt x="333" y="179"/>
                  </a:lnTo>
                  <a:lnTo>
                    <a:pt x="328" y="179"/>
                  </a:lnTo>
                  <a:lnTo>
                    <a:pt x="328" y="179"/>
                  </a:lnTo>
                  <a:lnTo>
                    <a:pt x="333" y="175"/>
                  </a:lnTo>
                  <a:lnTo>
                    <a:pt x="342" y="175"/>
                  </a:lnTo>
                  <a:lnTo>
                    <a:pt x="364" y="175"/>
                  </a:lnTo>
                  <a:lnTo>
                    <a:pt x="364" y="175"/>
                  </a:lnTo>
                  <a:lnTo>
                    <a:pt x="359" y="171"/>
                  </a:lnTo>
                  <a:lnTo>
                    <a:pt x="346" y="166"/>
                  </a:lnTo>
                  <a:lnTo>
                    <a:pt x="328" y="171"/>
                  </a:lnTo>
                  <a:lnTo>
                    <a:pt x="328" y="171"/>
                  </a:lnTo>
                  <a:lnTo>
                    <a:pt x="328" y="166"/>
                  </a:lnTo>
                  <a:lnTo>
                    <a:pt x="333" y="166"/>
                  </a:lnTo>
                  <a:lnTo>
                    <a:pt x="346" y="166"/>
                  </a:lnTo>
                  <a:lnTo>
                    <a:pt x="359" y="166"/>
                  </a:lnTo>
                  <a:lnTo>
                    <a:pt x="364" y="166"/>
                  </a:lnTo>
                  <a:lnTo>
                    <a:pt x="364" y="166"/>
                  </a:lnTo>
                  <a:lnTo>
                    <a:pt x="359" y="162"/>
                  </a:lnTo>
                  <a:lnTo>
                    <a:pt x="355" y="162"/>
                  </a:lnTo>
                  <a:lnTo>
                    <a:pt x="350" y="162"/>
                  </a:lnTo>
                  <a:lnTo>
                    <a:pt x="346" y="157"/>
                  </a:lnTo>
                  <a:lnTo>
                    <a:pt x="346" y="157"/>
                  </a:lnTo>
                  <a:lnTo>
                    <a:pt x="346" y="157"/>
                  </a:lnTo>
                  <a:lnTo>
                    <a:pt x="350" y="157"/>
                  </a:lnTo>
                  <a:lnTo>
                    <a:pt x="355" y="157"/>
                  </a:lnTo>
                  <a:lnTo>
                    <a:pt x="355" y="153"/>
                  </a:lnTo>
                  <a:lnTo>
                    <a:pt x="355" y="153"/>
                  </a:lnTo>
                  <a:lnTo>
                    <a:pt x="350" y="153"/>
                  </a:lnTo>
                  <a:lnTo>
                    <a:pt x="342" y="153"/>
                  </a:lnTo>
                  <a:lnTo>
                    <a:pt x="333" y="153"/>
                  </a:lnTo>
                  <a:lnTo>
                    <a:pt x="328" y="149"/>
                  </a:lnTo>
                  <a:lnTo>
                    <a:pt x="328" y="149"/>
                  </a:lnTo>
                  <a:lnTo>
                    <a:pt x="342" y="149"/>
                  </a:lnTo>
                  <a:lnTo>
                    <a:pt x="350" y="149"/>
                  </a:lnTo>
                  <a:lnTo>
                    <a:pt x="355" y="144"/>
                  </a:lnTo>
                  <a:lnTo>
                    <a:pt x="355" y="144"/>
                  </a:lnTo>
                  <a:lnTo>
                    <a:pt x="350" y="144"/>
                  </a:lnTo>
                  <a:lnTo>
                    <a:pt x="342" y="144"/>
                  </a:lnTo>
                  <a:lnTo>
                    <a:pt x="328" y="144"/>
                  </a:lnTo>
                  <a:lnTo>
                    <a:pt x="328" y="144"/>
                  </a:lnTo>
                  <a:lnTo>
                    <a:pt x="328" y="140"/>
                  </a:lnTo>
                  <a:lnTo>
                    <a:pt x="337" y="140"/>
                  </a:lnTo>
                  <a:lnTo>
                    <a:pt x="355" y="140"/>
                  </a:lnTo>
                  <a:lnTo>
                    <a:pt x="355" y="140"/>
                  </a:lnTo>
                  <a:lnTo>
                    <a:pt x="350" y="136"/>
                  </a:lnTo>
                  <a:lnTo>
                    <a:pt x="346" y="136"/>
                  </a:lnTo>
                  <a:lnTo>
                    <a:pt x="328" y="136"/>
                  </a:lnTo>
                  <a:lnTo>
                    <a:pt x="328" y="136"/>
                  </a:lnTo>
                  <a:lnTo>
                    <a:pt x="333" y="131"/>
                  </a:lnTo>
                  <a:lnTo>
                    <a:pt x="337" y="131"/>
                  </a:lnTo>
                  <a:lnTo>
                    <a:pt x="346" y="131"/>
                  </a:lnTo>
                  <a:lnTo>
                    <a:pt x="355" y="131"/>
                  </a:lnTo>
                  <a:lnTo>
                    <a:pt x="355" y="131"/>
                  </a:lnTo>
                  <a:lnTo>
                    <a:pt x="350" y="127"/>
                  </a:lnTo>
                  <a:lnTo>
                    <a:pt x="337" y="127"/>
                  </a:lnTo>
                  <a:lnTo>
                    <a:pt x="333" y="127"/>
                  </a:lnTo>
                  <a:lnTo>
                    <a:pt x="328" y="127"/>
                  </a:lnTo>
                  <a:lnTo>
                    <a:pt x="328" y="127"/>
                  </a:lnTo>
                  <a:lnTo>
                    <a:pt x="328" y="127"/>
                  </a:lnTo>
                  <a:lnTo>
                    <a:pt x="346" y="127"/>
                  </a:lnTo>
                  <a:lnTo>
                    <a:pt x="355" y="122"/>
                  </a:lnTo>
                  <a:lnTo>
                    <a:pt x="355" y="122"/>
                  </a:lnTo>
                  <a:lnTo>
                    <a:pt x="350" y="118"/>
                  </a:lnTo>
                  <a:lnTo>
                    <a:pt x="342" y="118"/>
                  </a:lnTo>
                  <a:lnTo>
                    <a:pt x="328" y="122"/>
                  </a:lnTo>
                  <a:lnTo>
                    <a:pt x="328" y="122"/>
                  </a:lnTo>
                  <a:lnTo>
                    <a:pt x="328" y="118"/>
                  </a:lnTo>
                  <a:lnTo>
                    <a:pt x="333" y="114"/>
                  </a:lnTo>
                  <a:lnTo>
                    <a:pt x="342" y="118"/>
                  </a:lnTo>
                  <a:lnTo>
                    <a:pt x="350" y="118"/>
                  </a:lnTo>
                  <a:lnTo>
                    <a:pt x="355" y="114"/>
                  </a:lnTo>
                  <a:lnTo>
                    <a:pt x="355" y="114"/>
                  </a:lnTo>
                  <a:lnTo>
                    <a:pt x="355" y="114"/>
                  </a:lnTo>
                  <a:lnTo>
                    <a:pt x="342" y="109"/>
                  </a:lnTo>
                  <a:lnTo>
                    <a:pt x="328" y="114"/>
                  </a:lnTo>
                  <a:lnTo>
                    <a:pt x="328" y="114"/>
                  </a:lnTo>
                  <a:lnTo>
                    <a:pt x="328" y="109"/>
                  </a:lnTo>
                  <a:lnTo>
                    <a:pt x="333" y="105"/>
                  </a:lnTo>
                  <a:lnTo>
                    <a:pt x="346" y="105"/>
                  </a:lnTo>
                  <a:lnTo>
                    <a:pt x="346" y="105"/>
                  </a:lnTo>
                  <a:lnTo>
                    <a:pt x="342" y="100"/>
                  </a:lnTo>
                  <a:lnTo>
                    <a:pt x="337" y="100"/>
                  </a:lnTo>
                  <a:lnTo>
                    <a:pt x="328" y="105"/>
                  </a:lnTo>
                  <a:lnTo>
                    <a:pt x="328" y="105"/>
                  </a:lnTo>
                  <a:lnTo>
                    <a:pt x="328" y="100"/>
                  </a:lnTo>
                  <a:lnTo>
                    <a:pt x="337" y="100"/>
                  </a:lnTo>
                  <a:lnTo>
                    <a:pt x="342" y="100"/>
                  </a:lnTo>
                  <a:lnTo>
                    <a:pt x="346" y="96"/>
                  </a:lnTo>
                  <a:lnTo>
                    <a:pt x="346" y="96"/>
                  </a:lnTo>
                  <a:lnTo>
                    <a:pt x="342" y="96"/>
                  </a:lnTo>
                  <a:lnTo>
                    <a:pt x="333" y="96"/>
                  </a:lnTo>
                  <a:lnTo>
                    <a:pt x="324" y="96"/>
                  </a:lnTo>
                  <a:lnTo>
                    <a:pt x="320" y="96"/>
                  </a:lnTo>
                  <a:lnTo>
                    <a:pt x="320" y="92"/>
                  </a:lnTo>
                  <a:lnTo>
                    <a:pt x="346" y="92"/>
                  </a:lnTo>
                  <a:lnTo>
                    <a:pt x="346" y="92"/>
                  </a:lnTo>
                  <a:lnTo>
                    <a:pt x="346" y="87"/>
                  </a:lnTo>
                  <a:lnTo>
                    <a:pt x="342" y="87"/>
                  </a:lnTo>
                  <a:lnTo>
                    <a:pt x="333" y="87"/>
                  </a:lnTo>
                  <a:lnTo>
                    <a:pt x="324" y="87"/>
                  </a:lnTo>
                  <a:lnTo>
                    <a:pt x="320" y="87"/>
                  </a:lnTo>
                  <a:lnTo>
                    <a:pt x="320" y="83"/>
                  </a:lnTo>
                  <a:lnTo>
                    <a:pt x="320" y="83"/>
                  </a:lnTo>
                  <a:lnTo>
                    <a:pt x="333" y="83"/>
                  </a:lnTo>
                  <a:lnTo>
                    <a:pt x="346" y="79"/>
                  </a:lnTo>
                  <a:lnTo>
                    <a:pt x="346" y="79"/>
                  </a:lnTo>
                  <a:lnTo>
                    <a:pt x="333" y="79"/>
                  </a:lnTo>
                  <a:lnTo>
                    <a:pt x="320" y="79"/>
                  </a:lnTo>
                  <a:lnTo>
                    <a:pt x="320" y="79"/>
                  </a:lnTo>
                  <a:lnTo>
                    <a:pt x="324" y="74"/>
                  </a:lnTo>
                  <a:lnTo>
                    <a:pt x="333" y="74"/>
                  </a:lnTo>
                  <a:lnTo>
                    <a:pt x="342" y="74"/>
                  </a:lnTo>
                  <a:lnTo>
                    <a:pt x="346" y="70"/>
                  </a:lnTo>
                  <a:lnTo>
                    <a:pt x="346" y="70"/>
                  </a:lnTo>
                  <a:lnTo>
                    <a:pt x="311" y="70"/>
                  </a:lnTo>
                  <a:lnTo>
                    <a:pt x="311" y="70"/>
                  </a:lnTo>
                  <a:lnTo>
                    <a:pt x="315" y="65"/>
                  </a:lnTo>
                  <a:lnTo>
                    <a:pt x="328" y="65"/>
                  </a:lnTo>
                  <a:lnTo>
                    <a:pt x="337" y="65"/>
                  </a:lnTo>
                  <a:lnTo>
                    <a:pt x="346" y="65"/>
                  </a:lnTo>
                  <a:lnTo>
                    <a:pt x="346" y="65"/>
                  </a:lnTo>
                  <a:lnTo>
                    <a:pt x="337" y="61"/>
                  </a:lnTo>
                  <a:lnTo>
                    <a:pt x="328" y="61"/>
                  </a:lnTo>
                  <a:lnTo>
                    <a:pt x="311" y="61"/>
                  </a:lnTo>
                  <a:lnTo>
                    <a:pt x="311" y="61"/>
                  </a:lnTo>
                  <a:lnTo>
                    <a:pt x="307" y="74"/>
                  </a:lnTo>
                  <a:lnTo>
                    <a:pt x="307" y="87"/>
                  </a:lnTo>
                  <a:lnTo>
                    <a:pt x="307" y="118"/>
                  </a:lnTo>
                  <a:lnTo>
                    <a:pt x="307" y="118"/>
                  </a:lnTo>
                  <a:lnTo>
                    <a:pt x="302" y="118"/>
                  </a:lnTo>
                  <a:lnTo>
                    <a:pt x="298" y="118"/>
                  </a:lnTo>
                  <a:lnTo>
                    <a:pt x="298" y="109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89" y="100"/>
                  </a:lnTo>
                  <a:lnTo>
                    <a:pt x="289" y="100"/>
                  </a:lnTo>
                  <a:lnTo>
                    <a:pt x="289" y="96"/>
                  </a:lnTo>
                  <a:lnTo>
                    <a:pt x="289" y="96"/>
                  </a:lnTo>
                  <a:lnTo>
                    <a:pt x="298" y="92"/>
                  </a:lnTo>
                  <a:lnTo>
                    <a:pt x="298" y="92"/>
                  </a:lnTo>
                  <a:lnTo>
                    <a:pt x="293" y="92"/>
                  </a:lnTo>
                  <a:lnTo>
                    <a:pt x="293" y="87"/>
                  </a:lnTo>
                  <a:lnTo>
                    <a:pt x="289" y="83"/>
                  </a:lnTo>
                  <a:lnTo>
                    <a:pt x="285" y="83"/>
                  </a:lnTo>
                  <a:lnTo>
                    <a:pt x="285" y="83"/>
                  </a:lnTo>
                  <a:lnTo>
                    <a:pt x="285" y="74"/>
                  </a:lnTo>
                  <a:lnTo>
                    <a:pt x="280" y="65"/>
                  </a:lnTo>
                  <a:lnTo>
                    <a:pt x="280" y="65"/>
                  </a:lnTo>
                  <a:lnTo>
                    <a:pt x="280" y="83"/>
                  </a:lnTo>
                  <a:lnTo>
                    <a:pt x="280" y="100"/>
                  </a:lnTo>
                  <a:lnTo>
                    <a:pt x="280" y="100"/>
                  </a:lnTo>
                  <a:lnTo>
                    <a:pt x="276" y="100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71" y="87"/>
                  </a:lnTo>
                  <a:lnTo>
                    <a:pt x="271" y="92"/>
                  </a:lnTo>
                  <a:lnTo>
                    <a:pt x="276" y="92"/>
                  </a:lnTo>
                  <a:lnTo>
                    <a:pt x="276" y="87"/>
                  </a:lnTo>
                  <a:lnTo>
                    <a:pt x="276" y="87"/>
                  </a:lnTo>
                  <a:lnTo>
                    <a:pt x="271" y="83"/>
                  </a:lnTo>
                  <a:lnTo>
                    <a:pt x="263" y="83"/>
                  </a:lnTo>
                  <a:lnTo>
                    <a:pt x="241" y="83"/>
                  </a:lnTo>
                  <a:lnTo>
                    <a:pt x="241" y="83"/>
                  </a:lnTo>
                  <a:lnTo>
                    <a:pt x="250" y="83"/>
                  </a:lnTo>
                  <a:lnTo>
                    <a:pt x="258" y="83"/>
                  </a:lnTo>
                  <a:lnTo>
                    <a:pt x="276" y="83"/>
                  </a:lnTo>
                  <a:lnTo>
                    <a:pt x="276" y="83"/>
                  </a:lnTo>
                  <a:lnTo>
                    <a:pt x="280" y="79"/>
                  </a:lnTo>
                  <a:lnTo>
                    <a:pt x="276" y="79"/>
                  </a:lnTo>
                  <a:lnTo>
                    <a:pt x="271" y="74"/>
                  </a:lnTo>
                  <a:lnTo>
                    <a:pt x="271" y="74"/>
                  </a:lnTo>
                  <a:lnTo>
                    <a:pt x="276" y="70"/>
                  </a:lnTo>
                  <a:lnTo>
                    <a:pt x="276" y="65"/>
                  </a:lnTo>
                  <a:lnTo>
                    <a:pt x="276" y="61"/>
                  </a:lnTo>
                  <a:lnTo>
                    <a:pt x="276" y="61"/>
                  </a:lnTo>
                  <a:lnTo>
                    <a:pt x="271" y="61"/>
                  </a:lnTo>
                  <a:lnTo>
                    <a:pt x="271" y="61"/>
                  </a:lnTo>
                  <a:lnTo>
                    <a:pt x="276" y="52"/>
                  </a:lnTo>
                  <a:lnTo>
                    <a:pt x="276" y="48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76" y="48"/>
                  </a:lnTo>
                  <a:lnTo>
                    <a:pt x="276" y="48"/>
                  </a:lnTo>
                  <a:lnTo>
                    <a:pt x="276" y="44"/>
                  </a:lnTo>
                  <a:lnTo>
                    <a:pt x="271" y="44"/>
                  </a:lnTo>
                  <a:lnTo>
                    <a:pt x="271" y="44"/>
                  </a:lnTo>
                  <a:lnTo>
                    <a:pt x="271" y="39"/>
                  </a:lnTo>
                  <a:lnTo>
                    <a:pt x="271" y="39"/>
                  </a:lnTo>
                  <a:lnTo>
                    <a:pt x="276" y="39"/>
                  </a:lnTo>
                  <a:lnTo>
                    <a:pt x="276" y="39"/>
                  </a:lnTo>
                  <a:lnTo>
                    <a:pt x="276" y="39"/>
                  </a:lnTo>
                  <a:lnTo>
                    <a:pt x="271" y="35"/>
                  </a:lnTo>
                  <a:lnTo>
                    <a:pt x="258" y="35"/>
                  </a:lnTo>
                  <a:lnTo>
                    <a:pt x="236" y="35"/>
                  </a:lnTo>
                  <a:lnTo>
                    <a:pt x="236" y="35"/>
                  </a:lnTo>
                  <a:lnTo>
                    <a:pt x="241" y="39"/>
                  </a:lnTo>
                  <a:lnTo>
                    <a:pt x="250" y="39"/>
                  </a:lnTo>
                  <a:lnTo>
                    <a:pt x="254" y="39"/>
                  </a:lnTo>
                  <a:lnTo>
                    <a:pt x="258" y="44"/>
                  </a:lnTo>
                  <a:lnTo>
                    <a:pt x="258" y="44"/>
                  </a:lnTo>
                  <a:lnTo>
                    <a:pt x="236" y="44"/>
                  </a:lnTo>
                  <a:lnTo>
                    <a:pt x="232" y="39"/>
                  </a:lnTo>
                  <a:lnTo>
                    <a:pt x="236" y="35"/>
                  </a:lnTo>
                  <a:lnTo>
                    <a:pt x="236" y="35"/>
                  </a:lnTo>
                  <a:lnTo>
                    <a:pt x="232" y="35"/>
                  </a:lnTo>
                  <a:lnTo>
                    <a:pt x="228" y="30"/>
                  </a:lnTo>
                  <a:lnTo>
                    <a:pt x="228" y="26"/>
                  </a:lnTo>
                  <a:lnTo>
                    <a:pt x="210" y="26"/>
                  </a:lnTo>
                  <a:lnTo>
                    <a:pt x="210" y="26"/>
                  </a:lnTo>
                  <a:lnTo>
                    <a:pt x="210" y="22"/>
                  </a:lnTo>
                  <a:lnTo>
                    <a:pt x="214" y="22"/>
                  </a:lnTo>
                  <a:lnTo>
                    <a:pt x="219" y="22"/>
                  </a:lnTo>
                  <a:lnTo>
                    <a:pt x="219" y="17"/>
                  </a:lnTo>
                  <a:lnTo>
                    <a:pt x="219" y="17"/>
                  </a:lnTo>
                  <a:lnTo>
                    <a:pt x="210" y="17"/>
                  </a:lnTo>
                  <a:lnTo>
                    <a:pt x="206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93" y="22"/>
                  </a:lnTo>
                  <a:lnTo>
                    <a:pt x="197" y="22"/>
                  </a:lnTo>
                  <a:lnTo>
                    <a:pt x="197" y="22"/>
                  </a:lnTo>
                  <a:lnTo>
                    <a:pt x="175" y="26"/>
                  </a:lnTo>
                  <a:lnTo>
                    <a:pt x="153" y="26"/>
                  </a:lnTo>
                  <a:lnTo>
                    <a:pt x="131" y="26"/>
                  </a:lnTo>
                  <a:lnTo>
                    <a:pt x="109" y="30"/>
                  </a:lnTo>
                  <a:lnTo>
                    <a:pt x="109" y="30"/>
                  </a:lnTo>
                  <a:lnTo>
                    <a:pt x="127" y="30"/>
                  </a:lnTo>
                  <a:lnTo>
                    <a:pt x="149" y="30"/>
                  </a:lnTo>
                  <a:lnTo>
                    <a:pt x="171" y="30"/>
                  </a:lnTo>
                  <a:lnTo>
                    <a:pt x="184" y="30"/>
                  </a:lnTo>
                  <a:lnTo>
                    <a:pt x="188" y="35"/>
                  </a:lnTo>
                  <a:lnTo>
                    <a:pt x="188" y="35"/>
                  </a:lnTo>
                  <a:lnTo>
                    <a:pt x="171" y="30"/>
                  </a:lnTo>
                  <a:lnTo>
                    <a:pt x="149" y="35"/>
                  </a:lnTo>
                  <a:lnTo>
                    <a:pt x="109" y="35"/>
                  </a:lnTo>
                  <a:lnTo>
                    <a:pt x="109" y="35"/>
                  </a:lnTo>
                  <a:lnTo>
                    <a:pt x="118" y="39"/>
                  </a:lnTo>
                  <a:lnTo>
                    <a:pt x="127" y="39"/>
                  </a:lnTo>
                  <a:lnTo>
                    <a:pt x="153" y="39"/>
                  </a:lnTo>
                  <a:lnTo>
                    <a:pt x="184" y="35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197" y="39"/>
                  </a:lnTo>
                  <a:lnTo>
                    <a:pt x="179" y="44"/>
                  </a:lnTo>
                  <a:lnTo>
                    <a:pt x="179" y="44"/>
                  </a:lnTo>
                  <a:lnTo>
                    <a:pt x="166" y="39"/>
                  </a:lnTo>
                  <a:lnTo>
                    <a:pt x="149" y="44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52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71" y="52"/>
                  </a:lnTo>
                  <a:lnTo>
                    <a:pt x="236" y="52"/>
                  </a:lnTo>
                  <a:lnTo>
                    <a:pt x="236" y="52"/>
                  </a:lnTo>
                  <a:lnTo>
                    <a:pt x="236" y="74"/>
                  </a:lnTo>
                  <a:lnTo>
                    <a:pt x="236" y="83"/>
                  </a:lnTo>
                  <a:lnTo>
                    <a:pt x="232" y="83"/>
                  </a:lnTo>
                  <a:lnTo>
                    <a:pt x="232" y="83"/>
                  </a:lnTo>
                  <a:lnTo>
                    <a:pt x="232" y="83"/>
                  </a:lnTo>
                  <a:lnTo>
                    <a:pt x="232" y="87"/>
                  </a:lnTo>
                  <a:lnTo>
                    <a:pt x="232" y="87"/>
                  </a:lnTo>
                  <a:lnTo>
                    <a:pt x="236" y="92"/>
                  </a:lnTo>
                  <a:lnTo>
                    <a:pt x="236" y="92"/>
                  </a:lnTo>
                  <a:lnTo>
                    <a:pt x="236" y="92"/>
                  </a:lnTo>
                  <a:lnTo>
                    <a:pt x="232" y="92"/>
                  </a:lnTo>
                  <a:lnTo>
                    <a:pt x="232" y="92"/>
                  </a:lnTo>
                  <a:lnTo>
                    <a:pt x="232" y="92"/>
                  </a:lnTo>
                  <a:lnTo>
                    <a:pt x="236" y="96"/>
                  </a:lnTo>
                  <a:lnTo>
                    <a:pt x="232" y="105"/>
                  </a:lnTo>
                  <a:lnTo>
                    <a:pt x="232" y="105"/>
                  </a:lnTo>
                  <a:lnTo>
                    <a:pt x="241" y="105"/>
                  </a:lnTo>
                  <a:lnTo>
                    <a:pt x="254" y="105"/>
                  </a:lnTo>
                  <a:lnTo>
                    <a:pt x="254" y="105"/>
                  </a:lnTo>
                  <a:lnTo>
                    <a:pt x="254" y="157"/>
                  </a:lnTo>
                  <a:lnTo>
                    <a:pt x="254" y="157"/>
                  </a:lnTo>
                  <a:lnTo>
                    <a:pt x="263" y="157"/>
                  </a:lnTo>
                  <a:lnTo>
                    <a:pt x="271" y="153"/>
                  </a:lnTo>
                  <a:lnTo>
                    <a:pt x="271" y="153"/>
                  </a:lnTo>
                  <a:lnTo>
                    <a:pt x="271" y="166"/>
                  </a:lnTo>
                  <a:lnTo>
                    <a:pt x="271" y="179"/>
                  </a:lnTo>
                  <a:lnTo>
                    <a:pt x="271" y="206"/>
                  </a:lnTo>
                  <a:lnTo>
                    <a:pt x="271" y="206"/>
                  </a:lnTo>
                  <a:lnTo>
                    <a:pt x="276" y="206"/>
                  </a:lnTo>
                  <a:lnTo>
                    <a:pt x="280" y="206"/>
                  </a:lnTo>
                  <a:lnTo>
                    <a:pt x="289" y="206"/>
                  </a:lnTo>
                  <a:lnTo>
                    <a:pt x="289" y="206"/>
                  </a:lnTo>
                  <a:lnTo>
                    <a:pt x="289" y="223"/>
                  </a:lnTo>
                  <a:lnTo>
                    <a:pt x="289" y="228"/>
                  </a:lnTo>
                  <a:lnTo>
                    <a:pt x="285" y="232"/>
                  </a:lnTo>
                  <a:lnTo>
                    <a:pt x="285" y="232"/>
                  </a:lnTo>
                  <a:lnTo>
                    <a:pt x="285" y="232"/>
                  </a:lnTo>
                  <a:lnTo>
                    <a:pt x="289" y="228"/>
                  </a:lnTo>
                  <a:lnTo>
                    <a:pt x="289" y="228"/>
                  </a:lnTo>
                  <a:lnTo>
                    <a:pt x="293" y="232"/>
                  </a:lnTo>
                  <a:lnTo>
                    <a:pt x="307" y="232"/>
                  </a:lnTo>
                  <a:lnTo>
                    <a:pt x="328" y="232"/>
                  </a:lnTo>
                  <a:lnTo>
                    <a:pt x="328" y="232"/>
                  </a:lnTo>
                  <a:lnTo>
                    <a:pt x="320" y="232"/>
                  </a:lnTo>
                  <a:lnTo>
                    <a:pt x="302" y="236"/>
                  </a:lnTo>
                  <a:lnTo>
                    <a:pt x="232" y="236"/>
                  </a:lnTo>
                  <a:lnTo>
                    <a:pt x="232" y="236"/>
                  </a:lnTo>
                  <a:lnTo>
                    <a:pt x="236" y="232"/>
                  </a:lnTo>
                  <a:lnTo>
                    <a:pt x="236" y="228"/>
                  </a:lnTo>
                  <a:lnTo>
                    <a:pt x="232" y="223"/>
                  </a:lnTo>
                  <a:lnTo>
                    <a:pt x="236" y="223"/>
                  </a:lnTo>
                  <a:lnTo>
                    <a:pt x="236" y="223"/>
                  </a:lnTo>
                  <a:lnTo>
                    <a:pt x="228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23" y="223"/>
                  </a:lnTo>
                  <a:lnTo>
                    <a:pt x="228" y="223"/>
                  </a:lnTo>
                  <a:lnTo>
                    <a:pt x="228" y="223"/>
                  </a:lnTo>
                  <a:lnTo>
                    <a:pt x="232" y="228"/>
                  </a:lnTo>
                  <a:lnTo>
                    <a:pt x="228" y="228"/>
                  </a:lnTo>
                  <a:lnTo>
                    <a:pt x="223" y="228"/>
                  </a:lnTo>
                  <a:lnTo>
                    <a:pt x="219" y="232"/>
                  </a:lnTo>
                  <a:lnTo>
                    <a:pt x="219" y="232"/>
                  </a:lnTo>
                  <a:lnTo>
                    <a:pt x="223" y="232"/>
                  </a:lnTo>
                  <a:lnTo>
                    <a:pt x="223" y="232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10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7" y="232"/>
                  </a:lnTo>
                  <a:lnTo>
                    <a:pt x="197" y="228"/>
                  </a:lnTo>
                  <a:lnTo>
                    <a:pt x="197" y="210"/>
                  </a:lnTo>
                  <a:lnTo>
                    <a:pt x="197" y="197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3" y="184"/>
                  </a:lnTo>
                  <a:lnTo>
                    <a:pt x="188" y="188"/>
                  </a:lnTo>
                  <a:lnTo>
                    <a:pt x="188" y="193"/>
                  </a:lnTo>
                  <a:lnTo>
                    <a:pt x="184" y="193"/>
                  </a:lnTo>
                  <a:lnTo>
                    <a:pt x="184" y="193"/>
                  </a:lnTo>
                  <a:lnTo>
                    <a:pt x="184" y="201"/>
                  </a:lnTo>
                  <a:lnTo>
                    <a:pt x="188" y="201"/>
                  </a:lnTo>
                  <a:lnTo>
                    <a:pt x="188" y="201"/>
                  </a:lnTo>
                  <a:lnTo>
                    <a:pt x="188" y="210"/>
                  </a:lnTo>
                  <a:lnTo>
                    <a:pt x="184" y="214"/>
                  </a:lnTo>
                  <a:lnTo>
                    <a:pt x="184" y="214"/>
                  </a:lnTo>
                  <a:lnTo>
                    <a:pt x="188" y="219"/>
                  </a:lnTo>
                  <a:lnTo>
                    <a:pt x="188" y="223"/>
                  </a:lnTo>
                  <a:lnTo>
                    <a:pt x="188" y="232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79" y="232"/>
                  </a:lnTo>
                  <a:lnTo>
                    <a:pt x="179" y="228"/>
                  </a:lnTo>
                  <a:lnTo>
                    <a:pt x="179" y="228"/>
                  </a:lnTo>
                  <a:lnTo>
                    <a:pt x="175" y="232"/>
                  </a:lnTo>
                  <a:lnTo>
                    <a:pt x="171" y="228"/>
                  </a:lnTo>
                  <a:lnTo>
                    <a:pt x="171" y="228"/>
                  </a:lnTo>
                  <a:lnTo>
                    <a:pt x="171" y="232"/>
                  </a:lnTo>
                  <a:lnTo>
                    <a:pt x="175" y="232"/>
                  </a:lnTo>
                  <a:lnTo>
                    <a:pt x="175" y="232"/>
                  </a:lnTo>
                  <a:lnTo>
                    <a:pt x="162" y="236"/>
                  </a:lnTo>
                  <a:lnTo>
                    <a:pt x="144" y="236"/>
                  </a:lnTo>
                  <a:lnTo>
                    <a:pt x="122" y="228"/>
                  </a:lnTo>
                  <a:lnTo>
                    <a:pt x="122" y="228"/>
                  </a:lnTo>
                  <a:lnTo>
                    <a:pt x="136" y="223"/>
                  </a:lnTo>
                  <a:lnTo>
                    <a:pt x="153" y="223"/>
                  </a:lnTo>
                  <a:lnTo>
                    <a:pt x="153" y="223"/>
                  </a:lnTo>
                  <a:lnTo>
                    <a:pt x="149" y="223"/>
                  </a:lnTo>
                  <a:lnTo>
                    <a:pt x="140" y="219"/>
                  </a:lnTo>
                  <a:lnTo>
                    <a:pt x="122" y="223"/>
                  </a:lnTo>
                  <a:lnTo>
                    <a:pt x="122" y="223"/>
                  </a:lnTo>
                  <a:lnTo>
                    <a:pt x="127" y="219"/>
                  </a:lnTo>
                  <a:lnTo>
                    <a:pt x="136" y="214"/>
                  </a:lnTo>
                  <a:lnTo>
                    <a:pt x="153" y="219"/>
                  </a:lnTo>
                  <a:lnTo>
                    <a:pt x="153" y="219"/>
                  </a:lnTo>
                  <a:lnTo>
                    <a:pt x="149" y="210"/>
                  </a:lnTo>
                  <a:lnTo>
                    <a:pt x="136" y="210"/>
                  </a:lnTo>
                  <a:lnTo>
                    <a:pt x="127" y="214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7" y="206"/>
                  </a:lnTo>
                  <a:lnTo>
                    <a:pt x="136" y="206"/>
                  </a:lnTo>
                  <a:lnTo>
                    <a:pt x="144" y="210"/>
                  </a:lnTo>
                  <a:lnTo>
                    <a:pt x="153" y="206"/>
                  </a:lnTo>
                  <a:lnTo>
                    <a:pt x="153" y="206"/>
                  </a:lnTo>
                  <a:lnTo>
                    <a:pt x="140" y="206"/>
                  </a:lnTo>
                  <a:lnTo>
                    <a:pt x="122" y="201"/>
                  </a:lnTo>
                  <a:lnTo>
                    <a:pt x="122" y="201"/>
                  </a:lnTo>
                  <a:lnTo>
                    <a:pt x="127" y="201"/>
                  </a:lnTo>
                  <a:lnTo>
                    <a:pt x="136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49" y="197"/>
                  </a:lnTo>
                  <a:lnTo>
                    <a:pt x="140" y="197"/>
                  </a:lnTo>
                  <a:lnTo>
                    <a:pt x="122" y="197"/>
                  </a:lnTo>
                  <a:lnTo>
                    <a:pt x="122" y="197"/>
                  </a:lnTo>
                  <a:lnTo>
                    <a:pt x="127" y="193"/>
                  </a:lnTo>
                  <a:lnTo>
                    <a:pt x="136" y="193"/>
                  </a:lnTo>
                  <a:lnTo>
                    <a:pt x="144" y="193"/>
                  </a:lnTo>
                  <a:lnTo>
                    <a:pt x="153" y="188"/>
                  </a:lnTo>
                  <a:lnTo>
                    <a:pt x="153" y="188"/>
                  </a:lnTo>
                  <a:lnTo>
                    <a:pt x="153" y="188"/>
                  </a:lnTo>
                  <a:lnTo>
                    <a:pt x="149" y="184"/>
                  </a:lnTo>
                  <a:lnTo>
                    <a:pt x="136" y="184"/>
                  </a:lnTo>
                  <a:lnTo>
                    <a:pt x="127" y="184"/>
                  </a:lnTo>
                  <a:lnTo>
                    <a:pt x="122" y="184"/>
                  </a:lnTo>
                  <a:lnTo>
                    <a:pt x="127" y="184"/>
                  </a:lnTo>
                  <a:lnTo>
                    <a:pt x="127" y="184"/>
                  </a:lnTo>
                  <a:lnTo>
                    <a:pt x="144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49" y="179"/>
                  </a:lnTo>
                  <a:lnTo>
                    <a:pt x="131" y="179"/>
                  </a:lnTo>
                  <a:lnTo>
                    <a:pt x="114" y="179"/>
                  </a:lnTo>
                  <a:lnTo>
                    <a:pt x="101" y="179"/>
                  </a:lnTo>
                  <a:lnTo>
                    <a:pt x="101" y="179"/>
                  </a:lnTo>
                  <a:lnTo>
                    <a:pt x="127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49" y="171"/>
                  </a:lnTo>
                  <a:lnTo>
                    <a:pt x="131" y="166"/>
                  </a:lnTo>
                  <a:lnTo>
                    <a:pt x="101" y="171"/>
                  </a:lnTo>
                  <a:lnTo>
                    <a:pt x="101" y="171"/>
                  </a:lnTo>
                  <a:lnTo>
                    <a:pt x="105" y="166"/>
                  </a:lnTo>
                  <a:lnTo>
                    <a:pt x="114" y="166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62" y="166"/>
                  </a:lnTo>
                  <a:lnTo>
                    <a:pt x="162" y="166"/>
                  </a:lnTo>
                  <a:lnTo>
                    <a:pt x="144" y="157"/>
                  </a:lnTo>
                  <a:lnTo>
                    <a:pt x="131" y="157"/>
                  </a:lnTo>
                  <a:lnTo>
                    <a:pt x="101" y="162"/>
                  </a:lnTo>
                  <a:lnTo>
                    <a:pt x="101" y="162"/>
                  </a:lnTo>
                  <a:lnTo>
                    <a:pt x="114" y="157"/>
                  </a:lnTo>
                  <a:lnTo>
                    <a:pt x="127" y="157"/>
                  </a:lnTo>
                  <a:lnTo>
                    <a:pt x="144" y="157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49" y="153"/>
                  </a:lnTo>
                  <a:lnTo>
                    <a:pt x="131" y="153"/>
                  </a:lnTo>
                  <a:lnTo>
                    <a:pt x="101" y="153"/>
                  </a:lnTo>
                  <a:lnTo>
                    <a:pt x="101" y="153"/>
                  </a:lnTo>
                  <a:lnTo>
                    <a:pt x="109" y="149"/>
                  </a:lnTo>
                  <a:lnTo>
                    <a:pt x="127" y="149"/>
                  </a:lnTo>
                  <a:lnTo>
                    <a:pt x="162" y="149"/>
                  </a:lnTo>
                  <a:lnTo>
                    <a:pt x="162" y="149"/>
                  </a:lnTo>
                  <a:lnTo>
                    <a:pt x="149" y="144"/>
                  </a:lnTo>
                  <a:lnTo>
                    <a:pt x="131" y="144"/>
                  </a:lnTo>
                  <a:lnTo>
                    <a:pt x="101" y="144"/>
                  </a:lnTo>
                  <a:lnTo>
                    <a:pt x="101" y="144"/>
                  </a:lnTo>
                  <a:lnTo>
                    <a:pt x="109" y="140"/>
                  </a:lnTo>
                  <a:lnTo>
                    <a:pt x="122" y="140"/>
                  </a:lnTo>
                  <a:lnTo>
                    <a:pt x="140" y="140"/>
                  </a:lnTo>
                  <a:lnTo>
                    <a:pt x="162" y="136"/>
                  </a:lnTo>
                  <a:lnTo>
                    <a:pt x="162" y="136"/>
                  </a:lnTo>
                  <a:lnTo>
                    <a:pt x="144" y="136"/>
                  </a:lnTo>
                  <a:lnTo>
                    <a:pt x="127" y="136"/>
                  </a:lnTo>
                  <a:lnTo>
                    <a:pt x="114" y="136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31" y="131"/>
                  </a:lnTo>
                  <a:lnTo>
                    <a:pt x="162" y="127"/>
                  </a:lnTo>
                  <a:lnTo>
                    <a:pt x="162" y="127"/>
                  </a:lnTo>
                  <a:lnTo>
                    <a:pt x="149" y="127"/>
                  </a:lnTo>
                  <a:lnTo>
                    <a:pt x="127" y="127"/>
                  </a:lnTo>
                  <a:lnTo>
                    <a:pt x="109" y="127"/>
                  </a:lnTo>
                  <a:lnTo>
                    <a:pt x="101" y="127"/>
                  </a:lnTo>
                  <a:lnTo>
                    <a:pt x="92" y="122"/>
                  </a:lnTo>
                  <a:lnTo>
                    <a:pt x="92" y="122"/>
                  </a:lnTo>
                  <a:lnTo>
                    <a:pt x="109" y="122"/>
                  </a:lnTo>
                  <a:lnTo>
                    <a:pt x="127" y="122"/>
                  </a:lnTo>
                  <a:lnTo>
                    <a:pt x="162" y="122"/>
                  </a:lnTo>
                  <a:lnTo>
                    <a:pt x="162" y="122"/>
                  </a:lnTo>
                  <a:lnTo>
                    <a:pt x="144" y="118"/>
                  </a:lnTo>
                  <a:lnTo>
                    <a:pt x="127" y="118"/>
                  </a:lnTo>
                  <a:lnTo>
                    <a:pt x="92" y="118"/>
                  </a:lnTo>
                  <a:lnTo>
                    <a:pt x="92" y="118"/>
                  </a:lnTo>
                  <a:lnTo>
                    <a:pt x="105" y="114"/>
                  </a:lnTo>
                  <a:lnTo>
                    <a:pt x="122" y="114"/>
                  </a:lnTo>
                  <a:lnTo>
                    <a:pt x="162" y="114"/>
                  </a:lnTo>
                  <a:lnTo>
                    <a:pt x="162" y="114"/>
                  </a:lnTo>
                  <a:lnTo>
                    <a:pt x="153" y="109"/>
                  </a:lnTo>
                  <a:lnTo>
                    <a:pt x="144" y="109"/>
                  </a:lnTo>
                  <a:lnTo>
                    <a:pt x="127" y="109"/>
                  </a:lnTo>
                  <a:lnTo>
                    <a:pt x="109" y="114"/>
                  </a:lnTo>
                  <a:lnTo>
                    <a:pt x="101" y="109"/>
                  </a:lnTo>
                  <a:lnTo>
                    <a:pt x="92" y="105"/>
                  </a:lnTo>
                  <a:lnTo>
                    <a:pt x="92" y="105"/>
                  </a:lnTo>
                  <a:lnTo>
                    <a:pt x="131" y="105"/>
                  </a:lnTo>
                  <a:lnTo>
                    <a:pt x="162" y="100"/>
                  </a:lnTo>
                  <a:lnTo>
                    <a:pt x="162" y="100"/>
                  </a:lnTo>
                  <a:lnTo>
                    <a:pt x="131" y="100"/>
                  </a:lnTo>
                  <a:lnTo>
                    <a:pt x="92" y="105"/>
                  </a:lnTo>
                  <a:lnTo>
                    <a:pt x="92" y="105"/>
                  </a:lnTo>
                  <a:lnTo>
                    <a:pt x="87" y="100"/>
                  </a:lnTo>
                  <a:lnTo>
                    <a:pt x="83" y="100"/>
                  </a:lnTo>
                  <a:lnTo>
                    <a:pt x="79" y="100"/>
                  </a:lnTo>
                  <a:lnTo>
                    <a:pt x="79" y="92"/>
                  </a:lnTo>
                  <a:lnTo>
                    <a:pt x="70" y="92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0" y="109"/>
                  </a:lnTo>
                  <a:lnTo>
                    <a:pt x="74" y="114"/>
                  </a:lnTo>
                  <a:lnTo>
                    <a:pt x="83" y="118"/>
                  </a:lnTo>
                  <a:lnTo>
                    <a:pt x="83" y="175"/>
                  </a:lnTo>
                  <a:lnTo>
                    <a:pt x="83" y="175"/>
                  </a:lnTo>
                  <a:lnTo>
                    <a:pt x="61" y="175"/>
                  </a:lnTo>
                  <a:lnTo>
                    <a:pt x="39" y="175"/>
                  </a:lnTo>
                  <a:lnTo>
                    <a:pt x="39" y="175"/>
                  </a:lnTo>
                  <a:lnTo>
                    <a:pt x="48" y="179"/>
                  </a:lnTo>
                  <a:lnTo>
                    <a:pt x="48" y="184"/>
                  </a:lnTo>
                  <a:lnTo>
                    <a:pt x="48" y="188"/>
                  </a:lnTo>
                  <a:lnTo>
                    <a:pt x="48" y="188"/>
                  </a:lnTo>
                  <a:lnTo>
                    <a:pt x="52" y="188"/>
                  </a:lnTo>
                  <a:lnTo>
                    <a:pt x="57" y="193"/>
                  </a:lnTo>
                  <a:lnTo>
                    <a:pt x="57" y="193"/>
                  </a:lnTo>
                  <a:lnTo>
                    <a:pt x="57" y="197"/>
                  </a:lnTo>
                  <a:lnTo>
                    <a:pt x="52" y="201"/>
                  </a:lnTo>
                  <a:lnTo>
                    <a:pt x="48" y="206"/>
                  </a:lnTo>
                  <a:lnTo>
                    <a:pt x="48" y="206"/>
                  </a:lnTo>
                  <a:lnTo>
                    <a:pt x="52" y="206"/>
                  </a:lnTo>
                  <a:lnTo>
                    <a:pt x="57" y="210"/>
                  </a:lnTo>
                  <a:lnTo>
                    <a:pt x="57" y="214"/>
                  </a:lnTo>
                  <a:lnTo>
                    <a:pt x="52" y="219"/>
                  </a:lnTo>
                  <a:lnTo>
                    <a:pt x="52" y="219"/>
                  </a:lnTo>
                  <a:lnTo>
                    <a:pt x="48" y="214"/>
                  </a:lnTo>
                  <a:lnTo>
                    <a:pt x="44" y="214"/>
                  </a:lnTo>
                  <a:lnTo>
                    <a:pt x="35" y="219"/>
                  </a:lnTo>
                  <a:lnTo>
                    <a:pt x="35" y="219"/>
                  </a:lnTo>
                  <a:lnTo>
                    <a:pt x="39" y="228"/>
                  </a:lnTo>
                  <a:lnTo>
                    <a:pt x="39" y="228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0" y="232"/>
                  </a:lnTo>
                  <a:lnTo>
                    <a:pt x="30" y="228"/>
                  </a:lnTo>
                  <a:lnTo>
                    <a:pt x="30" y="223"/>
                  </a:lnTo>
                  <a:lnTo>
                    <a:pt x="26" y="223"/>
                  </a:lnTo>
                  <a:lnTo>
                    <a:pt x="26" y="223"/>
                  </a:lnTo>
                  <a:lnTo>
                    <a:pt x="30" y="241"/>
                  </a:lnTo>
                  <a:lnTo>
                    <a:pt x="26" y="241"/>
                  </a:lnTo>
                  <a:lnTo>
                    <a:pt x="17" y="241"/>
                  </a:lnTo>
                  <a:lnTo>
                    <a:pt x="17" y="241"/>
                  </a:lnTo>
                  <a:lnTo>
                    <a:pt x="0" y="241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13" y="250"/>
                  </a:lnTo>
                  <a:lnTo>
                    <a:pt x="17" y="245"/>
                  </a:lnTo>
                  <a:lnTo>
                    <a:pt x="17" y="245"/>
                  </a:lnTo>
                  <a:lnTo>
                    <a:pt x="22" y="254"/>
                  </a:lnTo>
                  <a:lnTo>
                    <a:pt x="26" y="258"/>
                  </a:lnTo>
                  <a:lnTo>
                    <a:pt x="26" y="258"/>
                  </a:lnTo>
                  <a:lnTo>
                    <a:pt x="22" y="263"/>
                  </a:lnTo>
                  <a:lnTo>
                    <a:pt x="17" y="263"/>
                  </a:lnTo>
                  <a:lnTo>
                    <a:pt x="17" y="263"/>
                  </a:lnTo>
                  <a:lnTo>
                    <a:pt x="17" y="263"/>
                  </a:lnTo>
                  <a:lnTo>
                    <a:pt x="17" y="263"/>
                  </a:lnTo>
                  <a:lnTo>
                    <a:pt x="17" y="258"/>
                  </a:lnTo>
                  <a:lnTo>
                    <a:pt x="13" y="258"/>
                  </a:lnTo>
                  <a:lnTo>
                    <a:pt x="13" y="258"/>
                  </a:lnTo>
                  <a:lnTo>
                    <a:pt x="17" y="258"/>
                  </a:lnTo>
                  <a:lnTo>
                    <a:pt x="17" y="258"/>
                  </a:lnTo>
                  <a:lnTo>
                    <a:pt x="17" y="258"/>
                  </a:lnTo>
                  <a:lnTo>
                    <a:pt x="13" y="254"/>
                  </a:lnTo>
                  <a:lnTo>
                    <a:pt x="0" y="254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4" y="306"/>
                  </a:lnTo>
                  <a:lnTo>
                    <a:pt x="4" y="306"/>
                  </a:lnTo>
                  <a:lnTo>
                    <a:pt x="13" y="315"/>
                  </a:lnTo>
                  <a:lnTo>
                    <a:pt x="13" y="315"/>
                  </a:lnTo>
                  <a:lnTo>
                    <a:pt x="13" y="320"/>
                  </a:lnTo>
                  <a:lnTo>
                    <a:pt x="9" y="320"/>
                  </a:lnTo>
                  <a:lnTo>
                    <a:pt x="4" y="315"/>
                  </a:lnTo>
                  <a:lnTo>
                    <a:pt x="4" y="315"/>
                  </a:lnTo>
                  <a:lnTo>
                    <a:pt x="4" y="315"/>
                  </a:lnTo>
                  <a:lnTo>
                    <a:pt x="0" y="311"/>
                  </a:lnTo>
                  <a:lnTo>
                    <a:pt x="0" y="372"/>
                  </a:lnTo>
                  <a:lnTo>
                    <a:pt x="1336" y="372"/>
                  </a:lnTo>
                  <a:lnTo>
                    <a:pt x="1336" y="298"/>
                  </a:lnTo>
                  <a:lnTo>
                    <a:pt x="1336" y="298"/>
                  </a:lnTo>
                  <a:lnTo>
                    <a:pt x="1319" y="298"/>
                  </a:lnTo>
                  <a:lnTo>
                    <a:pt x="1310" y="298"/>
                  </a:lnTo>
                  <a:lnTo>
                    <a:pt x="1301" y="302"/>
                  </a:lnTo>
                  <a:lnTo>
                    <a:pt x="1301" y="302"/>
                  </a:lnTo>
                  <a:lnTo>
                    <a:pt x="1306" y="306"/>
                  </a:lnTo>
                  <a:lnTo>
                    <a:pt x="1306" y="306"/>
                  </a:lnTo>
                  <a:lnTo>
                    <a:pt x="1306" y="306"/>
                  </a:lnTo>
                  <a:lnTo>
                    <a:pt x="1315" y="302"/>
                  </a:lnTo>
                  <a:lnTo>
                    <a:pt x="1319" y="302"/>
                  </a:lnTo>
                  <a:lnTo>
                    <a:pt x="1328" y="311"/>
                  </a:lnTo>
                  <a:lnTo>
                    <a:pt x="1332" y="315"/>
                  </a:lnTo>
                  <a:lnTo>
                    <a:pt x="1332" y="315"/>
                  </a:lnTo>
                  <a:lnTo>
                    <a:pt x="1323" y="315"/>
                  </a:lnTo>
                  <a:lnTo>
                    <a:pt x="1315" y="315"/>
                  </a:lnTo>
                  <a:lnTo>
                    <a:pt x="1288" y="315"/>
                  </a:lnTo>
                  <a:lnTo>
                    <a:pt x="1288" y="298"/>
                  </a:lnTo>
                  <a:lnTo>
                    <a:pt x="1288" y="298"/>
                  </a:lnTo>
                  <a:lnTo>
                    <a:pt x="1218" y="298"/>
                  </a:lnTo>
                  <a:lnTo>
                    <a:pt x="1187" y="298"/>
                  </a:lnTo>
                  <a:lnTo>
                    <a:pt x="1152" y="302"/>
                  </a:lnTo>
                  <a:lnTo>
                    <a:pt x="1152" y="302"/>
                  </a:lnTo>
                  <a:lnTo>
                    <a:pt x="1166" y="306"/>
                  </a:lnTo>
                  <a:lnTo>
                    <a:pt x="1166" y="311"/>
                  </a:lnTo>
                  <a:lnTo>
                    <a:pt x="1170" y="315"/>
                  </a:lnTo>
                  <a:lnTo>
                    <a:pt x="1135" y="315"/>
                  </a:lnTo>
                  <a:lnTo>
                    <a:pt x="1135" y="298"/>
                  </a:lnTo>
                  <a:lnTo>
                    <a:pt x="1135" y="298"/>
                  </a:lnTo>
                  <a:lnTo>
                    <a:pt x="1069" y="298"/>
                  </a:lnTo>
                  <a:lnTo>
                    <a:pt x="1008" y="298"/>
                  </a:lnTo>
                  <a:lnTo>
                    <a:pt x="1008" y="298"/>
                  </a:lnTo>
                  <a:lnTo>
                    <a:pt x="1012" y="302"/>
                  </a:lnTo>
                  <a:lnTo>
                    <a:pt x="1017" y="306"/>
                  </a:lnTo>
                  <a:lnTo>
                    <a:pt x="1025" y="311"/>
                  </a:lnTo>
                  <a:lnTo>
                    <a:pt x="1025" y="315"/>
                  </a:lnTo>
                  <a:lnTo>
                    <a:pt x="986" y="315"/>
                  </a:lnTo>
                  <a:lnTo>
                    <a:pt x="986" y="315"/>
                  </a:lnTo>
                  <a:lnTo>
                    <a:pt x="986" y="306"/>
                  </a:lnTo>
                  <a:lnTo>
                    <a:pt x="981" y="298"/>
                  </a:lnTo>
                  <a:lnTo>
                    <a:pt x="981" y="298"/>
                  </a:lnTo>
                  <a:lnTo>
                    <a:pt x="924" y="298"/>
                  </a:lnTo>
                  <a:lnTo>
                    <a:pt x="894" y="298"/>
                  </a:lnTo>
                  <a:lnTo>
                    <a:pt x="868" y="298"/>
                  </a:lnTo>
                  <a:lnTo>
                    <a:pt x="868" y="298"/>
                  </a:lnTo>
                  <a:lnTo>
                    <a:pt x="876" y="306"/>
                  </a:lnTo>
                  <a:lnTo>
                    <a:pt x="881" y="311"/>
                  </a:lnTo>
                  <a:lnTo>
                    <a:pt x="881" y="315"/>
                  </a:lnTo>
                  <a:lnTo>
                    <a:pt x="881" y="315"/>
                  </a:lnTo>
                  <a:lnTo>
                    <a:pt x="872" y="311"/>
                  </a:lnTo>
                  <a:lnTo>
                    <a:pt x="868" y="311"/>
                  </a:lnTo>
                  <a:lnTo>
                    <a:pt x="854" y="315"/>
                  </a:lnTo>
                  <a:lnTo>
                    <a:pt x="854" y="315"/>
                  </a:lnTo>
                  <a:lnTo>
                    <a:pt x="850" y="311"/>
                  </a:lnTo>
                  <a:lnTo>
                    <a:pt x="850" y="298"/>
                  </a:lnTo>
                  <a:lnTo>
                    <a:pt x="850" y="298"/>
                  </a:lnTo>
                  <a:lnTo>
                    <a:pt x="793" y="298"/>
                  </a:lnTo>
                  <a:lnTo>
                    <a:pt x="732" y="298"/>
                  </a:lnTo>
                  <a:lnTo>
                    <a:pt x="732" y="298"/>
                  </a:lnTo>
                  <a:lnTo>
                    <a:pt x="732" y="302"/>
                  </a:lnTo>
                  <a:lnTo>
                    <a:pt x="732" y="306"/>
                  </a:lnTo>
                  <a:lnTo>
                    <a:pt x="736" y="306"/>
                  </a:lnTo>
                  <a:lnTo>
                    <a:pt x="736" y="306"/>
                  </a:lnTo>
                  <a:lnTo>
                    <a:pt x="736" y="302"/>
                  </a:lnTo>
                  <a:lnTo>
                    <a:pt x="740" y="298"/>
                  </a:lnTo>
                  <a:lnTo>
                    <a:pt x="740" y="298"/>
                  </a:lnTo>
                  <a:lnTo>
                    <a:pt x="749" y="306"/>
                  </a:lnTo>
                  <a:lnTo>
                    <a:pt x="754" y="311"/>
                  </a:lnTo>
                  <a:lnTo>
                    <a:pt x="754" y="311"/>
                  </a:lnTo>
                  <a:lnTo>
                    <a:pt x="754" y="311"/>
                  </a:lnTo>
                  <a:lnTo>
                    <a:pt x="736" y="311"/>
                  </a:lnTo>
                  <a:lnTo>
                    <a:pt x="719" y="311"/>
                  </a:lnTo>
                  <a:lnTo>
                    <a:pt x="719" y="311"/>
                  </a:lnTo>
                  <a:lnTo>
                    <a:pt x="723" y="302"/>
                  </a:lnTo>
                  <a:lnTo>
                    <a:pt x="723" y="298"/>
                  </a:lnTo>
                  <a:lnTo>
                    <a:pt x="723" y="298"/>
                  </a:lnTo>
                  <a:lnTo>
                    <a:pt x="679" y="298"/>
                  </a:lnTo>
                  <a:lnTo>
                    <a:pt x="635" y="298"/>
                  </a:lnTo>
                  <a:lnTo>
                    <a:pt x="596" y="298"/>
                  </a:lnTo>
                  <a:lnTo>
                    <a:pt x="565" y="293"/>
                  </a:lnTo>
                  <a:lnTo>
                    <a:pt x="565" y="293"/>
                  </a:lnTo>
                  <a:lnTo>
                    <a:pt x="569" y="289"/>
                  </a:lnTo>
                  <a:lnTo>
                    <a:pt x="569" y="289"/>
                  </a:lnTo>
                  <a:lnTo>
                    <a:pt x="569" y="285"/>
                  </a:lnTo>
                  <a:lnTo>
                    <a:pt x="569" y="285"/>
                  </a:lnTo>
                  <a:lnTo>
                    <a:pt x="569" y="285"/>
                  </a:lnTo>
                  <a:lnTo>
                    <a:pt x="675" y="271"/>
                  </a:lnTo>
                  <a:lnTo>
                    <a:pt x="675" y="271"/>
                  </a:lnTo>
                  <a:lnTo>
                    <a:pt x="675" y="276"/>
                  </a:lnTo>
                  <a:lnTo>
                    <a:pt x="683" y="276"/>
                  </a:lnTo>
                  <a:lnTo>
                    <a:pt x="688" y="276"/>
                  </a:lnTo>
                  <a:lnTo>
                    <a:pt x="692" y="271"/>
                  </a:lnTo>
                  <a:lnTo>
                    <a:pt x="692" y="271"/>
                  </a:lnTo>
                  <a:lnTo>
                    <a:pt x="727" y="276"/>
                  </a:lnTo>
                  <a:lnTo>
                    <a:pt x="767" y="276"/>
                  </a:lnTo>
                  <a:lnTo>
                    <a:pt x="806" y="276"/>
                  </a:lnTo>
                  <a:lnTo>
                    <a:pt x="837" y="276"/>
                  </a:lnTo>
                  <a:lnTo>
                    <a:pt x="837" y="276"/>
                  </a:lnTo>
                  <a:lnTo>
                    <a:pt x="837" y="271"/>
                  </a:lnTo>
                  <a:lnTo>
                    <a:pt x="837" y="267"/>
                  </a:lnTo>
                  <a:lnTo>
                    <a:pt x="837" y="276"/>
                  </a:lnTo>
                  <a:lnTo>
                    <a:pt x="837" y="276"/>
                  </a:lnTo>
                  <a:lnTo>
                    <a:pt x="863" y="276"/>
                  </a:lnTo>
                  <a:lnTo>
                    <a:pt x="876" y="276"/>
                  </a:lnTo>
                  <a:lnTo>
                    <a:pt x="885" y="276"/>
                  </a:lnTo>
                  <a:lnTo>
                    <a:pt x="885" y="276"/>
                  </a:lnTo>
                  <a:lnTo>
                    <a:pt x="889" y="271"/>
                  </a:lnTo>
                  <a:lnTo>
                    <a:pt x="894" y="276"/>
                  </a:lnTo>
                  <a:lnTo>
                    <a:pt x="894" y="276"/>
                  </a:lnTo>
                  <a:lnTo>
                    <a:pt x="894" y="267"/>
                  </a:lnTo>
                  <a:lnTo>
                    <a:pt x="894" y="263"/>
                  </a:lnTo>
                  <a:lnTo>
                    <a:pt x="894" y="263"/>
                  </a:lnTo>
                  <a:lnTo>
                    <a:pt x="894" y="263"/>
                  </a:lnTo>
                  <a:lnTo>
                    <a:pt x="898" y="267"/>
                  </a:lnTo>
                  <a:lnTo>
                    <a:pt x="898" y="267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03" y="267"/>
                  </a:lnTo>
                  <a:lnTo>
                    <a:pt x="907" y="276"/>
                  </a:lnTo>
                  <a:lnTo>
                    <a:pt x="907" y="276"/>
                  </a:lnTo>
                  <a:lnTo>
                    <a:pt x="920" y="271"/>
                  </a:lnTo>
                  <a:lnTo>
                    <a:pt x="933" y="276"/>
                  </a:lnTo>
                  <a:lnTo>
                    <a:pt x="933" y="276"/>
                  </a:lnTo>
                  <a:lnTo>
                    <a:pt x="933" y="271"/>
                  </a:lnTo>
                  <a:lnTo>
                    <a:pt x="933" y="267"/>
                  </a:lnTo>
                  <a:lnTo>
                    <a:pt x="933" y="263"/>
                  </a:lnTo>
                  <a:lnTo>
                    <a:pt x="933" y="258"/>
                  </a:lnTo>
                  <a:lnTo>
                    <a:pt x="933" y="258"/>
                  </a:lnTo>
                  <a:lnTo>
                    <a:pt x="946" y="263"/>
                  </a:lnTo>
                  <a:lnTo>
                    <a:pt x="955" y="258"/>
                  </a:lnTo>
                  <a:lnTo>
                    <a:pt x="955" y="258"/>
                  </a:lnTo>
                  <a:lnTo>
                    <a:pt x="951" y="263"/>
                  </a:lnTo>
                  <a:lnTo>
                    <a:pt x="951" y="267"/>
                  </a:lnTo>
                  <a:lnTo>
                    <a:pt x="951" y="267"/>
                  </a:lnTo>
                  <a:lnTo>
                    <a:pt x="946" y="271"/>
                  </a:lnTo>
                  <a:lnTo>
                    <a:pt x="946" y="271"/>
                  </a:lnTo>
                  <a:lnTo>
                    <a:pt x="946" y="267"/>
                  </a:lnTo>
                  <a:lnTo>
                    <a:pt x="942" y="263"/>
                  </a:lnTo>
                  <a:lnTo>
                    <a:pt x="942" y="263"/>
                  </a:lnTo>
                  <a:lnTo>
                    <a:pt x="946" y="267"/>
                  </a:lnTo>
                  <a:lnTo>
                    <a:pt x="946" y="276"/>
                  </a:lnTo>
                  <a:lnTo>
                    <a:pt x="946" y="276"/>
                  </a:lnTo>
                  <a:lnTo>
                    <a:pt x="1012" y="276"/>
                  </a:lnTo>
                  <a:lnTo>
                    <a:pt x="1012" y="276"/>
                  </a:lnTo>
                  <a:lnTo>
                    <a:pt x="1012" y="263"/>
                  </a:lnTo>
                  <a:lnTo>
                    <a:pt x="1012" y="263"/>
                  </a:lnTo>
                  <a:lnTo>
                    <a:pt x="1017" y="258"/>
                  </a:lnTo>
                  <a:lnTo>
                    <a:pt x="1017" y="258"/>
                  </a:lnTo>
                  <a:lnTo>
                    <a:pt x="1017" y="267"/>
                  </a:lnTo>
                  <a:lnTo>
                    <a:pt x="1017" y="276"/>
                  </a:lnTo>
                  <a:lnTo>
                    <a:pt x="1017" y="276"/>
                  </a:lnTo>
                  <a:lnTo>
                    <a:pt x="1104" y="276"/>
                  </a:lnTo>
                  <a:lnTo>
                    <a:pt x="1187" y="276"/>
                  </a:lnTo>
                  <a:lnTo>
                    <a:pt x="1187" y="276"/>
                  </a:lnTo>
                  <a:lnTo>
                    <a:pt x="1192" y="267"/>
                  </a:lnTo>
                  <a:lnTo>
                    <a:pt x="1187" y="258"/>
                  </a:lnTo>
                  <a:lnTo>
                    <a:pt x="1187" y="258"/>
                  </a:lnTo>
                  <a:lnTo>
                    <a:pt x="1196" y="263"/>
                  </a:lnTo>
                  <a:lnTo>
                    <a:pt x="1196" y="267"/>
                  </a:lnTo>
                  <a:lnTo>
                    <a:pt x="1196" y="271"/>
                  </a:lnTo>
                  <a:lnTo>
                    <a:pt x="1201" y="271"/>
                  </a:lnTo>
                  <a:lnTo>
                    <a:pt x="1201" y="271"/>
                  </a:lnTo>
                  <a:lnTo>
                    <a:pt x="1201" y="267"/>
                  </a:lnTo>
                  <a:lnTo>
                    <a:pt x="1201" y="267"/>
                  </a:lnTo>
                  <a:lnTo>
                    <a:pt x="1205" y="276"/>
                  </a:lnTo>
                  <a:lnTo>
                    <a:pt x="1205" y="276"/>
                  </a:lnTo>
                  <a:lnTo>
                    <a:pt x="1205" y="263"/>
                  </a:lnTo>
                  <a:lnTo>
                    <a:pt x="1209" y="258"/>
                  </a:lnTo>
                  <a:lnTo>
                    <a:pt x="1209" y="258"/>
                  </a:lnTo>
                  <a:lnTo>
                    <a:pt x="1209" y="258"/>
                  </a:lnTo>
                  <a:lnTo>
                    <a:pt x="1218" y="263"/>
                  </a:lnTo>
                  <a:lnTo>
                    <a:pt x="1218" y="267"/>
                  </a:lnTo>
                  <a:lnTo>
                    <a:pt x="1218" y="276"/>
                  </a:lnTo>
                  <a:lnTo>
                    <a:pt x="1218" y="276"/>
                  </a:lnTo>
                  <a:lnTo>
                    <a:pt x="1227" y="276"/>
                  </a:lnTo>
                  <a:lnTo>
                    <a:pt x="1231" y="276"/>
                  </a:lnTo>
                  <a:lnTo>
                    <a:pt x="1231" y="276"/>
                  </a:lnTo>
                  <a:lnTo>
                    <a:pt x="1231" y="267"/>
                  </a:lnTo>
                  <a:lnTo>
                    <a:pt x="1231" y="263"/>
                  </a:lnTo>
                  <a:lnTo>
                    <a:pt x="1227" y="263"/>
                  </a:lnTo>
                  <a:lnTo>
                    <a:pt x="1231" y="258"/>
                  </a:lnTo>
                  <a:lnTo>
                    <a:pt x="1231" y="258"/>
                  </a:lnTo>
                  <a:lnTo>
                    <a:pt x="1231" y="258"/>
                  </a:lnTo>
                  <a:lnTo>
                    <a:pt x="1236" y="254"/>
                  </a:lnTo>
                  <a:lnTo>
                    <a:pt x="1236" y="254"/>
                  </a:lnTo>
                  <a:lnTo>
                    <a:pt x="1240" y="254"/>
                  </a:lnTo>
                  <a:lnTo>
                    <a:pt x="1240" y="254"/>
                  </a:lnTo>
                  <a:lnTo>
                    <a:pt x="1240" y="258"/>
                  </a:lnTo>
                  <a:lnTo>
                    <a:pt x="1240" y="258"/>
                  </a:lnTo>
                  <a:lnTo>
                    <a:pt x="1236" y="258"/>
                  </a:lnTo>
                  <a:lnTo>
                    <a:pt x="1236" y="263"/>
                  </a:lnTo>
                  <a:lnTo>
                    <a:pt x="1236" y="263"/>
                  </a:lnTo>
                  <a:lnTo>
                    <a:pt x="1236" y="263"/>
                  </a:lnTo>
                  <a:lnTo>
                    <a:pt x="1236" y="263"/>
                  </a:lnTo>
                  <a:lnTo>
                    <a:pt x="1240" y="267"/>
                  </a:lnTo>
                  <a:lnTo>
                    <a:pt x="1240" y="267"/>
                  </a:lnTo>
                  <a:lnTo>
                    <a:pt x="1244" y="263"/>
                  </a:lnTo>
                  <a:lnTo>
                    <a:pt x="1249" y="263"/>
                  </a:lnTo>
                  <a:lnTo>
                    <a:pt x="1266" y="263"/>
                  </a:lnTo>
                  <a:lnTo>
                    <a:pt x="1266" y="263"/>
                  </a:lnTo>
                  <a:lnTo>
                    <a:pt x="1262" y="267"/>
                  </a:lnTo>
                  <a:lnTo>
                    <a:pt x="1266" y="276"/>
                  </a:lnTo>
                  <a:lnTo>
                    <a:pt x="1266" y="276"/>
                  </a:lnTo>
                  <a:lnTo>
                    <a:pt x="1284" y="276"/>
                  </a:lnTo>
                  <a:lnTo>
                    <a:pt x="1306" y="276"/>
                  </a:lnTo>
                  <a:lnTo>
                    <a:pt x="1306" y="276"/>
                  </a:lnTo>
                  <a:lnTo>
                    <a:pt x="1306" y="271"/>
                  </a:lnTo>
                  <a:lnTo>
                    <a:pt x="1310" y="267"/>
                  </a:lnTo>
                  <a:lnTo>
                    <a:pt x="1310" y="276"/>
                  </a:lnTo>
                  <a:lnTo>
                    <a:pt x="1310" y="276"/>
                  </a:lnTo>
                  <a:lnTo>
                    <a:pt x="1323" y="276"/>
                  </a:lnTo>
                  <a:lnTo>
                    <a:pt x="1336" y="276"/>
                  </a:lnTo>
                  <a:lnTo>
                    <a:pt x="1336" y="276"/>
                  </a:lnTo>
                  <a:close/>
                  <a:moveTo>
                    <a:pt x="1319" y="157"/>
                  </a:moveTo>
                  <a:lnTo>
                    <a:pt x="1319" y="157"/>
                  </a:lnTo>
                  <a:lnTo>
                    <a:pt x="1323" y="166"/>
                  </a:lnTo>
                  <a:lnTo>
                    <a:pt x="1319" y="171"/>
                  </a:lnTo>
                  <a:lnTo>
                    <a:pt x="1319" y="171"/>
                  </a:lnTo>
                  <a:lnTo>
                    <a:pt x="1319" y="166"/>
                  </a:lnTo>
                  <a:lnTo>
                    <a:pt x="1319" y="157"/>
                  </a:lnTo>
                  <a:lnTo>
                    <a:pt x="1319" y="153"/>
                  </a:lnTo>
                  <a:lnTo>
                    <a:pt x="1319" y="157"/>
                  </a:lnTo>
                  <a:lnTo>
                    <a:pt x="1319" y="157"/>
                  </a:lnTo>
                  <a:close/>
                  <a:moveTo>
                    <a:pt x="456" y="4"/>
                  </a:moveTo>
                  <a:lnTo>
                    <a:pt x="456" y="4"/>
                  </a:lnTo>
                  <a:lnTo>
                    <a:pt x="456" y="8"/>
                  </a:lnTo>
                  <a:lnTo>
                    <a:pt x="460" y="8"/>
                  </a:lnTo>
                  <a:lnTo>
                    <a:pt x="460" y="8"/>
                  </a:lnTo>
                  <a:lnTo>
                    <a:pt x="456" y="13"/>
                  </a:lnTo>
                  <a:lnTo>
                    <a:pt x="451" y="13"/>
                  </a:lnTo>
                  <a:lnTo>
                    <a:pt x="438" y="13"/>
                  </a:lnTo>
                  <a:lnTo>
                    <a:pt x="438" y="13"/>
                  </a:lnTo>
                  <a:lnTo>
                    <a:pt x="442" y="8"/>
                  </a:lnTo>
                  <a:lnTo>
                    <a:pt x="447" y="8"/>
                  </a:lnTo>
                  <a:lnTo>
                    <a:pt x="451" y="8"/>
                  </a:lnTo>
                  <a:lnTo>
                    <a:pt x="456" y="4"/>
                  </a:lnTo>
                  <a:lnTo>
                    <a:pt x="456" y="4"/>
                  </a:lnTo>
                  <a:close/>
                  <a:moveTo>
                    <a:pt x="359" y="44"/>
                  </a:moveTo>
                  <a:lnTo>
                    <a:pt x="359" y="44"/>
                  </a:lnTo>
                  <a:lnTo>
                    <a:pt x="355" y="44"/>
                  </a:lnTo>
                  <a:lnTo>
                    <a:pt x="346" y="44"/>
                  </a:lnTo>
                  <a:lnTo>
                    <a:pt x="346" y="44"/>
                  </a:lnTo>
                  <a:lnTo>
                    <a:pt x="359" y="39"/>
                  </a:lnTo>
                  <a:lnTo>
                    <a:pt x="368" y="39"/>
                  </a:lnTo>
                  <a:lnTo>
                    <a:pt x="372" y="44"/>
                  </a:lnTo>
                  <a:lnTo>
                    <a:pt x="359" y="44"/>
                  </a:lnTo>
                  <a:lnTo>
                    <a:pt x="359" y="44"/>
                  </a:lnTo>
                  <a:close/>
                  <a:moveTo>
                    <a:pt x="350" y="52"/>
                  </a:moveTo>
                  <a:lnTo>
                    <a:pt x="350" y="52"/>
                  </a:lnTo>
                  <a:lnTo>
                    <a:pt x="350" y="52"/>
                  </a:lnTo>
                  <a:lnTo>
                    <a:pt x="350" y="52"/>
                  </a:lnTo>
                  <a:lnTo>
                    <a:pt x="359" y="48"/>
                  </a:lnTo>
                  <a:lnTo>
                    <a:pt x="368" y="48"/>
                  </a:lnTo>
                  <a:lnTo>
                    <a:pt x="377" y="48"/>
                  </a:lnTo>
                  <a:lnTo>
                    <a:pt x="377" y="48"/>
                  </a:lnTo>
                  <a:lnTo>
                    <a:pt x="377" y="52"/>
                  </a:lnTo>
                  <a:lnTo>
                    <a:pt x="377" y="52"/>
                  </a:lnTo>
                  <a:lnTo>
                    <a:pt x="368" y="52"/>
                  </a:lnTo>
                  <a:lnTo>
                    <a:pt x="359" y="52"/>
                  </a:lnTo>
                  <a:lnTo>
                    <a:pt x="350" y="52"/>
                  </a:lnTo>
                  <a:lnTo>
                    <a:pt x="350" y="52"/>
                  </a:lnTo>
                  <a:close/>
                  <a:moveTo>
                    <a:pt x="377" y="8"/>
                  </a:moveTo>
                  <a:lnTo>
                    <a:pt x="377" y="8"/>
                  </a:lnTo>
                  <a:lnTo>
                    <a:pt x="368" y="13"/>
                  </a:lnTo>
                  <a:lnTo>
                    <a:pt x="350" y="13"/>
                  </a:lnTo>
                  <a:lnTo>
                    <a:pt x="337" y="13"/>
                  </a:lnTo>
                  <a:lnTo>
                    <a:pt x="324" y="13"/>
                  </a:lnTo>
                  <a:lnTo>
                    <a:pt x="324" y="13"/>
                  </a:lnTo>
                  <a:lnTo>
                    <a:pt x="333" y="8"/>
                  </a:lnTo>
                  <a:lnTo>
                    <a:pt x="350" y="8"/>
                  </a:lnTo>
                  <a:lnTo>
                    <a:pt x="364" y="8"/>
                  </a:lnTo>
                  <a:lnTo>
                    <a:pt x="377" y="8"/>
                  </a:lnTo>
                  <a:lnTo>
                    <a:pt x="377" y="8"/>
                  </a:lnTo>
                  <a:close/>
                  <a:moveTo>
                    <a:pt x="324" y="17"/>
                  </a:moveTo>
                  <a:lnTo>
                    <a:pt x="355" y="17"/>
                  </a:lnTo>
                  <a:lnTo>
                    <a:pt x="355" y="17"/>
                  </a:lnTo>
                  <a:lnTo>
                    <a:pt x="359" y="17"/>
                  </a:lnTo>
                  <a:lnTo>
                    <a:pt x="364" y="17"/>
                  </a:lnTo>
                  <a:lnTo>
                    <a:pt x="381" y="17"/>
                  </a:lnTo>
                  <a:lnTo>
                    <a:pt x="381" y="17"/>
                  </a:lnTo>
                  <a:lnTo>
                    <a:pt x="359" y="22"/>
                  </a:lnTo>
                  <a:lnTo>
                    <a:pt x="337" y="22"/>
                  </a:lnTo>
                  <a:lnTo>
                    <a:pt x="324" y="17"/>
                  </a:lnTo>
                  <a:lnTo>
                    <a:pt x="324" y="17"/>
                  </a:lnTo>
                  <a:close/>
                  <a:moveTo>
                    <a:pt x="136" y="48"/>
                  </a:moveTo>
                  <a:lnTo>
                    <a:pt x="136" y="48"/>
                  </a:lnTo>
                  <a:lnTo>
                    <a:pt x="131" y="48"/>
                  </a:lnTo>
                  <a:lnTo>
                    <a:pt x="140" y="48"/>
                  </a:lnTo>
                  <a:lnTo>
                    <a:pt x="158" y="48"/>
                  </a:lnTo>
                  <a:lnTo>
                    <a:pt x="158" y="48"/>
                  </a:lnTo>
                  <a:lnTo>
                    <a:pt x="162" y="48"/>
                  </a:lnTo>
                  <a:lnTo>
                    <a:pt x="166" y="48"/>
                  </a:lnTo>
                  <a:lnTo>
                    <a:pt x="166" y="48"/>
                  </a:lnTo>
                  <a:lnTo>
                    <a:pt x="149" y="52"/>
                  </a:lnTo>
                  <a:lnTo>
                    <a:pt x="136" y="48"/>
                  </a:lnTo>
                  <a:lnTo>
                    <a:pt x="136" y="48"/>
                  </a:lnTo>
                  <a:close/>
                  <a:moveTo>
                    <a:pt x="245" y="44"/>
                  </a:moveTo>
                  <a:lnTo>
                    <a:pt x="245" y="44"/>
                  </a:lnTo>
                  <a:lnTo>
                    <a:pt x="258" y="48"/>
                  </a:lnTo>
                  <a:lnTo>
                    <a:pt x="258" y="48"/>
                  </a:lnTo>
                  <a:lnTo>
                    <a:pt x="258" y="44"/>
                  </a:lnTo>
                  <a:lnTo>
                    <a:pt x="258" y="39"/>
                  </a:lnTo>
                  <a:lnTo>
                    <a:pt x="258" y="39"/>
                  </a:lnTo>
                  <a:lnTo>
                    <a:pt x="263" y="39"/>
                  </a:lnTo>
                  <a:lnTo>
                    <a:pt x="263" y="44"/>
                  </a:lnTo>
                  <a:lnTo>
                    <a:pt x="263" y="48"/>
                  </a:lnTo>
                  <a:lnTo>
                    <a:pt x="267" y="48"/>
                  </a:lnTo>
                  <a:lnTo>
                    <a:pt x="267" y="48"/>
                  </a:lnTo>
                  <a:lnTo>
                    <a:pt x="263" y="48"/>
                  </a:lnTo>
                  <a:lnTo>
                    <a:pt x="263" y="52"/>
                  </a:lnTo>
                  <a:lnTo>
                    <a:pt x="263" y="52"/>
                  </a:lnTo>
                  <a:lnTo>
                    <a:pt x="236" y="48"/>
                  </a:lnTo>
                  <a:lnTo>
                    <a:pt x="232" y="48"/>
                  </a:lnTo>
                  <a:lnTo>
                    <a:pt x="245" y="44"/>
                  </a:lnTo>
                  <a:lnTo>
                    <a:pt x="245" y="44"/>
                  </a:lnTo>
                  <a:close/>
                  <a:moveTo>
                    <a:pt x="241" y="61"/>
                  </a:moveTo>
                  <a:lnTo>
                    <a:pt x="241" y="61"/>
                  </a:lnTo>
                  <a:lnTo>
                    <a:pt x="250" y="57"/>
                  </a:lnTo>
                  <a:lnTo>
                    <a:pt x="263" y="57"/>
                  </a:lnTo>
                  <a:lnTo>
                    <a:pt x="263" y="57"/>
                  </a:lnTo>
                  <a:lnTo>
                    <a:pt x="263" y="61"/>
                  </a:lnTo>
                  <a:lnTo>
                    <a:pt x="241" y="61"/>
                  </a:lnTo>
                  <a:lnTo>
                    <a:pt x="241" y="61"/>
                  </a:lnTo>
                  <a:close/>
                  <a:moveTo>
                    <a:pt x="302" y="131"/>
                  </a:moveTo>
                  <a:lnTo>
                    <a:pt x="302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6"/>
                  </a:lnTo>
                  <a:lnTo>
                    <a:pt x="298" y="136"/>
                  </a:lnTo>
                  <a:lnTo>
                    <a:pt x="293" y="131"/>
                  </a:lnTo>
                  <a:lnTo>
                    <a:pt x="293" y="127"/>
                  </a:lnTo>
                  <a:lnTo>
                    <a:pt x="293" y="127"/>
                  </a:lnTo>
                  <a:lnTo>
                    <a:pt x="298" y="127"/>
                  </a:lnTo>
                  <a:lnTo>
                    <a:pt x="298" y="127"/>
                  </a:lnTo>
                  <a:lnTo>
                    <a:pt x="302" y="127"/>
                  </a:lnTo>
                  <a:lnTo>
                    <a:pt x="302" y="122"/>
                  </a:lnTo>
                  <a:lnTo>
                    <a:pt x="302" y="122"/>
                  </a:lnTo>
                  <a:lnTo>
                    <a:pt x="307" y="122"/>
                  </a:lnTo>
                  <a:lnTo>
                    <a:pt x="307" y="127"/>
                  </a:lnTo>
                  <a:lnTo>
                    <a:pt x="302" y="131"/>
                  </a:lnTo>
                  <a:lnTo>
                    <a:pt x="302" y="131"/>
                  </a:lnTo>
                  <a:close/>
                  <a:moveTo>
                    <a:pt x="87" y="179"/>
                  </a:moveTo>
                  <a:lnTo>
                    <a:pt x="87" y="188"/>
                  </a:lnTo>
                  <a:lnTo>
                    <a:pt x="87" y="188"/>
                  </a:lnTo>
                  <a:lnTo>
                    <a:pt x="79" y="188"/>
                  </a:lnTo>
                  <a:lnTo>
                    <a:pt x="74" y="184"/>
                  </a:lnTo>
                  <a:lnTo>
                    <a:pt x="74" y="184"/>
                  </a:lnTo>
                  <a:lnTo>
                    <a:pt x="79" y="179"/>
                  </a:lnTo>
                  <a:lnTo>
                    <a:pt x="87" y="179"/>
                  </a:lnTo>
                  <a:lnTo>
                    <a:pt x="87" y="179"/>
                  </a:lnTo>
                  <a:close/>
                  <a:moveTo>
                    <a:pt x="92" y="236"/>
                  </a:moveTo>
                  <a:lnTo>
                    <a:pt x="92" y="236"/>
                  </a:lnTo>
                  <a:lnTo>
                    <a:pt x="87" y="236"/>
                  </a:lnTo>
                  <a:lnTo>
                    <a:pt x="87" y="232"/>
                  </a:lnTo>
                  <a:lnTo>
                    <a:pt x="87" y="228"/>
                  </a:lnTo>
                  <a:lnTo>
                    <a:pt x="92" y="228"/>
                  </a:lnTo>
                  <a:lnTo>
                    <a:pt x="92" y="228"/>
                  </a:lnTo>
                  <a:lnTo>
                    <a:pt x="87" y="223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3" y="214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74" y="210"/>
                  </a:lnTo>
                  <a:lnTo>
                    <a:pt x="70" y="214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57" y="223"/>
                  </a:lnTo>
                  <a:lnTo>
                    <a:pt x="57" y="223"/>
                  </a:lnTo>
                  <a:lnTo>
                    <a:pt x="52" y="223"/>
                  </a:lnTo>
                  <a:lnTo>
                    <a:pt x="57" y="219"/>
                  </a:lnTo>
                  <a:lnTo>
                    <a:pt x="61" y="210"/>
                  </a:lnTo>
                  <a:lnTo>
                    <a:pt x="61" y="210"/>
                  </a:lnTo>
                  <a:lnTo>
                    <a:pt x="65" y="214"/>
                  </a:lnTo>
                  <a:lnTo>
                    <a:pt x="70" y="210"/>
                  </a:lnTo>
                  <a:lnTo>
                    <a:pt x="79" y="201"/>
                  </a:lnTo>
                  <a:lnTo>
                    <a:pt x="79" y="201"/>
                  </a:lnTo>
                  <a:lnTo>
                    <a:pt x="74" y="201"/>
                  </a:lnTo>
                  <a:lnTo>
                    <a:pt x="74" y="197"/>
                  </a:lnTo>
                  <a:lnTo>
                    <a:pt x="79" y="193"/>
                  </a:lnTo>
                  <a:lnTo>
                    <a:pt x="74" y="193"/>
                  </a:lnTo>
                  <a:lnTo>
                    <a:pt x="74" y="193"/>
                  </a:lnTo>
                  <a:lnTo>
                    <a:pt x="79" y="188"/>
                  </a:lnTo>
                  <a:lnTo>
                    <a:pt x="83" y="188"/>
                  </a:lnTo>
                  <a:lnTo>
                    <a:pt x="92" y="188"/>
                  </a:lnTo>
                  <a:lnTo>
                    <a:pt x="92" y="236"/>
                  </a:lnTo>
                  <a:close/>
                  <a:moveTo>
                    <a:pt x="118" y="324"/>
                  </a:moveTo>
                  <a:lnTo>
                    <a:pt x="118" y="324"/>
                  </a:lnTo>
                  <a:lnTo>
                    <a:pt x="127" y="320"/>
                  </a:lnTo>
                  <a:lnTo>
                    <a:pt x="131" y="320"/>
                  </a:lnTo>
                  <a:lnTo>
                    <a:pt x="131" y="320"/>
                  </a:lnTo>
                  <a:lnTo>
                    <a:pt x="131" y="324"/>
                  </a:lnTo>
                  <a:lnTo>
                    <a:pt x="127" y="328"/>
                  </a:lnTo>
                  <a:lnTo>
                    <a:pt x="118" y="324"/>
                  </a:lnTo>
                  <a:lnTo>
                    <a:pt x="118" y="324"/>
                  </a:lnTo>
                  <a:close/>
                  <a:moveTo>
                    <a:pt x="149" y="280"/>
                  </a:moveTo>
                  <a:lnTo>
                    <a:pt x="149" y="280"/>
                  </a:lnTo>
                  <a:lnTo>
                    <a:pt x="144" y="276"/>
                  </a:lnTo>
                  <a:lnTo>
                    <a:pt x="144" y="267"/>
                  </a:lnTo>
                  <a:lnTo>
                    <a:pt x="144" y="267"/>
                  </a:lnTo>
                  <a:lnTo>
                    <a:pt x="149" y="267"/>
                  </a:lnTo>
                  <a:lnTo>
                    <a:pt x="153" y="267"/>
                  </a:lnTo>
                  <a:lnTo>
                    <a:pt x="153" y="267"/>
                  </a:lnTo>
                  <a:lnTo>
                    <a:pt x="149" y="276"/>
                  </a:lnTo>
                  <a:lnTo>
                    <a:pt x="149" y="280"/>
                  </a:lnTo>
                  <a:lnTo>
                    <a:pt x="149" y="280"/>
                  </a:lnTo>
                  <a:close/>
                  <a:moveTo>
                    <a:pt x="166" y="254"/>
                  </a:moveTo>
                  <a:lnTo>
                    <a:pt x="158" y="254"/>
                  </a:lnTo>
                  <a:lnTo>
                    <a:pt x="158" y="254"/>
                  </a:lnTo>
                  <a:lnTo>
                    <a:pt x="162" y="245"/>
                  </a:lnTo>
                  <a:lnTo>
                    <a:pt x="166" y="245"/>
                  </a:lnTo>
                  <a:lnTo>
                    <a:pt x="166" y="254"/>
                  </a:lnTo>
                  <a:close/>
                  <a:moveTo>
                    <a:pt x="171" y="250"/>
                  </a:moveTo>
                  <a:lnTo>
                    <a:pt x="171" y="250"/>
                  </a:lnTo>
                  <a:lnTo>
                    <a:pt x="171" y="245"/>
                  </a:lnTo>
                  <a:lnTo>
                    <a:pt x="179" y="245"/>
                  </a:lnTo>
                  <a:lnTo>
                    <a:pt x="188" y="250"/>
                  </a:lnTo>
                  <a:lnTo>
                    <a:pt x="188" y="250"/>
                  </a:lnTo>
                  <a:lnTo>
                    <a:pt x="188" y="254"/>
                  </a:lnTo>
                  <a:lnTo>
                    <a:pt x="179" y="254"/>
                  </a:lnTo>
                  <a:lnTo>
                    <a:pt x="171" y="250"/>
                  </a:lnTo>
                  <a:lnTo>
                    <a:pt x="171" y="250"/>
                  </a:lnTo>
                  <a:close/>
                  <a:moveTo>
                    <a:pt x="201" y="245"/>
                  </a:moveTo>
                  <a:lnTo>
                    <a:pt x="201" y="245"/>
                  </a:lnTo>
                  <a:lnTo>
                    <a:pt x="206" y="241"/>
                  </a:lnTo>
                  <a:lnTo>
                    <a:pt x="206" y="245"/>
                  </a:lnTo>
                  <a:lnTo>
                    <a:pt x="206" y="254"/>
                  </a:lnTo>
                  <a:lnTo>
                    <a:pt x="210" y="254"/>
                  </a:lnTo>
                  <a:lnTo>
                    <a:pt x="210" y="254"/>
                  </a:lnTo>
                  <a:lnTo>
                    <a:pt x="206" y="258"/>
                  </a:lnTo>
                  <a:lnTo>
                    <a:pt x="201" y="254"/>
                  </a:lnTo>
                  <a:lnTo>
                    <a:pt x="201" y="254"/>
                  </a:lnTo>
                  <a:lnTo>
                    <a:pt x="201" y="245"/>
                  </a:lnTo>
                  <a:lnTo>
                    <a:pt x="201" y="245"/>
                  </a:lnTo>
                  <a:close/>
                  <a:moveTo>
                    <a:pt x="219" y="276"/>
                  </a:moveTo>
                  <a:lnTo>
                    <a:pt x="219" y="276"/>
                  </a:lnTo>
                  <a:lnTo>
                    <a:pt x="219" y="276"/>
                  </a:lnTo>
                  <a:lnTo>
                    <a:pt x="219" y="280"/>
                  </a:lnTo>
                  <a:lnTo>
                    <a:pt x="219" y="280"/>
                  </a:lnTo>
                  <a:lnTo>
                    <a:pt x="214" y="280"/>
                  </a:lnTo>
                  <a:lnTo>
                    <a:pt x="210" y="280"/>
                  </a:lnTo>
                  <a:lnTo>
                    <a:pt x="210" y="280"/>
                  </a:lnTo>
                  <a:lnTo>
                    <a:pt x="210" y="280"/>
                  </a:lnTo>
                  <a:lnTo>
                    <a:pt x="206" y="276"/>
                  </a:lnTo>
                  <a:lnTo>
                    <a:pt x="210" y="276"/>
                  </a:lnTo>
                  <a:lnTo>
                    <a:pt x="223" y="271"/>
                  </a:lnTo>
                  <a:lnTo>
                    <a:pt x="223" y="271"/>
                  </a:lnTo>
                  <a:lnTo>
                    <a:pt x="223" y="276"/>
                  </a:lnTo>
                  <a:lnTo>
                    <a:pt x="219" y="276"/>
                  </a:lnTo>
                  <a:lnTo>
                    <a:pt x="219" y="276"/>
                  </a:lnTo>
                  <a:close/>
                  <a:moveTo>
                    <a:pt x="289" y="267"/>
                  </a:moveTo>
                  <a:lnTo>
                    <a:pt x="289" y="267"/>
                  </a:lnTo>
                  <a:lnTo>
                    <a:pt x="289" y="271"/>
                  </a:lnTo>
                  <a:lnTo>
                    <a:pt x="285" y="276"/>
                  </a:lnTo>
                  <a:lnTo>
                    <a:pt x="280" y="276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76" y="276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1" y="267"/>
                  </a:lnTo>
                  <a:lnTo>
                    <a:pt x="280" y="267"/>
                  </a:lnTo>
                  <a:lnTo>
                    <a:pt x="280" y="267"/>
                  </a:lnTo>
                  <a:lnTo>
                    <a:pt x="276" y="271"/>
                  </a:lnTo>
                  <a:lnTo>
                    <a:pt x="285" y="271"/>
                  </a:lnTo>
                  <a:lnTo>
                    <a:pt x="285" y="271"/>
                  </a:lnTo>
                  <a:lnTo>
                    <a:pt x="280" y="263"/>
                  </a:lnTo>
                  <a:lnTo>
                    <a:pt x="289" y="263"/>
                  </a:lnTo>
                  <a:lnTo>
                    <a:pt x="289" y="263"/>
                  </a:lnTo>
                  <a:lnTo>
                    <a:pt x="289" y="267"/>
                  </a:lnTo>
                  <a:lnTo>
                    <a:pt x="289" y="267"/>
                  </a:lnTo>
                  <a:lnTo>
                    <a:pt x="289" y="267"/>
                  </a:lnTo>
                  <a:close/>
                  <a:moveTo>
                    <a:pt x="315" y="267"/>
                  </a:moveTo>
                  <a:lnTo>
                    <a:pt x="315" y="267"/>
                  </a:lnTo>
                  <a:lnTo>
                    <a:pt x="320" y="263"/>
                  </a:lnTo>
                  <a:lnTo>
                    <a:pt x="333" y="263"/>
                  </a:lnTo>
                  <a:lnTo>
                    <a:pt x="333" y="263"/>
                  </a:lnTo>
                  <a:lnTo>
                    <a:pt x="328" y="267"/>
                  </a:lnTo>
                  <a:lnTo>
                    <a:pt x="324" y="267"/>
                  </a:lnTo>
                  <a:lnTo>
                    <a:pt x="320" y="267"/>
                  </a:lnTo>
                  <a:lnTo>
                    <a:pt x="315" y="267"/>
                  </a:lnTo>
                  <a:lnTo>
                    <a:pt x="315" y="267"/>
                  </a:lnTo>
                  <a:close/>
                  <a:moveTo>
                    <a:pt x="333" y="263"/>
                  </a:moveTo>
                  <a:lnTo>
                    <a:pt x="333" y="263"/>
                  </a:lnTo>
                  <a:lnTo>
                    <a:pt x="337" y="254"/>
                  </a:lnTo>
                  <a:lnTo>
                    <a:pt x="346" y="250"/>
                  </a:lnTo>
                  <a:lnTo>
                    <a:pt x="346" y="250"/>
                  </a:lnTo>
                  <a:lnTo>
                    <a:pt x="346" y="254"/>
                  </a:lnTo>
                  <a:lnTo>
                    <a:pt x="350" y="258"/>
                  </a:lnTo>
                  <a:lnTo>
                    <a:pt x="350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0" y="267"/>
                  </a:lnTo>
                  <a:lnTo>
                    <a:pt x="346" y="267"/>
                  </a:lnTo>
                  <a:lnTo>
                    <a:pt x="333" y="263"/>
                  </a:lnTo>
                  <a:lnTo>
                    <a:pt x="333" y="263"/>
                  </a:lnTo>
                  <a:close/>
                  <a:moveTo>
                    <a:pt x="438" y="236"/>
                  </a:moveTo>
                  <a:lnTo>
                    <a:pt x="438" y="236"/>
                  </a:lnTo>
                  <a:lnTo>
                    <a:pt x="425" y="236"/>
                  </a:lnTo>
                  <a:lnTo>
                    <a:pt x="420" y="236"/>
                  </a:lnTo>
                  <a:lnTo>
                    <a:pt x="416" y="228"/>
                  </a:lnTo>
                  <a:lnTo>
                    <a:pt x="416" y="228"/>
                  </a:lnTo>
                  <a:lnTo>
                    <a:pt x="434" y="223"/>
                  </a:lnTo>
                  <a:lnTo>
                    <a:pt x="438" y="223"/>
                  </a:lnTo>
                  <a:lnTo>
                    <a:pt x="438" y="236"/>
                  </a:lnTo>
                  <a:lnTo>
                    <a:pt x="438" y="236"/>
                  </a:lnTo>
                  <a:close/>
                  <a:moveTo>
                    <a:pt x="425" y="258"/>
                  </a:moveTo>
                  <a:lnTo>
                    <a:pt x="425" y="258"/>
                  </a:lnTo>
                  <a:lnTo>
                    <a:pt x="425" y="258"/>
                  </a:lnTo>
                  <a:lnTo>
                    <a:pt x="420" y="250"/>
                  </a:lnTo>
                  <a:lnTo>
                    <a:pt x="425" y="241"/>
                  </a:lnTo>
                  <a:lnTo>
                    <a:pt x="425" y="241"/>
                  </a:lnTo>
                  <a:lnTo>
                    <a:pt x="429" y="245"/>
                  </a:lnTo>
                  <a:lnTo>
                    <a:pt x="438" y="241"/>
                  </a:lnTo>
                  <a:lnTo>
                    <a:pt x="438" y="241"/>
                  </a:lnTo>
                  <a:lnTo>
                    <a:pt x="438" y="245"/>
                  </a:lnTo>
                  <a:lnTo>
                    <a:pt x="434" y="245"/>
                  </a:lnTo>
                  <a:lnTo>
                    <a:pt x="425" y="250"/>
                  </a:lnTo>
                  <a:lnTo>
                    <a:pt x="425" y="258"/>
                  </a:lnTo>
                  <a:lnTo>
                    <a:pt x="425" y="258"/>
                  </a:lnTo>
                  <a:close/>
                  <a:moveTo>
                    <a:pt x="399" y="245"/>
                  </a:moveTo>
                  <a:lnTo>
                    <a:pt x="399" y="245"/>
                  </a:lnTo>
                  <a:lnTo>
                    <a:pt x="403" y="250"/>
                  </a:lnTo>
                  <a:lnTo>
                    <a:pt x="403" y="254"/>
                  </a:lnTo>
                  <a:lnTo>
                    <a:pt x="403" y="267"/>
                  </a:lnTo>
                  <a:lnTo>
                    <a:pt x="403" y="267"/>
                  </a:lnTo>
                  <a:lnTo>
                    <a:pt x="399" y="263"/>
                  </a:lnTo>
                  <a:lnTo>
                    <a:pt x="399" y="258"/>
                  </a:lnTo>
                  <a:lnTo>
                    <a:pt x="399" y="245"/>
                  </a:lnTo>
                  <a:lnTo>
                    <a:pt x="399" y="245"/>
                  </a:lnTo>
                  <a:close/>
                  <a:moveTo>
                    <a:pt x="434" y="320"/>
                  </a:moveTo>
                  <a:lnTo>
                    <a:pt x="434" y="320"/>
                  </a:lnTo>
                  <a:lnTo>
                    <a:pt x="412" y="320"/>
                  </a:lnTo>
                  <a:lnTo>
                    <a:pt x="394" y="320"/>
                  </a:lnTo>
                  <a:lnTo>
                    <a:pt x="394" y="320"/>
                  </a:lnTo>
                  <a:lnTo>
                    <a:pt x="403" y="315"/>
                  </a:lnTo>
                  <a:lnTo>
                    <a:pt x="403" y="315"/>
                  </a:lnTo>
                  <a:lnTo>
                    <a:pt x="399" y="311"/>
                  </a:lnTo>
                  <a:lnTo>
                    <a:pt x="399" y="311"/>
                  </a:lnTo>
                  <a:lnTo>
                    <a:pt x="394" y="315"/>
                  </a:lnTo>
                  <a:lnTo>
                    <a:pt x="385" y="315"/>
                  </a:lnTo>
                  <a:lnTo>
                    <a:pt x="385" y="315"/>
                  </a:lnTo>
                  <a:lnTo>
                    <a:pt x="390" y="315"/>
                  </a:lnTo>
                  <a:lnTo>
                    <a:pt x="394" y="315"/>
                  </a:lnTo>
                  <a:lnTo>
                    <a:pt x="399" y="311"/>
                  </a:lnTo>
                  <a:lnTo>
                    <a:pt x="399" y="306"/>
                  </a:lnTo>
                  <a:lnTo>
                    <a:pt x="399" y="306"/>
                  </a:lnTo>
                  <a:lnTo>
                    <a:pt x="403" y="311"/>
                  </a:lnTo>
                  <a:lnTo>
                    <a:pt x="407" y="311"/>
                  </a:lnTo>
                  <a:lnTo>
                    <a:pt x="407" y="311"/>
                  </a:lnTo>
                  <a:lnTo>
                    <a:pt x="407" y="306"/>
                  </a:lnTo>
                  <a:lnTo>
                    <a:pt x="403" y="306"/>
                  </a:lnTo>
                  <a:lnTo>
                    <a:pt x="394" y="302"/>
                  </a:lnTo>
                  <a:lnTo>
                    <a:pt x="394" y="302"/>
                  </a:lnTo>
                  <a:lnTo>
                    <a:pt x="390" y="306"/>
                  </a:lnTo>
                  <a:lnTo>
                    <a:pt x="390" y="311"/>
                  </a:lnTo>
                  <a:lnTo>
                    <a:pt x="377" y="311"/>
                  </a:lnTo>
                  <a:lnTo>
                    <a:pt x="377" y="311"/>
                  </a:lnTo>
                  <a:lnTo>
                    <a:pt x="377" y="306"/>
                  </a:lnTo>
                  <a:lnTo>
                    <a:pt x="377" y="306"/>
                  </a:lnTo>
                  <a:lnTo>
                    <a:pt x="377" y="302"/>
                  </a:lnTo>
                  <a:lnTo>
                    <a:pt x="377" y="293"/>
                  </a:lnTo>
                  <a:lnTo>
                    <a:pt x="377" y="293"/>
                  </a:lnTo>
                  <a:lnTo>
                    <a:pt x="403" y="289"/>
                  </a:lnTo>
                  <a:lnTo>
                    <a:pt x="412" y="293"/>
                  </a:lnTo>
                  <a:lnTo>
                    <a:pt x="420" y="298"/>
                  </a:lnTo>
                  <a:lnTo>
                    <a:pt x="420" y="298"/>
                  </a:lnTo>
                  <a:lnTo>
                    <a:pt x="425" y="293"/>
                  </a:lnTo>
                  <a:lnTo>
                    <a:pt x="429" y="293"/>
                  </a:lnTo>
                  <a:lnTo>
                    <a:pt x="434" y="293"/>
                  </a:lnTo>
                  <a:lnTo>
                    <a:pt x="438" y="289"/>
                  </a:lnTo>
                  <a:lnTo>
                    <a:pt x="438" y="289"/>
                  </a:lnTo>
                  <a:lnTo>
                    <a:pt x="438" y="293"/>
                  </a:lnTo>
                  <a:lnTo>
                    <a:pt x="434" y="298"/>
                  </a:lnTo>
                  <a:lnTo>
                    <a:pt x="429" y="298"/>
                  </a:lnTo>
                  <a:lnTo>
                    <a:pt x="429" y="302"/>
                  </a:lnTo>
                  <a:lnTo>
                    <a:pt x="429" y="302"/>
                  </a:lnTo>
                  <a:lnTo>
                    <a:pt x="425" y="302"/>
                  </a:lnTo>
                  <a:lnTo>
                    <a:pt x="425" y="298"/>
                  </a:lnTo>
                  <a:lnTo>
                    <a:pt x="425" y="298"/>
                  </a:lnTo>
                  <a:lnTo>
                    <a:pt x="420" y="302"/>
                  </a:lnTo>
                  <a:lnTo>
                    <a:pt x="425" y="302"/>
                  </a:lnTo>
                  <a:lnTo>
                    <a:pt x="425" y="306"/>
                  </a:lnTo>
                  <a:lnTo>
                    <a:pt x="425" y="311"/>
                  </a:lnTo>
                  <a:lnTo>
                    <a:pt x="425" y="311"/>
                  </a:lnTo>
                  <a:lnTo>
                    <a:pt x="429" y="311"/>
                  </a:lnTo>
                  <a:lnTo>
                    <a:pt x="429" y="311"/>
                  </a:lnTo>
                  <a:lnTo>
                    <a:pt x="429" y="306"/>
                  </a:lnTo>
                  <a:lnTo>
                    <a:pt x="429" y="302"/>
                  </a:lnTo>
                  <a:lnTo>
                    <a:pt x="434" y="298"/>
                  </a:lnTo>
                  <a:lnTo>
                    <a:pt x="438" y="302"/>
                  </a:lnTo>
                  <a:lnTo>
                    <a:pt x="438" y="302"/>
                  </a:lnTo>
                  <a:lnTo>
                    <a:pt x="438" y="306"/>
                  </a:lnTo>
                  <a:lnTo>
                    <a:pt x="442" y="311"/>
                  </a:lnTo>
                  <a:lnTo>
                    <a:pt x="442" y="311"/>
                  </a:lnTo>
                  <a:lnTo>
                    <a:pt x="434" y="311"/>
                  </a:lnTo>
                  <a:lnTo>
                    <a:pt x="434" y="320"/>
                  </a:lnTo>
                  <a:lnTo>
                    <a:pt x="434" y="320"/>
                  </a:lnTo>
                  <a:close/>
                  <a:moveTo>
                    <a:pt x="482" y="267"/>
                  </a:moveTo>
                  <a:lnTo>
                    <a:pt x="482" y="267"/>
                  </a:lnTo>
                  <a:lnTo>
                    <a:pt x="477" y="267"/>
                  </a:lnTo>
                  <a:lnTo>
                    <a:pt x="477" y="263"/>
                  </a:lnTo>
                  <a:lnTo>
                    <a:pt x="482" y="254"/>
                  </a:lnTo>
                  <a:lnTo>
                    <a:pt x="482" y="254"/>
                  </a:lnTo>
                  <a:lnTo>
                    <a:pt x="482" y="254"/>
                  </a:lnTo>
                  <a:lnTo>
                    <a:pt x="482" y="263"/>
                  </a:lnTo>
                  <a:lnTo>
                    <a:pt x="482" y="267"/>
                  </a:lnTo>
                  <a:lnTo>
                    <a:pt x="482" y="267"/>
                  </a:lnTo>
                  <a:close/>
                  <a:moveTo>
                    <a:pt x="1315" y="337"/>
                  </a:moveTo>
                  <a:lnTo>
                    <a:pt x="1315" y="337"/>
                  </a:lnTo>
                  <a:lnTo>
                    <a:pt x="1319" y="337"/>
                  </a:lnTo>
                  <a:lnTo>
                    <a:pt x="1319" y="337"/>
                  </a:lnTo>
                  <a:lnTo>
                    <a:pt x="1319" y="346"/>
                  </a:lnTo>
                  <a:lnTo>
                    <a:pt x="1319" y="346"/>
                  </a:lnTo>
                  <a:lnTo>
                    <a:pt x="1315" y="350"/>
                  </a:lnTo>
                  <a:lnTo>
                    <a:pt x="1315" y="350"/>
                  </a:lnTo>
                  <a:lnTo>
                    <a:pt x="1315" y="346"/>
                  </a:lnTo>
                  <a:lnTo>
                    <a:pt x="1315" y="342"/>
                  </a:lnTo>
                  <a:lnTo>
                    <a:pt x="1315" y="337"/>
                  </a:lnTo>
                  <a:lnTo>
                    <a:pt x="1315" y="337"/>
                  </a:lnTo>
                  <a:close/>
                  <a:moveTo>
                    <a:pt x="1306" y="333"/>
                  </a:moveTo>
                  <a:lnTo>
                    <a:pt x="1306" y="333"/>
                  </a:lnTo>
                  <a:lnTo>
                    <a:pt x="1310" y="333"/>
                  </a:lnTo>
                  <a:lnTo>
                    <a:pt x="1310" y="337"/>
                  </a:lnTo>
                  <a:lnTo>
                    <a:pt x="1306" y="337"/>
                  </a:lnTo>
                  <a:lnTo>
                    <a:pt x="1306" y="337"/>
                  </a:lnTo>
                  <a:lnTo>
                    <a:pt x="1310" y="346"/>
                  </a:lnTo>
                  <a:lnTo>
                    <a:pt x="1306" y="350"/>
                  </a:lnTo>
                  <a:lnTo>
                    <a:pt x="1301" y="350"/>
                  </a:lnTo>
                  <a:lnTo>
                    <a:pt x="1301" y="350"/>
                  </a:lnTo>
                  <a:lnTo>
                    <a:pt x="1301" y="342"/>
                  </a:lnTo>
                  <a:lnTo>
                    <a:pt x="1306" y="337"/>
                  </a:lnTo>
                  <a:lnTo>
                    <a:pt x="1306" y="333"/>
                  </a:lnTo>
                  <a:lnTo>
                    <a:pt x="1306" y="333"/>
                  </a:lnTo>
                  <a:close/>
                  <a:moveTo>
                    <a:pt x="1179" y="328"/>
                  </a:moveTo>
                  <a:lnTo>
                    <a:pt x="1179" y="328"/>
                  </a:lnTo>
                  <a:lnTo>
                    <a:pt x="1183" y="333"/>
                  </a:lnTo>
                  <a:lnTo>
                    <a:pt x="1183" y="346"/>
                  </a:lnTo>
                  <a:lnTo>
                    <a:pt x="1183" y="346"/>
                  </a:lnTo>
                  <a:lnTo>
                    <a:pt x="1174" y="342"/>
                  </a:lnTo>
                  <a:lnTo>
                    <a:pt x="1161" y="342"/>
                  </a:lnTo>
                  <a:lnTo>
                    <a:pt x="1161" y="342"/>
                  </a:lnTo>
                  <a:lnTo>
                    <a:pt x="1161" y="342"/>
                  </a:lnTo>
                  <a:lnTo>
                    <a:pt x="1166" y="337"/>
                  </a:lnTo>
                  <a:lnTo>
                    <a:pt x="1170" y="337"/>
                  </a:lnTo>
                  <a:lnTo>
                    <a:pt x="1179" y="337"/>
                  </a:lnTo>
                  <a:lnTo>
                    <a:pt x="1179" y="333"/>
                  </a:lnTo>
                  <a:lnTo>
                    <a:pt x="1179" y="328"/>
                  </a:lnTo>
                  <a:lnTo>
                    <a:pt x="1179" y="328"/>
                  </a:lnTo>
                  <a:close/>
                  <a:moveTo>
                    <a:pt x="1157" y="315"/>
                  </a:moveTo>
                  <a:lnTo>
                    <a:pt x="1157" y="315"/>
                  </a:lnTo>
                  <a:lnTo>
                    <a:pt x="1161" y="320"/>
                  </a:lnTo>
                  <a:lnTo>
                    <a:pt x="1161" y="324"/>
                  </a:lnTo>
                  <a:lnTo>
                    <a:pt x="1157" y="333"/>
                  </a:lnTo>
                  <a:lnTo>
                    <a:pt x="1157" y="333"/>
                  </a:lnTo>
                  <a:lnTo>
                    <a:pt x="1157" y="324"/>
                  </a:lnTo>
                  <a:lnTo>
                    <a:pt x="1157" y="315"/>
                  </a:lnTo>
                  <a:lnTo>
                    <a:pt x="1157" y="315"/>
                  </a:lnTo>
                  <a:close/>
                  <a:moveTo>
                    <a:pt x="1152" y="333"/>
                  </a:moveTo>
                  <a:lnTo>
                    <a:pt x="1152" y="333"/>
                  </a:lnTo>
                  <a:lnTo>
                    <a:pt x="1157" y="333"/>
                  </a:lnTo>
                  <a:lnTo>
                    <a:pt x="1157" y="337"/>
                  </a:lnTo>
                  <a:lnTo>
                    <a:pt x="1157" y="337"/>
                  </a:lnTo>
                  <a:lnTo>
                    <a:pt x="1157" y="342"/>
                  </a:lnTo>
                  <a:lnTo>
                    <a:pt x="1152" y="346"/>
                  </a:lnTo>
                  <a:lnTo>
                    <a:pt x="1148" y="346"/>
                  </a:lnTo>
                  <a:lnTo>
                    <a:pt x="1148" y="346"/>
                  </a:lnTo>
                  <a:lnTo>
                    <a:pt x="1152" y="333"/>
                  </a:lnTo>
                  <a:lnTo>
                    <a:pt x="1152" y="333"/>
                  </a:lnTo>
                  <a:close/>
                  <a:moveTo>
                    <a:pt x="1135" y="342"/>
                  </a:moveTo>
                  <a:lnTo>
                    <a:pt x="1135" y="342"/>
                  </a:lnTo>
                  <a:lnTo>
                    <a:pt x="1122" y="342"/>
                  </a:lnTo>
                  <a:lnTo>
                    <a:pt x="1113" y="342"/>
                  </a:lnTo>
                  <a:lnTo>
                    <a:pt x="1113" y="342"/>
                  </a:lnTo>
                  <a:lnTo>
                    <a:pt x="1117" y="337"/>
                  </a:lnTo>
                  <a:lnTo>
                    <a:pt x="1126" y="337"/>
                  </a:lnTo>
                  <a:lnTo>
                    <a:pt x="1130" y="337"/>
                  </a:lnTo>
                  <a:lnTo>
                    <a:pt x="1135" y="342"/>
                  </a:lnTo>
                  <a:lnTo>
                    <a:pt x="1135" y="342"/>
                  </a:lnTo>
                  <a:close/>
                  <a:moveTo>
                    <a:pt x="1087" y="342"/>
                  </a:moveTo>
                  <a:lnTo>
                    <a:pt x="1087" y="342"/>
                  </a:lnTo>
                  <a:lnTo>
                    <a:pt x="1078" y="342"/>
                  </a:lnTo>
                  <a:lnTo>
                    <a:pt x="1073" y="342"/>
                  </a:lnTo>
                  <a:lnTo>
                    <a:pt x="1073" y="342"/>
                  </a:lnTo>
                  <a:lnTo>
                    <a:pt x="1082" y="337"/>
                  </a:lnTo>
                  <a:lnTo>
                    <a:pt x="1087" y="337"/>
                  </a:lnTo>
                  <a:lnTo>
                    <a:pt x="1087" y="342"/>
                  </a:lnTo>
                  <a:lnTo>
                    <a:pt x="1087" y="342"/>
                  </a:lnTo>
                  <a:close/>
                  <a:moveTo>
                    <a:pt x="1043" y="342"/>
                  </a:moveTo>
                  <a:lnTo>
                    <a:pt x="1043" y="342"/>
                  </a:lnTo>
                  <a:lnTo>
                    <a:pt x="1038" y="342"/>
                  </a:lnTo>
                  <a:lnTo>
                    <a:pt x="1034" y="342"/>
                  </a:lnTo>
                  <a:lnTo>
                    <a:pt x="1030" y="342"/>
                  </a:lnTo>
                  <a:lnTo>
                    <a:pt x="1030" y="342"/>
                  </a:lnTo>
                  <a:lnTo>
                    <a:pt x="1030" y="342"/>
                  </a:lnTo>
                  <a:lnTo>
                    <a:pt x="1025" y="337"/>
                  </a:lnTo>
                  <a:lnTo>
                    <a:pt x="1034" y="337"/>
                  </a:lnTo>
                  <a:lnTo>
                    <a:pt x="1038" y="337"/>
                  </a:lnTo>
                  <a:lnTo>
                    <a:pt x="1043" y="342"/>
                  </a:lnTo>
                  <a:lnTo>
                    <a:pt x="1043" y="342"/>
                  </a:lnTo>
                  <a:lnTo>
                    <a:pt x="1043" y="342"/>
                  </a:lnTo>
                  <a:close/>
                  <a:moveTo>
                    <a:pt x="1003" y="333"/>
                  </a:moveTo>
                  <a:lnTo>
                    <a:pt x="1003" y="333"/>
                  </a:lnTo>
                  <a:lnTo>
                    <a:pt x="1012" y="333"/>
                  </a:lnTo>
                  <a:lnTo>
                    <a:pt x="1017" y="337"/>
                  </a:lnTo>
                  <a:lnTo>
                    <a:pt x="1017" y="337"/>
                  </a:lnTo>
                  <a:lnTo>
                    <a:pt x="1012" y="342"/>
                  </a:lnTo>
                  <a:lnTo>
                    <a:pt x="1012" y="346"/>
                  </a:lnTo>
                  <a:lnTo>
                    <a:pt x="1003" y="346"/>
                  </a:lnTo>
                  <a:lnTo>
                    <a:pt x="1003" y="333"/>
                  </a:lnTo>
                  <a:close/>
                  <a:moveTo>
                    <a:pt x="1003" y="333"/>
                  </a:moveTo>
                  <a:lnTo>
                    <a:pt x="1003" y="333"/>
                  </a:lnTo>
                  <a:lnTo>
                    <a:pt x="1003" y="342"/>
                  </a:lnTo>
                  <a:lnTo>
                    <a:pt x="999" y="346"/>
                  </a:lnTo>
                  <a:lnTo>
                    <a:pt x="995" y="346"/>
                  </a:lnTo>
                  <a:lnTo>
                    <a:pt x="995" y="346"/>
                  </a:lnTo>
                  <a:lnTo>
                    <a:pt x="995" y="337"/>
                  </a:lnTo>
                  <a:lnTo>
                    <a:pt x="995" y="337"/>
                  </a:lnTo>
                  <a:lnTo>
                    <a:pt x="1003" y="333"/>
                  </a:lnTo>
                  <a:lnTo>
                    <a:pt x="1003" y="333"/>
                  </a:lnTo>
                  <a:close/>
                  <a:moveTo>
                    <a:pt x="889" y="328"/>
                  </a:moveTo>
                  <a:lnTo>
                    <a:pt x="889" y="328"/>
                  </a:lnTo>
                  <a:lnTo>
                    <a:pt x="894" y="328"/>
                  </a:lnTo>
                  <a:lnTo>
                    <a:pt x="898" y="333"/>
                  </a:lnTo>
                  <a:lnTo>
                    <a:pt x="898" y="337"/>
                  </a:lnTo>
                  <a:lnTo>
                    <a:pt x="894" y="342"/>
                  </a:lnTo>
                  <a:lnTo>
                    <a:pt x="894" y="342"/>
                  </a:lnTo>
                  <a:lnTo>
                    <a:pt x="894" y="342"/>
                  </a:lnTo>
                  <a:lnTo>
                    <a:pt x="889" y="337"/>
                  </a:lnTo>
                  <a:lnTo>
                    <a:pt x="889" y="328"/>
                  </a:lnTo>
                  <a:lnTo>
                    <a:pt x="889" y="328"/>
                  </a:lnTo>
                  <a:close/>
                  <a:moveTo>
                    <a:pt x="859" y="333"/>
                  </a:moveTo>
                  <a:lnTo>
                    <a:pt x="868" y="333"/>
                  </a:lnTo>
                  <a:lnTo>
                    <a:pt x="868" y="333"/>
                  </a:lnTo>
                  <a:lnTo>
                    <a:pt x="868" y="337"/>
                  </a:lnTo>
                  <a:lnTo>
                    <a:pt x="863" y="342"/>
                  </a:lnTo>
                  <a:lnTo>
                    <a:pt x="863" y="342"/>
                  </a:lnTo>
                  <a:lnTo>
                    <a:pt x="859" y="342"/>
                  </a:lnTo>
                  <a:lnTo>
                    <a:pt x="859" y="337"/>
                  </a:lnTo>
                  <a:lnTo>
                    <a:pt x="859" y="333"/>
                  </a:lnTo>
                  <a:lnTo>
                    <a:pt x="859" y="333"/>
                  </a:lnTo>
                  <a:close/>
                  <a:moveTo>
                    <a:pt x="736" y="324"/>
                  </a:moveTo>
                  <a:lnTo>
                    <a:pt x="736" y="324"/>
                  </a:lnTo>
                  <a:lnTo>
                    <a:pt x="736" y="328"/>
                  </a:lnTo>
                  <a:lnTo>
                    <a:pt x="732" y="333"/>
                  </a:lnTo>
                  <a:lnTo>
                    <a:pt x="732" y="333"/>
                  </a:lnTo>
                  <a:lnTo>
                    <a:pt x="736" y="333"/>
                  </a:lnTo>
                  <a:lnTo>
                    <a:pt x="740" y="328"/>
                  </a:lnTo>
                  <a:lnTo>
                    <a:pt x="745" y="315"/>
                  </a:lnTo>
                  <a:lnTo>
                    <a:pt x="745" y="315"/>
                  </a:lnTo>
                  <a:lnTo>
                    <a:pt x="745" y="324"/>
                  </a:lnTo>
                  <a:lnTo>
                    <a:pt x="745" y="328"/>
                  </a:lnTo>
                  <a:lnTo>
                    <a:pt x="740" y="337"/>
                  </a:lnTo>
                  <a:lnTo>
                    <a:pt x="745" y="342"/>
                  </a:lnTo>
                  <a:lnTo>
                    <a:pt x="745" y="342"/>
                  </a:lnTo>
                  <a:lnTo>
                    <a:pt x="736" y="337"/>
                  </a:lnTo>
                  <a:lnTo>
                    <a:pt x="727" y="342"/>
                  </a:lnTo>
                  <a:lnTo>
                    <a:pt x="727" y="342"/>
                  </a:lnTo>
                  <a:lnTo>
                    <a:pt x="727" y="333"/>
                  </a:lnTo>
                  <a:lnTo>
                    <a:pt x="732" y="328"/>
                  </a:lnTo>
                  <a:lnTo>
                    <a:pt x="736" y="324"/>
                  </a:lnTo>
                  <a:lnTo>
                    <a:pt x="736" y="324"/>
                  </a:lnTo>
                  <a:close/>
                  <a:moveTo>
                    <a:pt x="653" y="315"/>
                  </a:moveTo>
                  <a:lnTo>
                    <a:pt x="653" y="315"/>
                  </a:lnTo>
                  <a:lnTo>
                    <a:pt x="648" y="320"/>
                  </a:lnTo>
                  <a:lnTo>
                    <a:pt x="644" y="315"/>
                  </a:lnTo>
                  <a:lnTo>
                    <a:pt x="640" y="315"/>
                  </a:lnTo>
                  <a:lnTo>
                    <a:pt x="640" y="315"/>
                  </a:lnTo>
                  <a:lnTo>
                    <a:pt x="640" y="315"/>
                  </a:lnTo>
                  <a:lnTo>
                    <a:pt x="635" y="311"/>
                  </a:lnTo>
                  <a:lnTo>
                    <a:pt x="640" y="311"/>
                  </a:lnTo>
                  <a:lnTo>
                    <a:pt x="653" y="315"/>
                  </a:lnTo>
                  <a:lnTo>
                    <a:pt x="653" y="315"/>
                  </a:lnTo>
                  <a:close/>
                  <a:moveTo>
                    <a:pt x="640" y="306"/>
                  </a:moveTo>
                  <a:lnTo>
                    <a:pt x="640" y="306"/>
                  </a:lnTo>
                  <a:lnTo>
                    <a:pt x="635" y="311"/>
                  </a:lnTo>
                  <a:lnTo>
                    <a:pt x="631" y="315"/>
                  </a:lnTo>
                  <a:lnTo>
                    <a:pt x="631" y="315"/>
                  </a:lnTo>
                  <a:lnTo>
                    <a:pt x="631" y="311"/>
                  </a:lnTo>
                  <a:lnTo>
                    <a:pt x="626" y="306"/>
                  </a:lnTo>
                  <a:lnTo>
                    <a:pt x="640" y="306"/>
                  </a:lnTo>
                  <a:close/>
                  <a:moveTo>
                    <a:pt x="697" y="179"/>
                  </a:moveTo>
                  <a:lnTo>
                    <a:pt x="697" y="179"/>
                  </a:lnTo>
                  <a:lnTo>
                    <a:pt x="697" y="179"/>
                  </a:lnTo>
                  <a:lnTo>
                    <a:pt x="697" y="179"/>
                  </a:lnTo>
                  <a:lnTo>
                    <a:pt x="697" y="179"/>
                  </a:lnTo>
                  <a:lnTo>
                    <a:pt x="697" y="201"/>
                  </a:lnTo>
                  <a:lnTo>
                    <a:pt x="697" y="232"/>
                  </a:lnTo>
                  <a:lnTo>
                    <a:pt x="697" y="232"/>
                  </a:lnTo>
                  <a:lnTo>
                    <a:pt x="692" y="206"/>
                  </a:lnTo>
                  <a:lnTo>
                    <a:pt x="697" y="179"/>
                  </a:lnTo>
                  <a:lnTo>
                    <a:pt x="697" y="179"/>
                  </a:lnTo>
                  <a:close/>
                  <a:moveTo>
                    <a:pt x="697" y="118"/>
                  </a:moveTo>
                  <a:lnTo>
                    <a:pt x="697" y="118"/>
                  </a:lnTo>
                  <a:lnTo>
                    <a:pt x="692" y="114"/>
                  </a:lnTo>
                  <a:lnTo>
                    <a:pt x="692" y="109"/>
                  </a:lnTo>
                  <a:lnTo>
                    <a:pt x="692" y="109"/>
                  </a:lnTo>
                  <a:lnTo>
                    <a:pt x="692" y="105"/>
                  </a:lnTo>
                  <a:lnTo>
                    <a:pt x="692" y="105"/>
                  </a:lnTo>
                  <a:lnTo>
                    <a:pt x="697" y="105"/>
                  </a:lnTo>
                  <a:lnTo>
                    <a:pt x="697" y="109"/>
                  </a:lnTo>
                  <a:lnTo>
                    <a:pt x="697" y="114"/>
                  </a:lnTo>
                  <a:lnTo>
                    <a:pt x="697" y="118"/>
                  </a:lnTo>
                  <a:lnTo>
                    <a:pt x="697" y="118"/>
                  </a:lnTo>
                  <a:close/>
                  <a:moveTo>
                    <a:pt x="793" y="228"/>
                  </a:moveTo>
                  <a:lnTo>
                    <a:pt x="793" y="228"/>
                  </a:lnTo>
                  <a:lnTo>
                    <a:pt x="780" y="232"/>
                  </a:lnTo>
                  <a:lnTo>
                    <a:pt x="775" y="236"/>
                  </a:lnTo>
                  <a:lnTo>
                    <a:pt x="775" y="241"/>
                  </a:lnTo>
                  <a:lnTo>
                    <a:pt x="775" y="241"/>
                  </a:lnTo>
                  <a:lnTo>
                    <a:pt x="771" y="241"/>
                  </a:lnTo>
                  <a:lnTo>
                    <a:pt x="771" y="236"/>
                  </a:lnTo>
                  <a:lnTo>
                    <a:pt x="780" y="228"/>
                  </a:lnTo>
                  <a:lnTo>
                    <a:pt x="780" y="228"/>
                  </a:lnTo>
                  <a:lnTo>
                    <a:pt x="754" y="236"/>
                  </a:lnTo>
                  <a:lnTo>
                    <a:pt x="754" y="236"/>
                  </a:lnTo>
                  <a:lnTo>
                    <a:pt x="758" y="228"/>
                  </a:lnTo>
                  <a:lnTo>
                    <a:pt x="749" y="228"/>
                  </a:lnTo>
                  <a:lnTo>
                    <a:pt x="749" y="228"/>
                  </a:lnTo>
                  <a:lnTo>
                    <a:pt x="745" y="232"/>
                  </a:lnTo>
                  <a:lnTo>
                    <a:pt x="745" y="236"/>
                  </a:lnTo>
                  <a:lnTo>
                    <a:pt x="745" y="245"/>
                  </a:lnTo>
                  <a:lnTo>
                    <a:pt x="745" y="245"/>
                  </a:lnTo>
                  <a:lnTo>
                    <a:pt x="740" y="236"/>
                  </a:lnTo>
                  <a:lnTo>
                    <a:pt x="727" y="232"/>
                  </a:lnTo>
                  <a:lnTo>
                    <a:pt x="701" y="232"/>
                  </a:lnTo>
                  <a:lnTo>
                    <a:pt x="701" y="57"/>
                  </a:lnTo>
                  <a:lnTo>
                    <a:pt x="701" y="57"/>
                  </a:lnTo>
                  <a:lnTo>
                    <a:pt x="697" y="57"/>
                  </a:lnTo>
                  <a:lnTo>
                    <a:pt x="697" y="61"/>
                  </a:lnTo>
                  <a:lnTo>
                    <a:pt x="697" y="70"/>
                  </a:lnTo>
                  <a:lnTo>
                    <a:pt x="697" y="70"/>
                  </a:lnTo>
                  <a:lnTo>
                    <a:pt x="692" y="57"/>
                  </a:lnTo>
                  <a:lnTo>
                    <a:pt x="692" y="57"/>
                  </a:lnTo>
                  <a:lnTo>
                    <a:pt x="670" y="57"/>
                  </a:lnTo>
                  <a:lnTo>
                    <a:pt x="648" y="57"/>
                  </a:lnTo>
                  <a:lnTo>
                    <a:pt x="648" y="57"/>
                  </a:lnTo>
                  <a:lnTo>
                    <a:pt x="648" y="61"/>
                  </a:lnTo>
                  <a:lnTo>
                    <a:pt x="640" y="61"/>
                  </a:lnTo>
                  <a:lnTo>
                    <a:pt x="631" y="57"/>
                  </a:lnTo>
                  <a:lnTo>
                    <a:pt x="626" y="61"/>
                  </a:lnTo>
                  <a:lnTo>
                    <a:pt x="626" y="61"/>
                  </a:lnTo>
                  <a:lnTo>
                    <a:pt x="626" y="57"/>
                  </a:lnTo>
                  <a:lnTo>
                    <a:pt x="626" y="52"/>
                  </a:lnTo>
                  <a:lnTo>
                    <a:pt x="631" y="52"/>
                  </a:lnTo>
                  <a:lnTo>
                    <a:pt x="626" y="44"/>
                  </a:lnTo>
                  <a:lnTo>
                    <a:pt x="626" y="44"/>
                  </a:lnTo>
                  <a:lnTo>
                    <a:pt x="631" y="48"/>
                  </a:lnTo>
                  <a:lnTo>
                    <a:pt x="635" y="44"/>
                  </a:lnTo>
                  <a:lnTo>
                    <a:pt x="640" y="44"/>
                  </a:lnTo>
                  <a:lnTo>
                    <a:pt x="648" y="44"/>
                  </a:lnTo>
                  <a:lnTo>
                    <a:pt x="648" y="52"/>
                  </a:lnTo>
                  <a:lnTo>
                    <a:pt x="648" y="52"/>
                  </a:lnTo>
                  <a:lnTo>
                    <a:pt x="653" y="52"/>
                  </a:lnTo>
                  <a:lnTo>
                    <a:pt x="657" y="52"/>
                  </a:lnTo>
                  <a:lnTo>
                    <a:pt x="662" y="52"/>
                  </a:lnTo>
                  <a:lnTo>
                    <a:pt x="662" y="48"/>
                  </a:lnTo>
                  <a:lnTo>
                    <a:pt x="662" y="48"/>
                  </a:lnTo>
                  <a:lnTo>
                    <a:pt x="666" y="52"/>
                  </a:lnTo>
                  <a:lnTo>
                    <a:pt x="670" y="57"/>
                  </a:lnTo>
                  <a:lnTo>
                    <a:pt x="688" y="52"/>
                  </a:lnTo>
                  <a:lnTo>
                    <a:pt x="701" y="52"/>
                  </a:lnTo>
                  <a:lnTo>
                    <a:pt x="705" y="57"/>
                  </a:lnTo>
                  <a:lnTo>
                    <a:pt x="705" y="61"/>
                  </a:lnTo>
                  <a:lnTo>
                    <a:pt x="705" y="61"/>
                  </a:lnTo>
                  <a:lnTo>
                    <a:pt x="714" y="57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19" y="44"/>
                  </a:lnTo>
                  <a:lnTo>
                    <a:pt x="719" y="44"/>
                  </a:lnTo>
                  <a:lnTo>
                    <a:pt x="723" y="48"/>
                  </a:lnTo>
                  <a:lnTo>
                    <a:pt x="723" y="52"/>
                  </a:lnTo>
                  <a:lnTo>
                    <a:pt x="723" y="52"/>
                  </a:lnTo>
                  <a:lnTo>
                    <a:pt x="727" y="52"/>
                  </a:lnTo>
                  <a:lnTo>
                    <a:pt x="727" y="52"/>
                  </a:lnTo>
                  <a:lnTo>
                    <a:pt x="727" y="48"/>
                  </a:lnTo>
                  <a:lnTo>
                    <a:pt x="727" y="48"/>
                  </a:lnTo>
                  <a:lnTo>
                    <a:pt x="727" y="48"/>
                  </a:lnTo>
                  <a:lnTo>
                    <a:pt x="732" y="48"/>
                  </a:lnTo>
                  <a:lnTo>
                    <a:pt x="732" y="52"/>
                  </a:lnTo>
                  <a:lnTo>
                    <a:pt x="732" y="57"/>
                  </a:lnTo>
                  <a:lnTo>
                    <a:pt x="732" y="61"/>
                  </a:lnTo>
                  <a:lnTo>
                    <a:pt x="740" y="61"/>
                  </a:lnTo>
                  <a:lnTo>
                    <a:pt x="740" y="61"/>
                  </a:lnTo>
                  <a:lnTo>
                    <a:pt x="745" y="57"/>
                  </a:lnTo>
                  <a:lnTo>
                    <a:pt x="745" y="57"/>
                  </a:lnTo>
                  <a:lnTo>
                    <a:pt x="745" y="52"/>
                  </a:lnTo>
                  <a:lnTo>
                    <a:pt x="749" y="52"/>
                  </a:lnTo>
                  <a:lnTo>
                    <a:pt x="749" y="52"/>
                  </a:lnTo>
                  <a:lnTo>
                    <a:pt x="745" y="57"/>
                  </a:lnTo>
                  <a:lnTo>
                    <a:pt x="749" y="57"/>
                  </a:lnTo>
                  <a:lnTo>
                    <a:pt x="758" y="61"/>
                  </a:lnTo>
                  <a:lnTo>
                    <a:pt x="758" y="61"/>
                  </a:lnTo>
                  <a:lnTo>
                    <a:pt x="740" y="61"/>
                  </a:lnTo>
                  <a:lnTo>
                    <a:pt x="732" y="61"/>
                  </a:lnTo>
                  <a:lnTo>
                    <a:pt x="727" y="61"/>
                  </a:lnTo>
                  <a:lnTo>
                    <a:pt x="727" y="61"/>
                  </a:lnTo>
                  <a:lnTo>
                    <a:pt x="723" y="65"/>
                  </a:lnTo>
                  <a:lnTo>
                    <a:pt x="723" y="70"/>
                  </a:lnTo>
                  <a:lnTo>
                    <a:pt x="723" y="70"/>
                  </a:lnTo>
                  <a:lnTo>
                    <a:pt x="719" y="70"/>
                  </a:lnTo>
                  <a:lnTo>
                    <a:pt x="714" y="65"/>
                  </a:lnTo>
                  <a:lnTo>
                    <a:pt x="714" y="65"/>
                  </a:lnTo>
                  <a:lnTo>
                    <a:pt x="705" y="65"/>
                  </a:lnTo>
                  <a:lnTo>
                    <a:pt x="705" y="65"/>
                  </a:lnTo>
                  <a:lnTo>
                    <a:pt x="719" y="70"/>
                  </a:lnTo>
                  <a:lnTo>
                    <a:pt x="719" y="70"/>
                  </a:lnTo>
                  <a:lnTo>
                    <a:pt x="714" y="74"/>
                  </a:lnTo>
                  <a:lnTo>
                    <a:pt x="714" y="74"/>
                  </a:lnTo>
                  <a:lnTo>
                    <a:pt x="710" y="70"/>
                  </a:lnTo>
                  <a:lnTo>
                    <a:pt x="710" y="70"/>
                  </a:lnTo>
                  <a:lnTo>
                    <a:pt x="714" y="83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4" y="92"/>
                  </a:lnTo>
                  <a:lnTo>
                    <a:pt x="714" y="87"/>
                  </a:lnTo>
                  <a:lnTo>
                    <a:pt x="714" y="87"/>
                  </a:lnTo>
                  <a:lnTo>
                    <a:pt x="714" y="92"/>
                  </a:lnTo>
                  <a:lnTo>
                    <a:pt x="714" y="92"/>
                  </a:lnTo>
                  <a:lnTo>
                    <a:pt x="714" y="96"/>
                  </a:lnTo>
                  <a:lnTo>
                    <a:pt x="714" y="96"/>
                  </a:lnTo>
                  <a:lnTo>
                    <a:pt x="714" y="96"/>
                  </a:lnTo>
                  <a:lnTo>
                    <a:pt x="714" y="100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0" y="149"/>
                  </a:lnTo>
                  <a:lnTo>
                    <a:pt x="710" y="210"/>
                  </a:lnTo>
                  <a:lnTo>
                    <a:pt x="710" y="210"/>
                  </a:lnTo>
                  <a:lnTo>
                    <a:pt x="714" y="206"/>
                  </a:lnTo>
                  <a:lnTo>
                    <a:pt x="714" y="201"/>
                  </a:lnTo>
                  <a:lnTo>
                    <a:pt x="714" y="201"/>
                  </a:lnTo>
                  <a:lnTo>
                    <a:pt x="714" y="201"/>
                  </a:lnTo>
                  <a:lnTo>
                    <a:pt x="714" y="206"/>
                  </a:lnTo>
                  <a:lnTo>
                    <a:pt x="714" y="223"/>
                  </a:lnTo>
                  <a:lnTo>
                    <a:pt x="714" y="223"/>
                  </a:lnTo>
                  <a:lnTo>
                    <a:pt x="714" y="219"/>
                  </a:lnTo>
                  <a:lnTo>
                    <a:pt x="714" y="214"/>
                  </a:lnTo>
                  <a:lnTo>
                    <a:pt x="714" y="214"/>
                  </a:lnTo>
                  <a:lnTo>
                    <a:pt x="710" y="219"/>
                  </a:lnTo>
                  <a:lnTo>
                    <a:pt x="714" y="223"/>
                  </a:lnTo>
                  <a:lnTo>
                    <a:pt x="732" y="228"/>
                  </a:lnTo>
                  <a:lnTo>
                    <a:pt x="749" y="223"/>
                  </a:lnTo>
                  <a:lnTo>
                    <a:pt x="754" y="219"/>
                  </a:lnTo>
                  <a:lnTo>
                    <a:pt x="749" y="214"/>
                  </a:lnTo>
                  <a:lnTo>
                    <a:pt x="749" y="214"/>
                  </a:lnTo>
                  <a:lnTo>
                    <a:pt x="762" y="210"/>
                  </a:lnTo>
                  <a:lnTo>
                    <a:pt x="771" y="210"/>
                  </a:lnTo>
                  <a:lnTo>
                    <a:pt x="793" y="219"/>
                  </a:lnTo>
                  <a:lnTo>
                    <a:pt x="793" y="228"/>
                  </a:lnTo>
                  <a:close/>
                  <a:moveTo>
                    <a:pt x="889" y="105"/>
                  </a:moveTo>
                  <a:lnTo>
                    <a:pt x="889" y="105"/>
                  </a:lnTo>
                  <a:lnTo>
                    <a:pt x="885" y="100"/>
                  </a:lnTo>
                  <a:lnTo>
                    <a:pt x="885" y="96"/>
                  </a:lnTo>
                  <a:lnTo>
                    <a:pt x="881" y="83"/>
                  </a:lnTo>
                  <a:lnTo>
                    <a:pt x="881" y="83"/>
                  </a:lnTo>
                  <a:lnTo>
                    <a:pt x="889" y="92"/>
                  </a:lnTo>
                  <a:lnTo>
                    <a:pt x="889" y="96"/>
                  </a:lnTo>
                  <a:lnTo>
                    <a:pt x="889" y="96"/>
                  </a:lnTo>
                  <a:lnTo>
                    <a:pt x="889" y="105"/>
                  </a:lnTo>
                  <a:lnTo>
                    <a:pt x="889" y="105"/>
                  </a:lnTo>
                  <a:close/>
                  <a:moveTo>
                    <a:pt x="872" y="157"/>
                  </a:moveTo>
                  <a:lnTo>
                    <a:pt x="872" y="157"/>
                  </a:lnTo>
                  <a:lnTo>
                    <a:pt x="876" y="153"/>
                  </a:lnTo>
                  <a:lnTo>
                    <a:pt x="876" y="153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76" y="149"/>
                  </a:lnTo>
                  <a:lnTo>
                    <a:pt x="872" y="149"/>
                  </a:lnTo>
                  <a:lnTo>
                    <a:pt x="872" y="140"/>
                  </a:lnTo>
                  <a:lnTo>
                    <a:pt x="885" y="140"/>
                  </a:lnTo>
                  <a:lnTo>
                    <a:pt x="885" y="140"/>
                  </a:lnTo>
                  <a:lnTo>
                    <a:pt x="881" y="131"/>
                  </a:lnTo>
                  <a:lnTo>
                    <a:pt x="881" y="127"/>
                  </a:lnTo>
                  <a:lnTo>
                    <a:pt x="872" y="122"/>
                  </a:lnTo>
                  <a:lnTo>
                    <a:pt x="872" y="122"/>
                  </a:lnTo>
                  <a:lnTo>
                    <a:pt x="876" y="118"/>
                  </a:lnTo>
                  <a:lnTo>
                    <a:pt x="876" y="122"/>
                  </a:lnTo>
                  <a:lnTo>
                    <a:pt x="881" y="127"/>
                  </a:lnTo>
                  <a:lnTo>
                    <a:pt x="881" y="127"/>
                  </a:lnTo>
                  <a:lnTo>
                    <a:pt x="881" y="122"/>
                  </a:lnTo>
                  <a:lnTo>
                    <a:pt x="881" y="118"/>
                  </a:lnTo>
                  <a:lnTo>
                    <a:pt x="876" y="114"/>
                  </a:lnTo>
                  <a:lnTo>
                    <a:pt x="881" y="114"/>
                  </a:lnTo>
                  <a:lnTo>
                    <a:pt x="881" y="114"/>
                  </a:lnTo>
                  <a:lnTo>
                    <a:pt x="876" y="109"/>
                  </a:lnTo>
                  <a:lnTo>
                    <a:pt x="872" y="114"/>
                  </a:lnTo>
                  <a:lnTo>
                    <a:pt x="872" y="114"/>
                  </a:lnTo>
                  <a:lnTo>
                    <a:pt x="876" y="105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76" y="96"/>
                  </a:lnTo>
                  <a:lnTo>
                    <a:pt x="876" y="83"/>
                  </a:lnTo>
                  <a:lnTo>
                    <a:pt x="876" y="83"/>
                  </a:lnTo>
                  <a:lnTo>
                    <a:pt x="881" y="83"/>
                  </a:lnTo>
                  <a:lnTo>
                    <a:pt x="881" y="92"/>
                  </a:lnTo>
                  <a:lnTo>
                    <a:pt x="881" y="96"/>
                  </a:lnTo>
                  <a:lnTo>
                    <a:pt x="881" y="96"/>
                  </a:lnTo>
                  <a:lnTo>
                    <a:pt x="881" y="96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85" y="105"/>
                  </a:lnTo>
                  <a:lnTo>
                    <a:pt x="889" y="105"/>
                  </a:lnTo>
                  <a:lnTo>
                    <a:pt x="889" y="105"/>
                  </a:lnTo>
                  <a:lnTo>
                    <a:pt x="889" y="114"/>
                  </a:lnTo>
                  <a:lnTo>
                    <a:pt x="885" y="122"/>
                  </a:lnTo>
                  <a:lnTo>
                    <a:pt x="889" y="127"/>
                  </a:lnTo>
                  <a:lnTo>
                    <a:pt x="889" y="127"/>
                  </a:lnTo>
                  <a:lnTo>
                    <a:pt x="889" y="127"/>
                  </a:lnTo>
                  <a:lnTo>
                    <a:pt x="889" y="131"/>
                  </a:lnTo>
                  <a:lnTo>
                    <a:pt x="885" y="131"/>
                  </a:lnTo>
                  <a:lnTo>
                    <a:pt x="885" y="131"/>
                  </a:lnTo>
                  <a:lnTo>
                    <a:pt x="889" y="136"/>
                  </a:lnTo>
                  <a:lnTo>
                    <a:pt x="885" y="140"/>
                  </a:lnTo>
                  <a:lnTo>
                    <a:pt x="889" y="144"/>
                  </a:lnTo>
                  <a:lnTo>
                    <a:pt x="894" y="144"/>
                  </a:lnTo>
                  <a:lnTo>
                    <a:pt x="894" y="144"/>
                  </a:lnTo>
                  <a:lnTo>
                    <a:pt x="889" y="149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85" y="153"/>
                  </a:lnTo>
                  <a:lnTo>
                    <a:pt x="889" y="153"/>
                  </a:lnTo>
                  <a:lnTo>
                    <a:pt x="889" y="153"/>
                  </a:lnTo>
                  <a:lnTo>
                    <a:pt x="889" y="157"/>
                  </a:lnTo>
                  <a:lnTo>
                    <a:pt x="889" y="157"/>
                  </a:lnTo>
                  <a:lnTo>
                    <a:pt x="881" y="157"/>
                  </a:lnTo>
                  <a:lnTo>
                    <a:pt x="876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close/>
                  <a:moveTo>
                    <a:pt x="894" y="175"/>
                  </a:moveTo>
                  <a:lnTo>
                    <a:pt x="894" y="175"/>
                  </a:lnTo>
                  <a:lnTo>
                    <a:pt x="885" y="175"/>
                  </a:lnTo>
                  <a:lnTo>
                    <a:pt x="876" y="175"/>
                  </a:lnTo>
                  <a:lnTo>
                    <a:pt x="876" y="175"/>
                  </a:lnTo>
                  <a:lnTo>
                    <a:pt x="876" y="166"/>
                  </a:lnTo>
                  <a:lnTo>
                    <a:pt x="881" y="162"/>
                  </a:lnTo>
                  <a:lnTo>
                    <a:pt x="881" y="162"/>
                  </a:lnTo>
                  <a:lnTo>
                    <a:pt x="889" y="166"/>
                  </a:lnTo>
                  <a:lnTo>
                    <a:pt x="894" y="175"/>
                  </a:lnTo>
                  <a:lnTo>
                    <a:pt x="894" y="175"/>
                  </a:lnTo>
                  <a:close/>
                  <a:moveTo>
                    <a:pt x="894" y="206"/>
                  </a:moveTo>
                  <a:lnTo>
                    <a:pt x="894" y="206"/>
                  </a:lnTo>
                  <a:lnTo>
                    <a:pt x="889" y="206"/>
                  </a:lnTo>
                  <a:lnTo>
                    <a:pt x="885" y="210"/>
                  </a:lnTo>
                  <a:lnTo>
                    <a:pt x="885" y="210"/>
                  </a:lnTo>
                  <a:lnTo>
                    <a:pt x="872" y="201"/>
                  </a:lnTo>
                  <a:lnTo>
                    <a:pt x="868" y="201"/>
                  </a:lnTo>
                  <a:lnTo>
                    <a:pt x="859" y="201"/>
                  </a:lnTo>
                  <a:lnTo>
                    <a:pt x="859" y="201"/>
                  </a:lnTo>
                  <a:lnTo>
                    <a:pt x="859" y="201"/>
                  </a:lnTo>
                  <a:lnTo>
                    <a:pt x="859" y="197"/>
                  </a:lnTo>
                  <a:lnTo>
                    <a:pt x="859" y="197"/>
                  </a:lnTo>
                  <a:lnTo>
                    <a:pt x="859" y="188"/>
                  </a:lnTo>
                  <a:lnTo>
                    <a:pt x="859" y="188"/>
                  </a:lnTo>
                  <a:lnTo>
                    <a:pt x="863" y="184"/>
                  </a:lnTo>
                  <a:lnTo>
                    <a:pt x="868" y="184"/>
                  </a:lnTo>
                  <a:lnTo>
                    <a:pt x="872" y="184"/>
                  </a:lnTo>
                  <a:lnTo>
                    <a:pt x="872" y="184"/>
                  </a:lnTo>
                  <a:lnTo>
                    <a:pt x="876" y="188"/>
                  </a:lnTo>
                  <a:lnTo>
                    <a:pt x="876" y="188"/>
                  </a:lnTo>
                  <a:lnTo>
                    <a:pt x="872" y="193"/>
                  </a:lnTo>
                  <a:lnTo>
                    <a:pt x="872" y="193"/>
                  </a:lnTo>
                  <a:lnTo>
                    <a:pt x="872" y="193"/>
                  </a:lnTo>
                  <a:lnTo>
                    <a:pt x="876" y="197"/>
                  </a:lnTo>
                  <a:lnTo>
                    <a:pt x="885" y="197"/>
                  </a:lnTo>
                  <a:lnTo>
                    <a:pt x="885" y="197"/>
                  </a:lnTo>
                  <a:lnTo>
                    <a:pt x="885" y="188"/>
                  </a:lnTo>
                  <a:lnTo>
                    <a:pt x="885" y="184"/>
                  </a:lnTo>
                  <a:lnTo>
                    <a:pt x="881" y="179"/>
                  </a:lnTo>
                  <a:lnTo>
                    <a:pt x="881" y="179"/>
                  </a:lnTo>
                  <a:lnTo>
                    <a:pt x="881" y="179"/>
                  </a:lnTo>
                  <a:lnTo>
                    <a:pt x="881" y="184"/>
                  </a:lnTo>
                  <a:lnTo>
                    <a:pt x="881" y="184"/>
                  </a:lnTo>
                  <a:lnTo>
                    <a:pt x="881" y="188"/>
                  </a:lnTo>
                  <a:lnTo>
                    <a:pt x="881" y="188"/>
                  </a:lnTo>
                  <a:lnTo>
                    <a:pt x="876" y="184"/>
                  </a:lnTo>
                  <a:lnTo>
                    <a:pt x="876" y="184"/>
                  </a:lnTo>
                  <a:lnTo>
                    <a:pt x="876" y="179"/>
                  </a:lnTo>
                  <a:lnTo>
                    <a:pt x="872" y="179"/>
                  </a:lnTo>
                  <a:lnTo>
                    <a:pt x="872" y="179"/>
                  </a:lnTo>
                  <a:lnTo>
                    <a:pt x="876" y="179"/>
                  </a:lnTo>
                  <a:lnTo>
                    <a:pt x="881" y="179"/>
                  </a:lnTo>
                  <a:lnTo>
                    <a:pt x="894" y="179"/>
                  </a:lnTo>
                  <a:lnTo>
                    <a:pt x="894" y="179"/>
                  </a:lnTo>
                  <a:lnTo>
                    <a:pt x="894" y="188"/>
                  </a:lnTo>
                  <a:lnTo>
                    <a:pt x="894" y="206"/>
                  </a:lnTo>
                  <a:lnTo>
                    <a:pt x="894" y="206"/>
                  </a:lnTo>
                  <a:close/>
                  <a:moveTo>
                    <a:pt x="946" y="100"/>
                  </a:moveTo>
                  <a:lnTo>
                    <a:pt x="946" y="100"/>
                  </a:lnTo>
                  <a:lnTo>
                    <a:pt x="946" y="105"/>
                  </a:lnTo>
                  <a:lnTo>
                    <a:pt x="942" y="105"/>
                  </a:lnTo>
                  <a:lnTo>
                    <a:pt x="933" y="105"/>
                  </a:lnTo>
                  <a:lnTo>
                    <a:pt x="933" y="105"/>
                  </a:lnTo>
                  <a:lnTo>
                    <a:pt x="938" y="109"/>
                  </a:lnTo>
                  <a:lnTo>
                    <a:pt x="946" y="109"/>
                  </a:lnTo>
                  <a:lnTo>
                    <a:pt x="946" y="109"/>
                  </a:lnTo>
                  <a:lnTo>
                    <a:pt x="942" y="118"/>
                  </a:lnTo>
                  <a:lnTo>
                    <a:pt x="946" y="122"/>
                  </a:lnTo>
                  <a:lnTo>
                    <a:pt x="946" y="131"/>
                  </a:lnTo>
                  <a:lnTo>
                    <a:pt x="942" y="140"/>
                  </a:lnTo>
                  <a:lnTo>
                    <a:pt x="942" y="140"/>
                  </a:lnTo>
                  <a:lnTo>
                    <a:pt x="946" y="144"/>
                  </a:lnTo>
                  <a:lnTo>
                    <a:pt x="946" y="149"/>
                  </a:lnTo>
                  <a:lnTo>
                    <a:pt x="946" y="157"/>
                  </a:lnTo>
                  <a:lnTo>
                    <a:pt x="938" y="157"/>
                  </a:lnTo>
                  <a:lnTo>
                    <a:pt x="938" y="157"/>
                  </a:lnTo>
                  <a:lnTo>
                    <a:pt x="942" y="157"/>
                  </a:lnTo>
                  <a:lnTo>
                    <a:pt x="942" y="153"/>
                  </a:lnTo>
                  <a:lnTo>
                    <a:pt x="938" y="153"/>
                  </a:lnTo>
                  <a:lnTo>
                    <a:pt x="938" y="153"/>
                  </a:lnTo>
                  <a:lnTo>
                    <a:pt x="933" y="153"/>
                  </a:lnTo>
                  <a:lnTo>
                    <a:pt x="938" y="157"/>
                  </a:lnTo>
                  <a:lnTo>
                    <a:pt x="938" y="157"/>
                  </a:lnTo>
                  <a:lnTo>
                    <a:pt x="933" y="157"/>
                  </a:lnTo>
                  <a:lnTo>
                    <a:pt x="933" y="157"/>
                  </a:lnTo>
                  <a:lnTo>
                    <a:pt x="938" y="162"/>
                  </a:lnTo>
                  <a:lnTo>
                    <a:pt x="938" y="162"/>
                  </a:lnTo>
                  <a:lnTo>
                    <a:pt x="946" y="162"/>
                  </a:lnTo>
                  <a:lnTo>
                    <a:pt x="946" y="162"/>
                  </a:lnTo>
                  <a:lnTo>
                    <a:pt x="946" y="184"/>
                  </a:lnTo>
                  <a:lnTo>
                    <a:pt x="946" y="206"/>
                  </a:lnTo>
                  <a:lnTo>
                    <a:pt x="933" y="206"/>
                  </a:lnTo>
                  <a:lnTo>
                    <a:pt x="933" y="206"/>
                  </a:lnTo>
                  <a:lnTo>
                    <a:pt x="938" y="210"/>
                  </a:lnTo>
                  <a:lnTo>
                    <a:pt x="938" y="210"/>
                  </a:lnTo>
                  <a:lnTo>
                    <a:pt x="946" y="206"/>
                  </a:lnTo>
                  <a:lnTo>
                    <a:pt x="946" y="206"/>
                  </a:lnTo>
                  <a:lnTo>
                    <a:pt x="946" y="228"/>
                  </a:lnTo>
                  <a:lnTo>
                    <a:pt x="946" y="228"/>
                  </a:lnTo>
                  <a:lnTo>
                    <a:pt x="938" y="236"/>
                  </a:lnTo>
                  <a:lnTo>
                    <a:pt x="933" y="245"/>
                  </a:lnTo>
                  <a:lnTo>
                    <a:pt x="933" y="245"/>
                  </a:lnTo>
                  <a:lnTo>
                    <a:pt x="929" y="228"/>
                  </a:lnTo>
                  <a:lnTo>
                    <a:pt x="933" y="206"/>
                  </a:lnTo>
                  <a:lnTo>
                    <a:pt x="933" y="206"/>
                  </a:lnTo>
                  <a:lnTo>
                    <a:pt x="929" y="206"/>
                  </a:lnTo>
                  <a:lnTo>
                    <a:pt x="929" y="206"/>
                  </a:lnTo>
                  <a:lnTo>
                    <a:pt x="924" y="210"/>
                  </a:lnTo>
                  <a:lnTo>
                    <a:pt x="924" y="210"/>
                  </a:lnTo>
                  <a:lnTo>
                    <a:pt x="924" y="210"/>
                  </a:lnTo>
                  <a:lnTo>
                    <a:pt x="920" y="206"/>
                  </a:lnTo>
                  <a:lnTo>
                    <a:pt x="911" y="206"/>
                  </a:lnTo>
                  <a:lnTo>
                    <a:pt x="894" y="206"/>
                  </a:lnTo>
                  <a:lnTo>
                    <a:pt x="894" y="206"/>
                  </a:lnTo>
                  <a:lnTo>
                    <a:pt x="898" y="193"/>
                  </a:lnTo>
                  <a:lnTo>
                    <a:pt x="894" y="179"/>
                  </a:lnTo>
                  <a:lnTo>
                    <a:pt x="894" y="179"/>
                  </a:lnTo>
                  <a:lnTo>
                    <a:pt x="898" y="175"/>
                  </a:lnTo>
                  <a:lnTo>
                    <a:pt x="894" y="171"/>
                  </a:lnTo>
                  <a:lnTo>
                    <a:pt x="894" y="171"/>
                  </a:lnTo>
                  <a:lnTo>
                    <a:pt x="898" y="171"/>
                  </a:lnTo>
                  <a:lnTo>
                    <a:pt x="898" y="166"/>
                  </a:lnTo>
                  <a:lnTo>
                    <a:pt x="907" y="171"/>
                  </a:lnTo>
                  <a:lnTo>
                    <a:pt x="907" y="171"/>
                  </a:lnTo>
                  <a:lnTo>
                    <a:pt x="903" y="166"/>
                  </a:lnTo>
                  <a:lnTo>
                    <a:pt x="898" y="166"/>
                  </a:lnTo>
                  <a:lnTo>
                    <a:pt x="894" y="157"/>
                  </a:lnTo>
                  <a:lnTo>
                    <a:pt x="894" y="157"/>
                  </a:lnTo>
                  <a:lnTo>
                    <a:pt x="898" y="157"/>
                  </a:lnTo>
                  <a:lnTo>
                    <a:pt x="898" y="153"/>
                  </a:lnTo>
                  <a:lnTo>
                    <a:pt x="898" y="153"/>
                  </a:lnTo>
                  <a:lnTo>
                    <a:pt x="894" y="153"/>
                  </a:lnTo>
                  <a:lnTo>
                    <a:pt x="894" y="153"/>
                  </a:lnTo>
                  <a:lnTo>
                    <a:pt x="898" y="149"/>
                  </a:lnTo>
                  <a:lnTo>
                    <a:pt x="894" y="140"/>
                  </a:lnTo>
                  <a:lnTo>
                    <a:pt x="894" y="140"/>
                  </a:lnTo>
                  <a:lnTo>
                    <a:pt x="907" y="140"/>
                  </a:lnTo>
                  <a:lnTo>
                    <a:pt x="907" y="140"/>
                  </a:lnTo>
                  <a:lnTo>
                    <a:pt x="907" y="140"/>
                  </a:lnTo>
                  <a:lnTo>
                    <a:pt x="903" y="140"/>
                  </a:lnTo>
                  <a:lnTo>
                    <a:pt x="894" y="140"/>
                  </a:lnTo>
                  <a:lnTo>
                    <a:pt x="894" y="140"/>
                  </a:lnTo>
                  <a:lnTo>
                    <a:pt x="898" y="136"/>
                  </a:lnTo>
                  <a:lnTo>
                    <a:pt x="898" y="131"/>
                  </a:lnTo>
                  <a:lnTo>
                    <a:pt x="894" y="131"/>
                  </a:lnTo>
                  <a:lnTo>
                    <a:pt x="894" y="131"/>
                  </a:lnTo>
                  <a:lnTo>
                    <a:pt x="898" y="127"/>
                  </a:lnTo>
                  <a:lnTo>
                    <a:pt x="894" y="127"/>
                  </a:lnTo>
                  <a:lnTo>
                    <a:pt x="894" y="127"/>
                  </a:lnTo>
                  <a:lnTo>
                    <a:pt x="898" y="122"/>
                  </a:lnTo>
                  <a:lnTo>
                    <a:pt x="903" y="122"/>
                  </a:lnTo>
                  <a:lnTo>
                    <a:pt x="907" y="122"/>
                  </a:lnTo>
                  <a:lnTo>
                    <a:pt x="907" y="122"/>
                  </a:lnTo>
                  <a:lnTo>
                    <a:pt x="907" y="122"/>
                  </a:lnTo>
                  <a:lnTo>
                    <a:pt x="907" y="118"/>
                  </a:lnTo>
                  <a:lnTo>
                    <a:pt x="903" y="118"/>
                  </a:lnTo>
                  <a:lnTo>
                    <a:pt x="898" y="122"/>
                  </a:lnTo>
                  <a:lnTo>
                    <a:pt x="894" y="118"/>
                  </a:lnTo>
                  <a:lnTo>
                    <a:pt x="894" y="118"/>
                  </a:lnTo>
                  <a:lnTo>
                    <a:pt x="898" y="109"/>
                  </a:lnTo>
                  <a:lnTo>
                    <a:pt x="894" y="96"/>
                  </a:lnTo>
                  <a:lnTo>
                    <a:pt x="894" y="96"/>
                  </a:lnTo>
                  <a:lnTo>
                    <a:pt x="907" y="96"/>
                  </a:lnTo>
                  <a:lnTo>
                    <a:pt x="916" y="96"/>
                  </a:lnTo>
                  <a:lnTo>
                    <a:pt x="920" y="105"/>
                  </a:lnTo>
                  <a:lnTo>
                    <a:pt x="920" y="105"/>
                  </a:lnTo>
                  <a:lnTo>
                    <a:pt x="929" y="100"/>
                  </a:lnTo>
                  <a:lnTo>
                    <a:pt x="946" y="96"/>
                  </a:lnTo>
                  <a:lnTo>
                    <a:pt x="946" y="96"/>
                  </a:lnTo>
                  <a:lnTo>
                    <a:pt x="946" y="100"/>
                  </a:lnTo>
                  <a:lnTo>
                    <a:pt x="942" y="100"/>
                  </a:lnTo>
                  <a:lnTo>
                    <a:pt x="942" y="100"/>
                  </a:lnTo>
                  <a:lnTo>
                    <a:pt x="942" y="100"/>
                  </a:lnTo>
                  <a:lnTo>
                    <a:pt x="946" y="100"/>
                  </a:lnTo>
                  <a:lnTo>
                    <a:pt x="946" y="100"/>
                  </a:lnTo>
                  <a:close/>
                  <a:moveTo>
                    <a:pt x="942" y="87"/>
                  </a:moveTo>
                  <a:lnTo>
                    <a:pt x="942" y="87"/>
                  </a:lnTo>
                  <a:lnTo>
                    <a:pt x="938" y="83"/>
                  </a:lnTo>
                  <a:lnTo>
                    <a:pt x="938" y="83"/>
                  </a:lnTo>
                  <a:lnTo>
                    <a:pt x="942" y="83"/>
                  </a:lnTo>
                  <a:lnTo>
                    <a:pt x="946" y="83"/>
                  </a:lnTo>
                  <a:lnTo>
                    <a:pt x="955" y="87"/>
                  </a:lnTo>
                  <a:lnTo>
                    <a:pt x="955" y="87"/>
                  </a:lnTo>
                  <a:lnTo>
                    <a:pt x="955" y="87"/>
                  </a:lnTo>
                  <a:lnTo>
                    <a:pt x="951" y="87"/>
                  </a:lnTo>
                  <a:lnTo>
                    <a:pt x="942" y="87"/>
                  </a:lnTo>
                  <a:lnTo>
                    <a:pt x="942" y="87"/>
                  </a:lnTo>
                  <a:close/>
                  <a:moveTo>
                    <a:pt x="968" y="228"/>
                  </a:moveTo>
                  <a:lnTo>
                    <a:pt x="968" y="223"/>
                  </a:lnTo>
                  <a:lnTo>
                    <a:pt x="977" y="223"/>
                  </a:lnTo>
                  <a:lnTo>
                    <a:pt x="977" y="223"/>
                  </a:lnTo>
                  <a:lnTo>
                    <a:pt x="977" y="223"/>
                  </a:lnTo>
                  <a:lnTo>
                    <a:pt x="977" y="228"/>
                  </a:lnTo>
                  <a:lnTo>
                    <a:pt x="968" y="228"/>
                  </a:lnTo>
                  <a:lnTo>
                    <a:pt x="968" y="228"/>
                  </a:lnTo>
                  <a:close/>
                  <a:moveTo>
                    <a:pt x="986" y="201"/>
                  </a:moveTo>
                  <a:lnTo>
                    <a:pt x="986" y="201"/>
                  </a:lnTo>
                  <a:lnTo>
                    <a:pt x="981" y="197"/>
                  </a:lnTo>
                  <a:lnTo>
                    <a:pt x="981" y="188"/>
                  </a:lnTo>
                  <a:lnTo>
                    <a:pt x="981" y="179"/>
                  </a:lnTo>
                  <a:lnTo>
                    <a:pt x="977" y="171"/>
                  </a:lnTo>
                  <a:lnTo>
                    <a:pt x="977" y="171"/>
                  </a:lnTo>
                  <a:lnTo>
                    <a:pt x="981" y="166"/>
                  </a:lnTo>
                  <a:lnTo>
                    <a:pt x="981" y="166"/>
                  </a:lnTo>
                  <a:lnTo>
                    <a:pt x="981" y="166"/>
                  </a:lnTo>
                  <a:lnTo>
                    <a:pt x="986" y="171"/>
                  </a:lnTo>
                  <a:lnTo>
                    <a:pt x="986" y="179"/>
                  </a:lnTo>
                  <a:lnTo>
                    <a:pt x="986" y="201"/>
                  </a:lnTo>
                  <a:lnTo>
                    <a:pt x="986" y="201"/>
                  </a:lnTo>
                  <a:close/>
                  <a:moveTo>
                    <a:pt x="999" y="258"/>
                  </a:moveTo>
                  <a:lnTo>
                    <a:pt x="999" y="258"/>
                  </a:lnTo>
                  <a:lnTo>
                    <a:pt x="1003" y="263"/>
                  </a:lnTo>
                  <a:lnTo>
                    <a:pt x="1008" y="258"/>
                  </a:lnTo>
                  <a:lnTo>
                    <a:pt x="1008" y="258"/>
                  </a:lnTo>
                  <a:lnTo>
                    <a:pt x="1012" y="263"/>
                  </a:lnTo>
                  <a:lnTo>
                    <a:pt x="1012" y="267"/>
                  </a:lnTo>
                  <a:lnTo>
                    <a:pt x="1012" y="267"/>
                  </a:lnTo>
                  <a:lnTo>
                    <a:pt x="1003" y="267"/>
                  </a:lnTo>
                  <a:lnTo>
                    <a:pt x="999" y="258"/>
                  </a:lnTo>
                  <a:lnTo>
                    <a:pt x="999" y="258"/>
                  </a:lnTo>
                  <a:close/>
                  <a:moveTo>
                    <a:pt x="1030" y="136"/>
                  </a:moveTo>
                  <a:lnTo>
                    <a:pt x="1030" y="136"/>
                  </a:lnTo>
                  <a:lnTo>
                    <a:pt x="1034" y="136"/>
                  </a:lnTo>
                  <a:lnTo>
                    <a:pt x="1034" y="131"/>
                  </a:lnTo>
                  <a:lnTo>
                    <a:pt x="1043" y="131"/>
                  </a:lnTo>
                  <a:lnTo>
                    <a:pt x="1043" y="131"/>
                  </a:lnTo>
                  <a:lnTo>
                    <a:pt x="1043" y="131"/>
                  </a:lnTo>
                  <a:lnTo>
                    <a:pt x="1038" y="131"/>
                  </a:lnTo>
                  <a:lnTo>
                    <a:pt x="1034" y="131"/>
                  </a:lnTo>
                  <a:lnTo>
                    <a:pt x="1030" y="127"/>
                  </a:lnTo>
                  <a:lnTo>
                    <a:pt x="1030" y="127"/>
                  </a:lnTo>
                  <a:lnTo>
                    <a:pt x="1034" y="118"/>
                  </a:lnTo>
                  <a:lnTo>
                    <a:pt x="1030" y="109"/>
                  </a:lnTo>
                  <a:lnTo>
                    <a:pt x="1030" y="109"/>
                  </a:lnTo>
                  <a:lnTo>
                    <a:pt x="1034" y="109"/>
                  </a:lnTo>
                  <a:lnTo>
                    <a:pt x="1038" y="114"/>
                  </a:lnTo>
                  <a:lnTo>
                    <a:pt x="1038" y="118"/>
                  </a:lnTo>
                  <a:lnTo>
                    <a:pt x="1043" y="118"/>
                  </a:lnTo>
                  <a:lnTo>
                    <a:pt x="1043" y="118"/>
                  </a:lnTo>
                  <a:lnTo>
                    <a:pt x="1043" y="114"/>
                  </a:lnTo>
                  <a:lnTo>
                    <a:pt x="1038" y="114"/>
                  </a:lnTo>
                  <a:lnTo>
                    <a:pt x="1038" y="114"/>
                  </a:lnTo>
                  <a:lnTo>
                    <a:pt x="1043" y="114"/>
                  </a:lnTo>
                  <a:lnTo>
                    <a:pt x="1043" y="109"/>
                  </a:lnTo>
                  <a:lnTo>
                    <a:pt x="1043" y="109"/>
                  </a:lnTo>
                  <a:lnTo>
                    <a:pt x="1043" y="105"/>
                  </a:lnTo>
                  <a:lnTo>
                    <a:pt x="1038" y="109"/>
                  </a:lnTo>
                  <a:lnTo>
                    <a:pt x="1034" y="109"/>
                  </a:lnTo>
                  <a:lnTo>
                    <a:pt x="1030" y="105"/>
                  </a:lnTo>
                  <a:lnTo>
                    <a:pt x="1030" y="105"/>
                  </a:lnTo>
                  <a:lnTo>
                    <a:pt x="1030" y="105"/>
                  </a:lnTo>
                  <a:lnTo>
                    <a:pt x="1034" y="105"/>
                  </a:lnTo>
                  <a:lnTo>
                    <a:pt x="1038" y="100"/>
                  </a:lnTo>
                  <a:lnTo>
                    <a:pt x="1038" y="96"/>
                  </a:lnTo>
                  <a:lnTo>
                    <a:pt x="1038" y="96"/>
                  </a:lnTo>
                  <a:lnTo>
                    <a:pt x="1043" y="100"/>
                  </a:lnTo>
                  <a:lnTo>
                    <a:pt x="1043" y="100"/>
                  </a:lnTo>
                  <a:lnTo>
                    <a:pt x="1047" y="100"/>
                  </a:lnTo>
                  <a:lnTo>
                    <a:pt x="1052" y="100"/>
                  </a:lnTo>
                  <a:lnTo>
                    <a:pt x="1052" y="100"/>
                  </a:lnTo>
                  <a:lnTo>
                    <a:pt x="1047" y="105"/>
                  </a:lnTo>
                  <a:lnTo>
                    <a:pt x="1052" y="109"/>
                  </a:lnTo>
                  <a:lnTo>
                    <a:pt x="1052" y="114"/>
                  </a:lnTo>
                  <a:lnTo>
                    <a:pt x="1047" y="114"/>
                  </a:lnTo>
                  <a:lnTo>
                    <a:pt x="1047" y="114"/>
                  </a:lnTo>
                  <a:lnTo>
                    <a:pt x="1052" y="118"/>
                  </a:lnTo>
                  <a:lnTo>
                    <a:pt x="1052" y="122"/>
                  </a:lnTo>
                  <a:lnTo>
                    <a:pt x="1052" y="136"/>
                  </a:lnTo>
                  <a:lnTo>
                    <a:pt x="1052" y="136"/>
                  </a:lnTo>
                  <a:lnTo>
                    <a:pt x="1043" y="136"/>
                  </a:lnTo>
                  <a:lnTo>
                    <a:pt x="1038" y="136"/>
                  </a:lnTo>
                  <a:lnTo>
                    <a:pt x="1038" y="136"/>
                  </a:lnTo>
                  <a:lnTo>
                    <a:pt x="1038" y="140"/>
                  </a:lnTo>
                  <a:lnTo>
                    <a:pt x="1043" y="140"/>
                  </a:lnTo>
                  <a:lnTo>
                    <a:pt x="1047" y="140"/>
                  </a:lnTo>
                  <a:lnTo>
                    <a:pt x="1047" y="144"/>
                  </a:lnTo>
                  <a:lnTo>
                    <a:pt x="1030" y="144"/>
                  </a:lnTo>
                  <a:lnTo>
                    <a:pt x="1030" y="144"/>
                  </a:lnTo>
                  <a:lnTo>
                    <a:pt x="1030" y="140"/>
                  </a:lnTo>
                  <a:lnTo>
                    <a:pt x="1034" y="140"/>
                  </a:lnTo>
                  <a:lnTo>
                    <a:pt x="1034" y="140"/>
                  </a:lnTo>
                  <a:lnTo>
                    <a:pt x="1034" y="136"/>
                  </a:lnTo>
                  <a:lnTo>
                    <a:pt x="1030" y="136"/>
                  </a:lnTo>
                  <a:lnTo>
                    <a:pt x="1030" y="136"/>
                  </a:lnTo>
                  <a:close/>
                  <a:moveTo>
                    <a:pt x="1034" y="157"/>
                  </a:moveTo>
                  <a:lnTo>
                    <a:pt x="1034" y="157"/>
                  </a:lnTo>
                  <a:lnTo>
                    <a:pt x="1034" y="157"/>
                  </a:lnTo>
                  <a:lnTo>
                    <a:pt x="1038" y="162"/>
                  </a:lnTo>
                  <a:lnTo>
                    <a:pt x="1038" y="162"/>
                  </a:lnTo>
                  <a:lnTo>
                    <a:pt x="1038" y="166"/>
                  </a:lnTo>
                  <a:lnTo>
                    <a:pt x="1038" y="166"/>
                  </a:lnTo>
                  <a:lnTo>
                    <a:pt x="1034" y="166"/>
                  </a:lnTo>
                  <a:lnTo>
                    <a:pt x="1034" y="171"/>
                  </a:lnTo>
                  <a:lnTo>
                    <a:pt x="1034" y="171"/>
                  </a:lnTo>
                  <a:lnTo>
                    <a:pt x="1030" y="171"/>
                  </a:lnTo>
                  <a:lnTo>
                    <a:pt x="1030" y="166"/>
                  </a:lnTo>
                  <a:lnTo>
                    <a:pt x="1034" y="157"/>
                  </a:lnTo>
                  <a:lnTo>
                    <a:pt x="1030" y="153"/>
                  </a:lnTo>
                  <a:lnTo>
                    <a:pt x="1030" y="153"/>
                  </a:lnTo>
                  <a:lnTo>
                    <a:pt x="1038" y="153"/>
                  </a:lnTo>
                  <a:lnTo>
                    <a:pt x="1047" y="153"/>
                  </a:lnTo>
                  <a:lnTo>
                    <a:pt x="1047" y="153"/>
                  </a:lnTo>
                  <a:lnTo>
                    <a:pt x="1043" y="149"/>
                  </a:lnTo>
                  <a:lnTo>
                    <a:pt x="1043" y="149"/>
                  </a:lnTo>
                  <a:lnTo>
                    <a:pt x="1034" y="149"/>
                  </a:lnTo>
                  <a:lnTo>
                    <a:pt x="1034" y="149"/>
                  </a:lnTo>
                  <a:lnTo>
                    <a:pt x="1034" y="149"/>
                  </a:lnTo>
                  <a:lnTo>
                    <a:pt x="1038" y="144"/>
                  </a:lnTo>
                  <a:lnTo>
                    <a:pt x="1052" y="144"/>
                  </a:lnTo>
                  <a:lnTo>
                    <a:pt x="1052" y="144"/>
                  </a:lnTo>
                  <a:lnTo>
                    <a:pt x="1052" y="157"/>
                  </a:lnTo>
                  <a:lnTo>
                    <a:pt x="1052" y="171"/>
                  </a:lnTo>
                  <a:lnTo>
                    <a:pt x="1052" y="171"/>
                  </a:lnTo>
                  <a:lnTo>
                    <a:pt x="1052" y="171"/>
                  </a:lnTo>
                  <a:lnTo>
                    <a:pt x="1047" y="166"/>
                  </a:lnTo>
                  <a:lnTo>
                    <a:pt x="1047" y="162"/>
                  </a:lnTo>
                  <a:lnTo>
                    <a:pt x="1047" y="157"/>
                  </a:lnTo>
                  <a:lnTo>
                    <a:pt x="1034" y="157"/>
                  </a:lnTo>
                  <a:close/>
                  <a:moveTo>
                    <a:pt x="1017" y="166"/>
                  </a:moveTo>
                  <a:lnTo>
                    <a:pt x="1017" y="166"/>
                  </a:lnTo>
                  <a:lnTo>
                    <a:pt x="1017" y="149"/>
                  </a:lnTo>
                  <a:lnTo>
                    <a:pt x="1021" y="136"/>
                  </a:lnTo>
                  <a:lnTo>
                    <a:pt x="1021" y="136"/>
                  </a:lnTo>
                  <a:lnTo>
                    <a:pt x="1025" y="136"/>
                  </a:lnTo>
                  <a:lnTo>
                    <a:pt x="1025" y="140"/>
                  </a:lnTo>
                  <a:lnTo>
                    <a:pt x="1030" y="144"/>
                  </a:lnTo>
                  <a:lnTo>
                    <a:pt x="1030" y="144"/>
                  </a:lnTo>
                  <a:lnTo>
                    <a:pt x="1021" y="144"/>
                  </a:lnTo>
                  <a:lnTo>
                    <a:pt x="1021" y="144"/>
                  </a:lnTo>
                  <a:lnTo>
                    <a:pt x="1021" y="153"/>
                  </a:lnTo>
                  <a:lnTo>
                    <a:pt x="1021" y="153"/>
                  </a:lnTo>
                  <a:lnTo>
                    <a:pt x="1021" y="157"/>
                  </a:lnTo>
                  <a:lnTo>
                    <a:pt x="1030" y="157"/>
                  </a:lnTo>
                  <a:lnTo>
                    <a:pt x="1030" y="157"/>
                  </a:lnTo>
                  <a:lnTo>
                    <a:pt x="1030" y="162"/>
                  </a:lnTo>
                  <a:lnTo>
                    <a:pt x="1025" y="162"/>
                  </a:lnTo>
                  <a:lnTo>
                    <a:pt x="1017" y="166"/>
                  </a:lnTo>
                  <a:lnTo>
                    <a:pt x="1017" y="166"/>
                  </a:lnTo>
                  <a:close/>
                  <a:moveTo>
                    <a:pt x="1052" y="245"/>
                  </a:moveTo>
                  <a:lnTo>
                    <a:pt x="1052" y="245"/>
                  </a:lnTo>
                  <a:lnTo>
                    <a:pt x="1052" y="241"/>
                  </a:lnTo>
                  <a:lnTo>
                    <a:pt x="1056" y="241"/>
                  </a:lnTo>
                  <a:lnTo>
                    <a:pt x="1065" y="241"/>
                  </a:lnTo>
                  <a:lnTo>
                    <a:pt x="1065" y="232"/>
                  </a:lnTo>
                  <a:lnTo>
                    <a:pt x="1065" y="232"/>
                  </a:lnTo>
                  <a:lnTo>
                    <a:pt x="1065" y="232"/>
                  </a:lnTo>
                  <a:lnTo>
                    <a:pt x="1065" y="236"/>
                  </a:lnTo>
                  <a:lnTo>
                    <a:pt x="1065" y="241"/>
                  </a:lnTo>
                  <a:lnTo>
                    <a:pt x="1069" y="241"/>
                  </a:lnTo>
                  <a:lnTo>
                    <a:pt x="1069" y="241"/>
                  </a:lnTo>
                  <a:lnTo>
                    <a:pt x="1065" y="245"/>
                  </a:lnTo>
                  <a:lnTo>
                    <a:pt x="1060" y="245"/>
                  </a:lnTo>
                  <a:lnTo>
                    <a:pt x="1052" y="245"/>
                  </a:lnTo>
                  <a:lnTo>
                    <a:pt x="1052" y="245"/>
                  </a:lnTo>
                  <a:close/>
                  <a:moveTo>
                    <a:pt x="1038" y="210"/>
                  </a:moveTo>
                  <a:lnTo>
                    <a:pt x="1038" y="210"/>
                  </a:lnTo>
                  <a:lnTo>
                    <a:pt x="1047" y="214"/>
                  </a:lnTo>
                  <a:lnTo>
                    <a:pt x="1043" y="214"/>
                  </a:lnTo>
                  <a:lnTo>
                    <a:pt x="1034" y="219"/>
                  </a:lnTo>
                  <a:lnTo>
                    <a:pt x="1034" y="223"/>
                  </a:lnTo>
                  <a:lnTo>
                    <a:pt x="1034" y="223"/>
                  </a:lnTo>
                  <a:lnTo>
                    <a:pt x="1030" y="223"/>
                  </a:lnTo>
                  <a:lnTo>
                    <a:pt x="1030" y="219"/>
                  </a:lnTo>
                  <a:lnTo>
                    <a:pt x="1030" y="214"/>
                  </a:lnTo>
                  <a:lnTo>
                    <a:pt x="1025" y="219"/>
                  </a:lnTo>
                  <a:lnTo>
                    <a:pt x="1025" y="219"/>
                  </a:lnTo>
                  <a:lnTo>
                    <a:pt x="1030" y="210"/>
                  </a:lnTo>
                  <a:lnTo>
                    <a:pt x="1030" y="197"/>
                  </a:lnTo>
                  <a:lnTo>
                    <a:pt x="1030" y="197"/>
                  </a:lnTo>
                  <a:lnTo>
                    <a:pt x="1034" y="201"/>
                  </a:lnTo>
                  <a:lnTo>
                    <a:pt x="1038" y="201"/>
                  </a:lnTo>
                  <a:lnTo>
                    <a:pt x="1043" y="201"/>
                  </a:lnTo>
                  <a:lnTo>
                    <a:pt x="1043" y="201"/>
                  </a:lnTo>
                  <a:lnTo>
                    <a:pt x="1038" y="197"/>
                  </a:lnTo>
                  <a:lnTo>
                    <a:pt x="1038" y="193"/>
                  </a:lnTo>
                  <a:lnTo>
                    <a:pt x="1043" y="193"/>
                  </a:lnTo>
                  <a:lnTo>
                    <a:pt x="1043" y="193"/>
                  </a:lnTo>
                  <a:lnTo>
                    <a:pt x="1038" y="193"/>
                  </a:lnTo>
                  <a:lnTo>
                    <a:pt x="1034" y="184"/>
                  </a:lnTo>
                  <a:lnTo>
                    <a:pt x="1034" y="184"/>
                  </a:lnTo>
                  <a:lnTo>
                    <a:pt x="1034" y="184"/>
                  </a:lnTo>
                  <a:lnTo>
                    <a:pt x="1034" y="188"/>
                  </a:lnTo>
                  <a:lnTo>
                    <a:pt x="1034" y="188"/>
                  </a:lnTo>
                  <a:lnTo>
                    <a:pt x="1030" y="184"/>
                  </a:lnTo>
                  <a:lnTo>
                    <a:pt x="1030" y="179"/>
                  </a:lnTo>
                  <a:lnTo>
                    <a:pt x="1030" y="179"/>
                  </a:lnTo>
                  <a:lnTo>
                    <a:pt x="1038" y="184"/>
                  </a:lnTo>
                  <a:lnTo>
                    <a:pt x="1043" y="188"/>
                  </a:lnTo>
                  <a:lnTo>
                    <a:pt x="1047" y="188"/>
                  </a:lnTo>
                  <a:lnTo>
                    <a:pt x="1052" y="184"/>
                  </a:lnTo>
                  <a:lnTo>
                    <a:pt x="1052" y="184"/>
                  </a:lnTo>
                  <a:lnTo>
                    <a:pt x="1052" y="193"/>
                  </a:lnTo>
                  <a:lnTo>
                    <a:pt x="1052" y="197"/>
                  </a:lnTo>
                  <a:lnTo>
                    <a:pt x="1047" y="197"/>
                  </a:lnTo>
                  <a:lnTo>
                    <a:pt x="1047" y="197"/>
                  </a:lnTo>
                  <a:lnTo>
                    <a:pt x="1052" y="201"/>
                  </a:lnTo>
                  <a:lnTo>
                    <a:pt x="1052" y="201"/>
                  </a:lnTo>
                  <a:lnTo>
                    <a:pt x="1065" y="201"/>
                  </a:lnTo>
                  <a:lnTo>
                    <a:pt x="1065" y="201"/>
                  </a:lnTo>
                  <a:lnTo>
                    <a:pt x="1060" y="201"/>
                  </a:lnTo>
                  <a:lnTo>
                    <a:pt x="1056" y="197"/>
                  </a:lnTo>
                  <a:lnTo>
                    <a:pt x="1060" y="193"/>
                  </a:lnTo>
                  <a:lnTo>
                    <a:pt x="1060" y="193"/>
                  </a:lnTo>
                  <a:lnTo>
                    <a:pt x="1056" y="193"/>
                  </a:lnTo>
                  <a:lnTo>
                    <a:pt x="1060" y="188"/>
                  </a:lnTo>
                  <a:lnTo>
                    <a:pt x="1060" y="188"/>
                  </a:lnTo>
                  <a:lnTo>
                    <a:pt x="1056" y="188"/>
                  </a:lnTo>
                  <a:lnTo>
                    <a:pt x="1056" y="184"/>
                  </a:lnTo>
                  <a:lnTo>
                    <a:pt x="1060" y="179"/>
                  </a:lnTo>
                  <a:lnTo>
                    <a:pt x="1056" y="179"/>
                  </a:lnTo>
                  <a:lnTo>
                    <a:pt x="1056" y="179"/>
                  </a:lnTo>
                  <a:lnTo>
                    <a:pt x="1060" y="171"/>
                  </a:lnTo>
                  <a:lnTo>
                    <a:pt x="1060" y="157"/>
                  </a:lnTo>
                  <a:lnTo>
                    <a:pt x="1060" y="149"/>
                  </a:lnTo>
                  <a:lnTo>
                    <a:pt x="1065" y="140"/>
                  </a:lnTo>
                  <a:lnTo>
                    <a:pt x="1065" y="140"/>
                  </a:lnTo>
                  <a:lnTo>
                    <a:pt x="1060" y="136"/>
                  </a:lnTo>
                  <a:lnTo>
                    <a:pt x="1052" y="136"/>
                  </a:lnTo>
                  <a:lnTo>
                    <a:pt x="1052" y="136"/>
                  </a:lnTo>
                  <a:lnTo>
                    <a:pt x="1060" y="131"/>
                  </a:lnTo>
                  <a:lnTo>
                    <a:pt x="1060" y="118"/>
                  </a:lnTo>
                  <a:lnTo>
                    <a:pt x="1060" y="118"/>
                  </a:lnTo>
                  <a:lnTo>
                    <a:pt x="1065" y="122"/>
                  </a:lnTo>
                  <a:lnTo>
                    <a:pt x="1069" y="122"/>
                  </a:lnTo>
                  <a:lnTo>
                    <a:pt x="1069" y="122"/>
                  </a:lnTo>
                  <a:lnTo>
                    <a:pt x="1065" y="118"/>
                  </a:lnTo>
                  <a:lnTo>
                    <a:pt x="1065" y="118"/>
                  </a:lnTo>
                  <a:lnTo>
                    <a:pt x="1060" y="114"/>
                  </a:lnTo>
                  <a:lnTo>
                    <a:pt x="1060" y="114"/>
                  </a:lnTo>
                  <a:lnTo>
                    <a:pt x="1060" y="114"/>
                  </a:lnTo>
                  <a:lnTo>
                    <a:pt x="1069" y="114"/>
                  </a:lnTo>
                  <a:lnTo>
                    <a:pt x="1069" y="114"/>
                  </a:lnTo>
                  <a:lnTo>
                    <a:pt x="1060" y="105"/>
                  </a:lnTo>
                  <a:lnTo>
                    <a:pt x="1060" y="96"/>
                  </a:lnTo>
                  <a:lnTo>
                    <a:pt x="1060" y="96"/>
                  </a:lnTo>
                  <a:lnTo>
                    <a:pt x="1056" y="96"/>
                  </a:lnTo>
                  <a:lnTo>
                    <a:pt x="1047" y="96"/>
                  </a:lnTo>
                  <a:lnTo>
                    <a:pt x="1030" y="96"/>
                  </a:lnTo>
                  <a:lnTo>
                    <a:pt x="1030" y="96"/>
                  </a:lnTo>
                  <a:lnTo>
                    <a:pt x="1038" y="92"/>
                  </a:lnTo>
                  <a:lnTo>
                    <a:pt x="1052" y="92"/>
                  </a:lnTo>
                  <a:lnTo>
                    <a:pt x="1065" y="92"/>
                  </a:lnTo>
                  <a:lnTo>
                    <a:pt x="1078" y="92"/>
                  </a:lnTo>
                  <a:lnTo>
                    <a:pt x="1078" y="92"/>
                  </a:lnTo>
                  <a:lnTo>
                    <a:pt x="1078" y="144"/>
                  </a:lnTo>
                  <a:lnTo>
                    <a:pt x="1082" y="197"/>
                  </a:lnTo>
                  <a:lnTo>
                    <a:pt x="1082" y="197"/>
                  </a:lnTo>
                  <a:lnTo>
                    <a:pt x="1073" y="201"/>
                  </a:lnTo>
                  <a:lnTo>
                    <a:pt x="1065" y="206"/>
                  </a:lnTo>
                  <a:lnTo>
                    <a:pt x="1052" y="210"/>
                  </a:lnTo>
                  <a:lnTo>
                    <a:pt x="1038" y="210"/>
                  </a:lnTo>
                  <a:lnTo>
                    <a:pt x="1038" y="210"/>
                  </a:lnTo>
                  <a:close/>
                  <a:moveTo>
                    <a:pt x="1095" y="179"/>
                  </a:moveTo>
                  <a:lnTo>
                    <a:pt x="1095" y="179"/>
                  </a:lnTo>
                  <a:lnTo>
                    <a:pt x="1095" y="175"/>
                  </a:lnTo>
                  <a:lnTo>
                    <a:pt x="1095" y="171"/>
                  </a:lnTo>
                  <a:lnTo>
                    <a:pt x="1095" y="171"/>
                  </a:lnTo>
                  <a:lnTo>
                    <a:pt x="1095" y="171"/>
                  </a:lnTo>
                  <a:lnTo>
                    <a:pt x="1091" y="171"/>
                  </a:lnTo>
                  <a:lnTo>
                    <a:pt x="1091" y="171"/>
                  </a:lnTo>
                  <a:lnTo>
                    <a:pt x="1091" y="171"/>
                  </a:lnTo>
                  <a:lnTo>
                    <a:pt x="1091" y="166"/>
                  </a:lnTo>
                  <a:lnTo>
                    <a:pt x="1095" y="166"/>
                  </a:lnTo>
                  <a:lnTo>
                    <a:pt x="1095" y="166"/>
                  </a:lnTo>
                  <a:lnTo>
                    <a:pt x="1100" y="166"/>
                  </a:lnTo>
                  <a:lnTo>
                    <a:pt x="1100" y="171"/>
                  </a:lnTo>
                  <a:lnTo>
                    <a:pt x="1095" y="179"/>
                  </a:lnTo>
                  <a:lnTo>
                    <a:pt x="1095" y="179"/>
                  </a:lnTo>
                  <a:close/>
                  <a:moveTo>
                    <a:pt x="1157" y="140"/>
                  </a:moveTo>
                  <a:lnTo>
                    <a:pt x="1157" y="140"/>
                  </a:lnTo>
                  <a:lnTo>
                    <a:pt x="1161" y="140"/>
                  </a:lnTo>
                  <a:lnTo>
                    <a:pt x="1170" y="140"/>
                  </a:lnTo>
                  <a:lnTo>
                    <a:pt x="1170" y="140"/>
                  </a:lnTo>
                  <a:lnTo>
                    <a:pt x="1170" y="144"/>
                  </a:lnTo>
                  <a:lnTo>
                    <a:pt x="1166" y="144"/>
                  </a:lnTo>
                  <a:lnTo>
                    <a:pt x="1157" y="140"/>
                  </a:lnTo>
                  <a:lnTo>
                    <a:pt x="1157" y="140"/>
                  </a:lnTo>
                  <a:close/>
                  <a:moveTo>
                    <a:pt x="504" y="0"/>
                  </a:moveTo>
                  <a:lnTo>
                    <a:pt x="499" y="0"/>
                  </a:lnTo>
                  <a:lnTo>
                    <a:pt x="499" y="0"/>
                  </a:lnTo>
                  <a:lnTo>
                    <a:pt x="504" y="4"/>
                  </a:lnTo>
                  <a:lnTo>
                    <a:pt x="504" y="4"/>
                  </a:lnTo>
                  <a:lnTo>
                    <a:pt x="504" y="0"/>
                  </a:lnTo>
                  <a:lnTo>
                    <a:pt x="504" y="0"/>
                  </a:lnTo>
                  <a:close/>
                  <a:moveTo>
                    <a:pt x="333" y="0"/>
                  </a:moveTo>
                  <a:lnTo>
                    <a:pt x="320" y="0"/>
                  </a:lnTo>
                  <a:lnTo>
                    <a:pt x="320" y="4"/>
                  </a:lnTo>
                  <a:lnTo>
                    <a:pt x="320" y="4"/>
                  </a:lnTo>
                  <a:lnTo>
                    <a:pt x="333" y="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4" name="Freeform 1508"/>
            <p:cNvSpPr>
              <a:spLocks noEditPoints="1"/>
            </p:cNvSpPr>
            <p:nvPr/>
          </p:nvSpPr>
          <p:spPr bwMode="auto">
            <a:xfrm>
              <a:off x="2401" y="2557"/>
              <a:ext cx="771" cy="272"/>
            </a:xfrm>
            <a:custGeom>
              <a:avLst/>
              <a:gdLst/>
              <a:ahLst/>
              <a:cxnLst>
                <a:cxn ang="0">
                  <a:pos x="487" y="13"/>
                </a:cxn>
                <a:cxn ang="0">
                  <a:pos x="544" y="57"/>
                </a:cxn>
                <a:cxn ang="0">
                  <a:pos x="355" y="18"/>
                </a:cxn>
                <a:cxn ang="0">
                  <a:pos x="723" y="149"/>
                </a:cxn>
                <a:cxn ang="0">
                  <a:pos x="35" y="272"/>
                </a:cxn>
                <a:cxn ang="0">
                  <a:pos x="333" y="0"/>
                </a:cxn>
                <a:cxn ang="0">
                  <a:pos x="579" y="92"/>
                </a:cxn>
                <a:cxn ang="0">
                  <a:pos x="57" y="202"/>
                </a:cxn>
                <a:cxn ang="0">
                  <a:pos x="101" y="84"/>
                </a:cxn>
                <a:cxn ang="0">
                  <a:pos x="316" y="22"/>
                </a:cxn>
                <a:cxn ang="0">
                  <a:pos x="728" y="189"/>
                </a:cxn>
                <a:cxn ang="0">
                  <a:pos x="710" y="180"/>
                </a:cxn>
                <a:cxn ang="0">
                  <a:pos x="679" y="180"/>
                </a:cxn>
                <a:cxn ang="0">
                  <a:pos x="679" y="154"/>
                </a:cxn>
                <a:cxn ang="0">
                  <a:pos x="622" y="180"/>
                </a:cxn>
                <a:cxn ang="0">
                  <a:pos x="653" y="149"/>
                </a:cxn>
                <a:cxn ang="0">
                  <a:pos x="662" y="127"/>
                </a:cxn>
                <a:cxn ang="0">
                  <a:pos x="636" y="132"/>
                </a:cxn>
                <a:cxn ang="0">
                  <a:pos x="614" y="119"/>
                </a:cxn>
                <a:cxn ang="0">
                  <a:pos x="614" y="101"/>
                </a:cxn>
                <a:cxn ang="0">
                  <a:pos x="570" y="110"/>
                </a:cxn>
                <a:cxn ang="0">
                  <a:pos x="561" y="110"/>
                </a:cxn>
                <a:cxn ang="0">
                  <a:pos x="552" y="88"/>
                </a:cxn>
                <a:cxn ang="0">
                  <a:pos x="522" y="114"/>
                </a:cxn>
                <a:cxn ang="0">
                  <a:pos x="509" y="92"/>
                </a:cxn>
                <a:cxn ang="0">
                  <a:pos x="526" y="62"/>
                </a:cxn>
                <a:cxn ang="0">
                  <a:pos x="465" y="84"/>
                </a:cxn>
                <a:cxn ang="0">
                  <a:pos x="473" y="66"/>
                </a:cxn>
                <a:cxn ang="0">
                  <a:pos x="500" y="57"/>
                </a:cxn>
                <a:cxn ang="0">
                  <a:pos x="487" y="35"/>
                </a:cxn>
                <a:cxn ang="0">
                  <a:pos x="443" y="48"/>
                </a:cxn>
                <a:cxn ang="0">
                  <a:pos x="456" y="22"/>
                </a:cxn>
                <a:cxn ang="0">
                  <a:pos x="408" y="18"/>
                </a:cxn>
                <a:cxn ang="0">
                  <a:pos x="395" y="44"/>
                </a:cxn>
                <a:cxn ang="0">
                  <a:pos x="342" y="31"/>
                </a:cxn>
                <a:cxn ang="0">
                  <a:pos x="346" y="62"/>
                </a:cxn>
                <a:cxn ang="0">
                  <a:pos x="320" y="79"/>
                </a:cxn>
                <a:cxn ang="0">
                  <a:pos x="307" y="136"/>
                </a:cxn>
                <a:cxn ang="0">
                  <a:pos x="254" y="154"/>
                </a:cxn>
                <a:cxn ang="0">
                  <a:pos x="237" y="136"/>
                </a:cxn>
                <a:cxn ang="0">
                  <a:pos x="272" y="132"/>
                </a:cxn>
                <a:cxn ang="0">
                  <a:pos x="250" y="110"/>
                </a:cxn>
                <a:cxn ang="0">
                  <a:pos x="210" y="119"/>
                </a:cxn>
                <a:cxn ang="0">
                  <a:pos x="210" y="105"/>
                </a:cxn>
                <a:cxn ang="0">
                  <a:pos x="171" y="114"/>
                </a:cxn>
                <a:cxn ang="0">
                  <a:pos x="149" y="132"/>
                </a:cxn>
                <a:cxn ang="0">
                  <a:pos x="114" y="119"/>
                </a:cxn>
                <a:cxn ang="0">
                  <a:pos x="118" y="154"/>
                </a:cxn>
                <a:cxn ang="0">
                  <a:pos x="97" y="171"/>
                </a:cxn>
                <a:cxn ang="0">
                  <a:pos x="70" y="228"/>
                </a:cxn>
                <a:cxn ang="0">
                  <a:pos x="31" y="259"/>
                </a:cxn>
                <a:cxn ang="0">
                  <a:pos x="745" y="263"/>
                </a:cxn>
                <a:cxn ang="0">
                  <a:pos x="758" y="211"/>
                </a:cxn>
                <a:cxn ang="0">
                  <a:pos x="206" y="167"/>
                </a:cxn>
                <a:cxn ang="0">
                  <a:pos x="272" y="193"/>
                </a:cxn>
                <a:cxn ang="0">
                  <a:pos x="285" y="180"/>
                </a:cxn>
                <a:cxn ang="0">
                  <a:pos x="587" y="132"/>
                </a:cxn>
                <a:cxn ang="0">
                  <a:pos x="127" y="97"/>
                </a:cxn>
                <a:cxn ang="0">
                  <a:pos x="281" y="110"/>
                </a:cxn>
                <a:cxn ang="0">
                  <a:pos x="294" y="79"/>
                </a:cxn>
                <a:cxn ang="0">
                  <a:pos x="149" y="110"/>
                </a:cxn>
                <a:cxn ang="0">
                  <a:pos x="167" y="84"/>
                </a:cxn>
              </a:cxnLst>
              <a:rect l="0" t="0" r="r" b="b"/>
              <a:pathLst>
                <a:path w="771" h="272">
                  <a:moveTo>
                    <a:pt x="403" y="9"/>
                  </a:moveTo>
                  <a:lnTo>
                    <a:pt x="403" y="9"/>
                  </a:lnTo>
                  <a:lnTo>
                    <a:pt x="403" y="0"/>
                  </a:lnTo>
                  <a:lnTo>
                    <a:pt x="403" y="0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399" y="5"/>
                  </a:lnTo>
                  <a:lnTo>
                    <a:pt x="399" y="9"/>
                  </a:lnTo>
                  <a:lnTo>
                    <a:pt x="403" y="9"/>
                  </a:lnTo>
                  <a:lnTo>
                    <a:pt x="403" y="9"/>
                  </a:lnTo>
                  <a:close/>
                  <a:moveTo>
                    <a:pt x="487" y="13"/>
                  </a:moveTo>
                  <a:lnTo>
                    <a:pt x="487" y="13"/>
                  </a:lnTo>
                  <a:lnTo>
                    <a:pt x="482" y="18"/>
                  </a:lnTo>
                  <a:lnTo>
                    <a:pt x="482" y="18"/>
                  </a:lnTo>
                  <a:lnTo>
                    <a:pt x="491" y="22"/>
                  </a:lnTo>
                  <a:lnTo>
                    <a:pt x="491" y="22"/>
                  </a:lnTo>
                  <a:lnTo>
                    <a:pt x="491" y="13"/>
                  </a:lnTo>
                  <a:lnTo>
                    <a:pt x="487" y="13"/>
                  </a:lnTo>
                  <a:lnTo>
                    <a:pt x="487" y="13"/>
                  </a:lnTo>
                  <a:close/>
                  <a:moveTo>
                    <a:pt x="565" y="70"/>
                  </a:moveTo>
                  <a:lnTo>
                    <a:pt x="565" y="70"/>
                  </a:lnTo>
                  <a:lnTo>
                    <a:pt x="557" y="70"/>
                  </a:lnTo>
                  <a:lnTo>
                    <a:pt x="557" y="70"/>
                  </a:lnTo>
                  <a:lnTo>
                    <a:pt x="552" y="75"/>
                  </a:lnTo>
                  <a:lnTo>
                    <a:pt x="552" y="75"/>
                  </a:lnTo>
                  <a:lnTo>
                    <a:pt x="557" y="75"/>
                  </a:lnTo>
                  <a:lnTo>
                    <a:pt x="565" y="70"/>
                  </a:lnTo>
                  <a:lnTo>
                    <a:pt x="565" y="70"/>
                  </a:lnTo>
                  <a:close/>
                  <a:moveTo>
                    <a:pt x="548" y="57"/>
                  </a:moveTo>
                  <a:lnTo>
                    <a:pt x="548" y="57"/>
                  </a:lnTo>
                  <a:lnTo>
                    <a:pt x="548" y="48"/>
                  </a:lnTo>
                  <a:lnTo>
                    <a:pt x="548" y="40"/>
                  </a:lnTo>
                  <a:lnTo>
                    <a:pt x="544" y="40"/>
                  </a:lnTo>
                  <a:lnTo>
                    <a:pt x="544" y="40"/>
                  </a:lnTo>
                  <a:lnTo>
                    <a:pt x="539" y="48"/>
                  </a:lnTo>
                  <a:lnTo>
                    <a:pt x="544" y="57"/>
                  </a:lnTo>
                  <a:lnTo>
                    <a:pt x="548" y="57"/>
                  </a:lnTo>
                  <a:lnTo>
                    <a:pt x="548" y="57"/>
                  </a:lnTo>
                  <a:close/>
                  <a:moveTo>
                    <a:pt x="395" y="18"/>
                  </a:moveTo>
                  <a:lnTo>
                    <a:pt x="395" y="18"/>
                  </a:lnTo>
                  <a:lnTo>
                    <a:pt x="399" y="22"/>
                  </a:lnTo>
                  <a:lnTo>
                    <a:pt x="403" y="22"/>
                  </a:lnTo>
                  <a:lnTo>
                    <a:pt x="403" y="22"/>
                  </a:lnTo>
                  <a:lnTo>
                    <a:pt x="403" y="18"/>
                  </a:lnTo>
                  <a:lnTo>
                    <a:pt x="399" y="13"/>
                  </a:lnTo>
                  <a:lnTo>
                    <a:pt x="395" y="18"/>
                  </a:lnTo>
                  <a:lnTo>
                    <a:pt x="395" y="18"/>
                  </a:lnTo>
                  <a:lnTo>
                    <a:pt x="395" y="18"/>
                  </a:lnTo>
                  <a:close/>
                  <a:moveTo>
                    <a:pt x="360" y="13"/>
                  </a:moveTo>
                  <a:lnTo>
                    <a:pt x="360" y="13"/>
                  </a:lnTo>
                  <a:lnTo>
                    <a:pt x="351" y="13"/>
                  </a:lnTo>
                  <a:lnTo>
                    <a:pt x="346" y="13"/>
                  </a:lnTo>
                  <a:lnTo>
                    <a:pt x="346" y="13"/>
                  </a:lnTo>
                  <a:lnTo>
                    <a:pt x="355" y="18"/>
                  </a:lnTo>
                  <a:lnTo>
                    <a:pt x="355" y="18"/>
                  </a:lnTo>
                  <a:lnTo>
                    <a:pt x="360" y="13"/>
                  </a:lnTo>
                  <a:lnTo>
                    <a:pt x="360" y="13"/>
                  </a:lnTo>
                  <a:close/>
                  <a:moveTo>
                    <a:pt x="386" y="27"/>
                  </a:moveTo>
                  <a:lnTo>
                    <a:pt x="386" y="27"/>
                  </a:lnTo>
                  <a:lnTo>
                    <a:pt x="386" y="18"/>
                  </a:lnTo>
                  <a:lnTo>
                    <a:pt x="386" y="18"/>
                  </a:lnTo>
                  <a:lnTo>
                    <a:pt x="386" y="13"/>
                  </a:lnTo>
                  <a:lnTo>
                    <a:pt x="386" y="13"/>
                  </a:lnTo>
                  <a:lnTo>
                    <a:pt x="381" y="9"/>
                  </a:lnTo>
                  <a:lnTo>
                    <a:pt x="373" y="9"/>
                  </a:lnTo>
                  <a:lnTo>
                    <a:pt x="373" y="13"/>
                  </a:lnTo>
                  <a:lnTo>
                    <a:pt x="373" y="13"/>
                  </a:lnTo>
                  <a:lnTo>
                    <a:pt x="381" y="22"/>
                  </a:lnTo>
                  <a:lnTo>
                    <a:pt x="381" y="27"/>
                  </a:lnTo>
                  <a:lnTo>
                    <a:pt x="386" y="27"/>
                  </a:lnTo>
                  <a:lnTo>
                    <a:pt x="386" y="27"/>
                  </a:lnTo>
                  <a:close/>
                  <a:moveTo>
                    <a:pt x="723" y="149"/>
                  </a:moveTo>
                  <a:lnTo>
                    <a:pt x="723" y="149"/>
                  </a:lnTo>
                  <a:lnTo>
                    <a:pt x="723" y="141"/>
                  </a:lnTo>
                  <a:lnTo>
                    <a:pt x="728" y="132"/>
                  </a:lnTo>
                  <a:lnTo>
                    <a:pt x="719" y="132"/>
                  </a:lnTo>
                  <a:lnTo>
                    <a:pt x="719" y="132"/>
                  </a:lnTo>
                  <a:lnTo>
                    <a:pt x="714" y="141"/>
                  </a:lnTo>
                  <a:lnTo>
                    <a:pt x="719" y="149"/>
                  </a:lnTo>
                  <a:lnTo>
                    <a:pt x="723" y="149"/>
                  </a:lnTo>
                  <a:lnTo>
                    <a:pt x="723" y="149"/>
                  </a:lnTo>
                  <a:close/>
                  <a:moveTo>
                    <a:pt x="767" y="272"/>
                  </a:moveTo>
                  <a:lnTo>
                    <a:pt x="767" y="272"/>
                  </a:lnTo>
                  <a:lnTo>
                    <a:pt x="767" y="272"/>
                  </a:lnTo>
                  <a:lnTo>
                    <a:pt x="771" y="272"/>
                  </a:lnTo>
                  <a:lnTo>
                    <a:pt x="771" y="272"/>
                  </a:lnTo>
                  <a:lnTo>
                    <a:pt x="767" y="272"/>
                  </a:lnTo>
                  <a:lnTo>
                    <a:pt x="767" y="272"/>
                  </a:lnTo>
                  <a:close/>
                  <a:moveTo>
                    <a:pt x="26" y="272"/>
                  </a:moveTo>
                  <a:lnTo>
                    <a:pt x="35" y="272"/>
                  </a:lnTo>
                  <a:lnTo>
                    <a:pt x="35" y="272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26" y="272"/>
                  </a:lnTo>
                  <a:close/>
                  <a:moveTo>
                    <a:pt x="741" y="162"/>
                  </a:moveTo>
                  <a:lnTo>
                    <a:pt x="741" y="162"/>
                  </a:lnTo>
                  <a:lnTo>
                    <a:pt x="732" y="162"/>
                  </a:lnTo>
                  <a:lnTo>
                    <a:pt x="732" y="162"/>
                  </a:lnTo>
                  <a:lnTo>
                    <a:pt x="728" y="167"/>
                  </a:lnTo>
                  <a:lnTo>
                    <a:pt x="728" y="167"/>
                  </a:lnTo>
                  <a:lnTo>
                    <a:pt x="732" y="167"/>
                  </a:lnTo>
                  <a:lnTo>
                    <a:pt x="741" y="162"/>
                  </a:lnTo>
                  <a:lnTo>
                    <a:pt x="741" y="162"/>
                  </a:lnTo>
                  <a:close/>
                  <a:moveTo>
                    <a:pt x="338" y="9"/>
                  </a:moveTo>
                  <a:lnTo>
                    <a:pt x="338" y="9"/>
                  </a:lnTo>
                  <a:lnTo>
                    <a:pt x="338" y="0"/>
                  </a:lnTo>
                  <a:lnTo>
                    <a:pt x="333" y="0"/>
                  </a:lnTo>
                  <a:lnTo>
                    <a:pt x="333" y="0"/>
                  </a:lnTo>
                  <a:lnTo>
                    <a:pt x="329" y="5"/>
                  </a:lnTo>
                  <a:lnTo>
                    <a:pt x="333" y="9"/>
                  </a:lnTo>
                  <a:lnTo>
                    <a:pt x="338" y="9"/>
                  </a:lnTo>
                  <a:lnTo>
                    <a:pt x="338" y="9"/>
                  </a:lnTo>
                  <a:close/>
                  <a:moveTo>
                    <a:pt x="662" y="105"/>
                  </a:moveTo>
                  <a:lnTo>
                    <a:pt x="662" y="105"/>
                  </a:lnTo>
                  <a:lnTo>
                    <a:pt x="658" y="110"/>
                  </a:lnTo>
                  <a:lnTo>
                    <a:pt x="658" y="110"/>
                  </a:lnTo>
                  <a:lnTo>
                    <a:pt x="666" y="114"/>
                  </a:lnTo>
                  <a:lnTo>
                    <a:pt x="666" y="114"/>
                  </a:lnTo>
                  <a:lnTo>
                    <a:pt x="666" y="105"/>
                  </a:lnTo>
                  <a:lnTo>
                    <a:pt x="662" y="105"/>
                  </a:lnTo>
                  <a:lnTo>
                    <a:pt x="662" y="105"/>
                  </a:lnTo>
                  <a:close/>
                  <a:moveTo>
                    <a:pt x="579" y="101"/>
                  </a:moveTo>
                  <a:lnTo>
                    <a:pt x="579" y="101"/>
                  </a:lnTo>
                  <a:lnTo>
                    <a:pt x="579" y="92"/>
                  </a:lnTo>
                  <a:lnTo>
                    <a:pt x="579" y="92"/>
                  </a:lnTo>
                  <a:lnTo>
                    <a:pt x="574" y="92"/>
                  </a:lnTo>
                  <a:lnTo>
                    <a:pt x="574" y="92"/>
                  </a:lnTo>
                  <a:lnTo>
                    <a:pt x="574" y="97"/>
                  </a:lnTo>
                  <a:lnTo>
                    <a:pt x="574" y="101"/>
                  </a:lnTo>
                  <a:lnTo>
                    <a:pt x="579" y="101"/>
                  </a:lnTo>
                  <a:lnTo>
                    <a:pt x="579" y="101"/>
                  </a:lnTo>
                  <a:close/>
                  <a:moveTo>
                    <a:pt x="70" y="162"/>
                  </a:moveTo>
                  <a:lnTo>
                    <a:pt x="70" y="162"/>
                  </a:lnTo>
                  <a:lnTo>
                    <a:pt x="61" y="167"/>
                  </a:lnTo>
                  <a:lnTo>
                    <a:pt x="61" y="167"/>
                  </a:lnTo>
                  <a:lnTo>
                    <a:pt x="61" y="171"/>
                  </a:lnTo>
                  <a:lnTo>
                    <a:pt x="61" y="171"/>
                  </a:lnTo>
                  <a:lnTo>
                    <a:pt x="70" y="171"/>
                  </a:lnTo>
                  <a:lnTo>
                    <a:pt x="70" y="162"/>
                  </a:lnTo>
                  <a:lnTo>
                    <a:pt x="70" y="162"/>
                  </a:lnTo>
                  <a:close/>
                  <a:moveTo>
                    <a:pt x="48" y="193"/>
                  </a:moveTo>
                  <a:lnTo>
                    <a:pt x="48" y="202"/>
                  </a:lnTo>
                  <a:lnTo>
                    <a:pt x="57" y="202"/>
                  </a:lnTo>
                  <a:lnTo>
                    <a:pt x="57" y="202"/>
                  </a:lnTo>
                  <a:lnTo>
                    <a:pt x="57" y="193"/>
                  </a:lnTo>
                  <a:lnTo>
                    <a:pt x="48" y="193"/>
                  </a:lnTo>
                  <a:lnTo>
                    <a:pt x="48" y="193"/>
                  </a:lnTo>
                  <a:close/>
                  <a:moveTo>
                    <a:pt x="83" y="105"/>
                  </a:moveTo>
                  <a:lnTo>
                    <a:pt x="79" y="105"/>
                  </a:lnTo>
                  <a:lnTo>
                    <a:pt x="79" y="105"/>
                  </a:lnTo>
                  <a:lnTo>
                    <a:pt x="75" y="110"/>
                  </a:lnTo>
                  <a:lnTo>
                    <a:pt x="79" y="114"/>
                  </a:lnTo>
                  <a:lnTo>
                    <a:pt x="79" y="114"/>
                  </a:lnTo>
                  <a:lnTo>
                    <a:pt x="83" y="114"/>
                  </a:lnTo>
                  <a:lnTo>
                    <a:pt x="83" y="105"/>
                  </a:lnTo>
                  <a:lnTo>
                    <a:pt x="83" y="105"/>
                  </a:lnTo>
                  <a:close/>
                  <a:moveTo>
                    <a:pt x="105" y="92"/>
                  </a:moveTo>
                  <a:lnTo>
                    <a:pt x="105" y="92"/>
                  </a:lnTo>
                  <a:lnTo>
                    <a:pt x="105" y="88"/>
                  </a:lnTo>
                  <a:lnTo>
                    <a:pt x="101" y="84"/>
                  </a:lnTo>
                  <a:lnTo>
                    <a:pt x="101" y="84"/>
                  </a:lnTo>
                  <a:lnTo>
                    <a:pt x="97" y="88"/>
                  </a:lnTo>
                  <a:lnTo>
                    <a:pt x="101" y="92"/>
                  </a:lnTo>
                  <a:lnTo>
                    <a:pt x="105" y="92"/>
                  </a:lnTo>
                  <a:lnTo>
                    <a:pt x="105" y="92"/>
                  </a:lnTo>
                  <a:close/>
                  <a:moveTo>
                    <a:pt x="5" y="241"/>
                  </a:moveTo>
                  <a:lnTo>
                    <a:pt x="5" y="241"/>
                  </a:lnTo>
                  <a:lnTo>
                    <a:pt x="9" y="241"/>
                  </a:lnTo>
                  <a:lnTo>
                    <a:pt x="13" y="246"/>
                  </a:lnTo>
                  <a:lnTo>
                    <a:pt x="13" y="250"/>
                  </a:lnTo>
                  <a:lnTo>
                    <a:pt x="18" y="254"/>
                  </a:lnTo>
                  <a:lnTo>
                    <a:pt x="18" y="254"/>
                  </a:lnTo>
                  <a:lnTo>
                    <a:pt x="18" y="246"/>
                  </a:lnTo>
                  <a:lnTo>
                    <a:pt x="13" y="241"/>
                  </a:lnTo>
                  <a:lnTo>
                    <a:pt x="13" y="241"/>
                  </a:lnTo>
                  <a:lnTo>
                    <a:pt x="9" y="241"/>
                  </a:lnTo>
                  <a:lnTo>
                    <a:pt x="5" y="241"/>
                  </a:lnTo>
                  <a:lnTo>
                    <a:pt x="5" y="241"/>
                  </a:lnTo>
                  <a:close/>
                  <a:moveTo>
                    <a:pt x="316" y="22"/>
                  </a:moveTo>
                  <a:lnTo>
                    <a:pt x="307" y="22"/>
                  </a:lnTo>
                  <a:lnTo>
                    <a:pt x="307" y="22"/>
                  </a:lnTo>
                  <a:lnTo>
                    <a:pt x="307" y="27"/>
                  </a:lnTo>
                  <a:lnTo>
                    <a:pt x="307" y="31"/>
                  </a:lnTo>
                  <a:lnTo>
                    <a:pt x="307" y="31"/>
                  </a:lnTo>
                  <a:lnTo>
                    <a:pt x="316" y="31"/>
                  </a:lnTo>
                  <a:lnTo>
                    <a:pt x="316" y="22"/>
                  </a:lnTo>
                  <a:lnTo>
                    <a:pt x="316" y="22"/>
                  </a:lnTo>
                  <a:close/>
                  <a:moveTo>
                    <a:pt x="754" y="211"/>
                  </a:moveTo>
                  <a:lnTo>
                    <a:pt x="754" y="211"/>
                  </a:lnTo>
                  <a:lnTo>
                    <a:pt x="745" y="215"/>
                  </a:lnTo>
                  <a:lnTo>
                    <a:pt x="736" y="219"/>
                  </a:lnTo>
                  <a:lnTo>
                    <a:pt x="736" y="219"/>
                  </a:lnTo>
                  <a:lnTo>
                    <a:pt x="732" y="211"/>
                  </a:lnTo>
                  <a:lnTo>
                    <a:pt x="732" y="206"/>
                  </a:lnTo>
                  <a:lnTo>
                    <a:pt x="736" y="189"/>
                  </a:lnTo>
                  <a:lnTo>
                    <a:pt x="736" y="189"/>
                  </a:lnTo>
                  <a:lnTo>
                    <a:pt x="728" y="189"/>
                  </a:lnTo>
                  <a:lnTo>
                    <a:pt x="728" y="193"/>
                  </a:lnTo>
                  <a:lnTo>
                    <a:pt x="723" y="197"/>
                  </a:lnTo>
                  <a:lnTo>
                    <a:pt x="719" y="197"/>
                  </a:lnTo>
                  <a:lnTo>
                    <a:pt x="719" y="197"/>
                  </a:lnTo>
                  <a:lnTo>
                    <a:pt x="714" y="189"/>
                  </a:lnTo>
                  <a:lnTo>
                    <a:pt x="714" y="180"/>
                  </a:lnTo>
                  <a:lnTo>
                    <a:pt x="714" y="180"/>
                  </a:lnTo>
                  <a:lnTo>
                    <a:pt x="719" y="184"/>
                  </a:lnTo>
                  <a:lnTo>
                    <a:pt x="728" y="180"/>
                  </a:lnTo>
                  <a:lnTo>
                    <a:pt x="732" y="180"/>
                  </a:lnTo>
                  <a:lnTo>
                    <a:pt x="736" y="176"/>
                  </a:lnTo>
                  <a:lnTo>
                    <a:pt x="736" y="176"/>
                  </a:lnTo>
                  <a:lnTo>
                    <a:pt x="723" y="176"/>
                  </a:lnTo>
                  <a:lnTo>
                    <a:pt x="714" y="171"/>
                  </a:lnTo>
                  <a:lnTo>
                    <a:pt x="714" y="171"/>
                  </a:lnTo>
                  <a:lnTo>
                    <a:pt x="714" y="176"/>
                  </a:lnTo>
                  <a:lnTo>
                    <a:pt x="710" y="180"/>
                  </a:lnTo>
                  <a:lnTo>
                    <a:pt x="710" y="180"/>
                  </a:lnTo>
                  <a:lnTo>
                    <a:pt x="697" y="184"/>
                  </a:lnTo>
                  <a:lnTo>
                    <a:pt x="693" y="189"/>
                  </a:lnTo>
                  <a:lnTo>
                    <a:pt x="688" y="197"/>
                  </a:lnTo>
                  <a:lnTo>
                    <a:pt x="688" y="197"/>
                  </a:lnTo>
                  <a:lnTo>
                    <a:pt x="693" y="197"/>
                  </a:lnTo>
                  <a:lnTo>
                    <a:pt x="697" y="206"/>
                  </a:lnTo>
                  <a:lnTo>
                    <a:pt x="697" y="206"/>
                  </a:lnTo>
                  <a:lnTo>
                    <a:pt x="693" y="206"/>
                  </a:lnTo>
                  <a:lnTo>
                    <a:pt x="684" y="206"/>
                  </a:lnTo>
                  <a:lnTo>
                    <a:pt x="675" y="202"/>
                  </a:lnTo>
                  <a:lnTo>
                    <a:pt x="671" y="197"/>
                  </a:lnTo>
                  <a:lnTo>
                    <a:pt x="671" y="197"/>
                  </a:lnTo>
                  <a:lnTo>
                    <a:pt x="679" y="193"/>
                  </a:lnTo>
                  <a:lnTo>
                    <a:pt x="679" y="193"/>
                  </a:lnTo>
                  <a:lnTo>
                    <a:pt x="679" y="184"/>
                  </a:lnTo>
                  <a:lnTo>
                    <a:pt x="679" y="180"/>
                  </a:lnTo>
                  <a:lnTo>
                    <a:pt x="679" y="180"/>
                  </a:lnTo>
                  <a:lnTo>
                    <a:pt x="679" y="180"/>
                  </a:lnTo>
                  <a:lnTo>
                    <a:pt x="684" y="180"/>
                  </a:lnTo>
                  <a:lnTo>
                    <a:pt x="688" y="180"/>
                  </a:lnTo>
                  <a:lnTo>
                    <a:pt x="688" y="180"/>
                  </a:lnTo>
                  <a:lnTo>
                    <a:pt x="697" y="176"/>
                  </a:lnTo>
                  <a:lnTo>
                    <a:pt x="697" y="176"/>
                  </a:lnTo>
                  <a:lnTo>
                    <a:pt x="697" y="171"/>
                  </a:lnTo>
                  <a:lnTo>
                    <a:pt x="693" y="167"/>
                  </a:lnTo>
                  <a:lnTo>
                    <a:pt x="693" y="167"/>
                  </a:lnTo>
                  <a:lnTo>
                    <a:pt x="693" y="162"/>
                  </a:lnTo>
                  <a:lnTo>
                    <a:pt x="693" y="162"/>
                  </a:lnTo>
                  <a:lnTo>
                    <a:pt x="697" y="158"/>
                  </a:lnTo>
                  <a:lnTo>
                    <a:pt x="701" y="154"/>
                  </a:lnTo>
                  <a:lnTo>
                    <a:pt x="701" y="154"/>
                  </a:lnTo>
                  <a:lnTo>
                    <a:pt x="688" y="145"/>
                  </a:lnTo>
                  <a:lnTo>
                    <a:pt x="688" y="145"/>
                  </a:lnTo>
                  <a:lnTo>
                    <a:pt x="688" y="149"/>
                  </a:lnTo>
                  <a:lnTo>
                    <a:pt x="679" y="154"/>
                  </a:lnTo>
                  <a:lnTo>
                    <a:pt x="679" y="154"/>
                  </a:lnTo>
                  <a:lnTo>
                    <a:pt x="679" y="154"/>
                  </a:lnTo>
                  <a:lnTo>
                    <a:pt x="675" y="154"/>
                  </a:lnTo>
                  <a:lnTo>
                    <a:pt x="666" y="158"/>
                  </a:lnTo>
                  <a:lnTo>
                    <a:pt x="666" y="158"/>
                  </a:lnTo>
                  <a:lnTo>
                    <a:pt x="666" y="162"/>
                  </a:lnTo>
                  <a:lnTo>
                    <a:pt x="662" y="162"/>
                  </a:lnTo>
                  <a:lnTo>
                    <a:pt x="662" y="162"/>
                  </a:lnTo>
                  <a:lnTo>
                    <a:pt x="662" y="167"/>
                  </a:lnTo>
                  <a:lnTo>
                    <a:pt x="662" y="171"/>
                  </a:lnTo>
                  <a:lnTo>
                    <a:pt x="662" y="171"/>
                  </a:lnTo>
                  <a:lnTo>
                    <a:pt x="649" y="176"/>
                  </a:lnTo>
                  <a:lnTo>
                    <a:pt x="640" y="176"/>
                  </a:lnTo>
                  <a:lnTo>
                    <a:pt x="636" y="176"/>
                  </a:lnTo>
                  <a:lnTo>
                    <a:pt x="636" y="176"/>
                  </a:lnTo>
                  <a:lnTo>
                    <a:pt x="631" y="180"/>
                  </a:lnTo>
                  <a:lnTo>
                    <a:pt x="627" y="184"/>
                  </a:lnTo>
                  <a:lnTo>
                    <a:pt x="627" y="184"/>
                  </a:lnTo>
                  <a:lnTo>
                    <a:pt x="622" y="180"/>
                  </a:lnTo>
                  <a:lnTo>
                    <a:pt x="618" y="176"/>
                  </a:lnTo>
                  <a:lnTo>
                    <a:pt x="618" y="176"/>
                  </a:lnTo>
                  <a:lnTo>
                    <a:pt x="614" y="176"/>
                  </a:lnTo>
                  <a:lnTo>
                    <a:pt x="614" y="176"/>
                  </a:lnTo>
                  <a:lnTo>
                    <a:pt x="609" y="171"/>
                  </a:lnTo>
                  <a:lnTo>
                    <a:pt x="614" y="167"/>
                  </a:lnTo>
                  <a:lnTo>
                    <a:pt x="614" y="167"/>
                  </a:lnTo>
                  <a:lnTo>
                    <a:pt x="627" y="171"/>
                  </a:lnTo>
                  <a:lnTo>
                    <a:pt x="644" y="167"/>
                  </a:lnTo>
                  <a:lnTo>
                    <a:pt x="644" y="167"/>
                  </a:lnTo>
                  <a:lnTo>
                    <a:pt x="644" y="162"/>
                  </a:lnTo>
                  <a:lnTo>
                    <a:pt x="649" y="158"/>
                  </a:lnTo>
                  <a:lnTo>
                    <a:pt x="649" y="158"/>
                  </a:lnTo>
                  <a:lnTo>
                    <a:pt x="662" y="158"/>
                  </a:lnTo>
                  <a:lnTo>
                    <a:pt x="662" y="154"/>
                  </a:lnTo>
                  <a:lnTo>
                    <a:pt x="662" y="149"/>
                  </a:lnTo>
                  <a:lnTo>
                    <a:pt x="662" y="149"/>
                  </a:lnTo>
                  <a:lnTo>
                    <a:pt x="653" y="149"/>
                  </a:lnTo>
                  <a:lnTo>
                    <a:pt x="644" y="141"/>
                  </a:lnTo>
                  <a:lnTo>
                    <a:pt x="644" y="141"/>
                  </a:lnTo>
                  <a:lnTo>
                    <a:pt x="649" y="132"/>
                  </a:lnTo>
                  <a:lnTo>
                    <a:pt x="653" y="132"/>
                  </a:lnTo>
                  <a:lnTo>
                    <a:pt x="653" y="132"/>
                  </a:lnTo>
                  <a:lnTo>
                    <a:pt x="658" y="132"/>
                  </a:lnTo>
                  <a:lnTo>
                    <a:pt x="658" y="136"/>
                  </a:lnTo>
                  <a:lnTo>
                    <a:pt x="658" y="136"/>
                  </a:lnTo>
                  <a:lnTo>
                    <a:pt x="662" y="141"/>
                  </a:lnTo>
                  <a:lnTo>
                    <a:pt x="666" y="141"/>
                  </a:lnTo>
                  <a:lnTo>
                    <a:pt x="671" y="145"/>
                  </a:lnTo>
                  <a:lnTo>
                    <a:pt x="675" y="149"/>
                  </a:lnTo>
                  <a:lnTo>
                    <a:pt x="675" y="149"/>
                  </a:lnTo>
                  <a:lnTo>
                    <a:pt x="679" y="145"/>
                  </a:lnTo>
                  <a:lnTo>
                    <a:pt x="679" y="141"/>
                  </a:lnTo>
                  <a:lnTo>
                    <a:pt x="679" y="141"/>
                  </a:lnTo>
                  <a:lnTo>
                    <a:pt x="671" y="136"/>
                  </a:lnTo>
                  <a:lnTo>
                    <a:pt x="662" y="127"/>
                  </a:lnTo>
                  <a:lnTo>
                    <a:pt x="662" y="127"/>
                  </a:lnTo>
                  <a:lnTo>
                    <a:pt x="666" y="127"/>
                  </a:lnTo>
                  <a:lnTo>
                    <a:pt x="671" y="127"/>
                  </a:lnTo>
                  <a:lnTo>
                    <a:pt x="671" y="127"/>
                  </a:lnTo>
                  <a:lnTo>
                    <a:pt x="671" y="123"/>
                  </a:lnTo>
                  <a:lnTo>
                    <a:pt x="671" y="123"/>
                  </a:lnTo>
                  <a:lnTo>
                    <a:pt x="666" y="119"/>
                  </a:lnTo>
                  <a:lnTo>
                    <a:pt x="662" y="119"/>
                  </a:lnTo>
                  <a:lnTo>
                    <a:pt x="662" y="119"/>
                  </a:lnTo>
                  <a:lnTo>
                    <a:pt x="666" y="123"/>
                  </a:lnTo>
                  <a:lnTo>
                    <a:pt x="662" y="127"/>
                  </a:lnTo>
                  <a:lnTo>
                    <a:pt x="662" y="127"/>
                  </a:lnTo>
                  <a:lnTo>
                    <a:pt x="658" y="123"/>
                  </a:lnTo>
                  <a:lnTo>
                    <a:pt x="658" y="123"/>
                  </a:lnTo>
                  <a:lnTo>
                    <a:pt x="658" y="114"/>
                  </a:lnTo>
                  <a:lnTo>
                    <a:pt x="658" y="114"/>
                  </a:lnTo>
                  <a:lnTo>
                    <a:pt x="649" y="123"/>
                  </a:lnTo>
                  <a:lnTo>
                    <a:pt x="636" y="132"/>
                  </a:lnTo>
                  <a:lnTo>
                    <a:pt x="636" y="132"/>
                  </a:lnTo>
                  <a:lnTo>
                    <a:pt x="631" y="127"/>
                  </a:lnTo>
                  <a:lnTo>
                    <a:pt x="627" y="127"/>
                  </a:lnTo>
                  <a:lnTo>
                    <a:pt x="622" y="127"/>
                  </a:lnTo>
                  <a:lnTo>
                    <a:pt x="622" y="127"/>
                  </a:lnTo>
                  <a:lnTo>
                    <a:pt x="622" y="132"/>
                  </a:lnTo>
                  <a:lnTo>
                    <a:pt x="622" y="136"/>
                  </a:lnTo>
                  <a:lnTo>
                    <a:pt x="627" y="141"/>
                  </a:lnTo>
                  <a:lnTo>
                    <a:pt x="627" y="141"/>
                  </a:lnTo>
                  <a:lnTo>
                    <a:pt x="622" y="145"/>
                  </a:lnTo>
                  <a:lnTo>
                    <a:pt x="622" y="145"/>
                  </a:lnTo>
                  <a:lnTo>
                    <a:pt x="618" y="141"/>
                  </a:lnTo>
                  <a:lnTo>
                    <a:pt x="614" y="136"/>
                  </a:lnTo>
                  <a:lnTo>
                    <a:pt x="614" y="136"/>
                  </a:lnTo>
                  <a:lnTo>
                    <a:pt x="614" y="132"/>
                  </a:lnTo>
                  <a:lnTo>
                    <a:pt x="618" y="123"/>
                  </a:lnTo>
                  <a:lnTo>
                    <a:pt x="618" y="123"/>
                  </a:lnTo>
                  <a:lnTo>
                    <a:pt x="614" y="119"/>
                  </a:lnTo>
                  <a:lnTo>
                    <a:pt x="614" y="114"/>
                  </a:lnTo>
                  <a:lnTo>
                    <a:pt x="614" y="114"/>
                  </a:lnTo>
                  <a:lnTo>
                    <a:pt x="618" y="114"/>
                  </a:lnTo>
                  <a:lnTo>
                    <a:pt x="622" y="119"/>
                  </a:lnTo>
                  <a:lnTo>
                    <a:pt x="627" y="123"/>
                  </a:lnTo>
                  <a:lnTo>
                    <a:pt x="627" y="123"/>
                  </a:lnTo>
                  <a:lnTo>
                    <a:pt x="636" y="123"/>
                  </a:lnTo>
                  <a:lnTo>
                    <a:pt x="640" y="114"/>
                  </a:lnTo>
                  <a:lnTo>
                    <a:pt x="640" y="114"/>
                  </a:lnTo>
                  <a:lnTo>
                    <a:pt x="636" y="114"/>
                  </a:lnTo>
                  <a:lnTo>
                    <a:pt x="631" y="114"/>
                  </a:lnTo>
                  <a:lnTo>
                    <a:pt x="631" y="114"/>
                  </a:lnTo>
                  <a:lnTo>
                    <a:pt x="627" y="110"/>
                  </a:lnTo>
                  <a:lnTo>
                    <a:pt x="627" y="110"/>
                  </a:lnTo>
                  <a:lnTo>
                    <a:pt x="618" y="114"/>
                  </a:lnTo>
                  <a:lnTo>
                    <a:pt x="618" y="114"/>
                  </a:lnTo>
                  <a:lnTo>
                    <a:pt x="618" y="105"/>
                  </a:lnTo>
                  <a:lnTo>
                    <a:pt x="614" y="101"/>
                  </a:lnTo>
                  <a:lnTo>
                    <a:pt x="609" y="101"/>
                  </a:lnTo>
                  <a:lnTo>
                    <a:pt x="609" y="101"/>
                  </a:lnTo>
                  <a:lnTo>
                    <a:pt x="605" y="105"/>
                  </a:lnTo>
                  <a:lnTo>
                    <a:pt x="601" y="110"/>
                  </a:lnTo>
                  <a:lnTo>
                    <a:pt x="601" y="110"/>
                  </a:lnTo>
                  <a:lnTo>
                    <a:pt x="601" y="110"/>
                  </a:lnTo>
                  <a:lnTo>
                    <a:pt x="596" y="114"/>
                  </a:lnTo>
                  <a:lnTo>
                    <a:pt x="596" y="114"/>
                  </a:lnTo>
                  <a:lnTo>
                    <a:pt x="587" y="105"/>
                  </a:lnTo>
                  <a:lnTo>
                    <a:pt x="583" y="101"/>
                  </a:lnTo>
                  <a:lnTo>
                    <a:pt x="583" y="101"/>
                  </a:lnTo>
                  <a:lnTo>
                    <a:pt x="583" y="105"/>
                  </a:lnTo>
                  <a:lnTo>
                    <a:pt x="583" y="105"/>
                  </a:lnTo>
                  <a:lnTo>
                    <a:pt x="579" y="114"/>
                  </a:lnTo>
                  <a:lnTo>
                    <a:pt x="579" y="114"/>
                  </a:lnTo>
                  <a:lnTo>
                    <a:pt x="579" y="110"/>
                  </a:lnTo>
                  <a:lnTo>
                    <a:pt x="574" y="105"/>
                  </a:lnTo>
                  <a:lnTo>
                    <a:pt x="570" y="110"/>
                  </a:lnTo>
                  <a:lnTo>
                    <a:pt x="570" y="110"/>
                  </a:lnTo>
                  <a:lnTo>
                    <a:pt x="570" y="110"/>
                  </a:lnTo>
                  <a:lnTo>
                    <a:pt x="574" y="114"/>
                  </a:lnTo>
                  <a:lnTo>
                    <a:pt x="579" y="114"/>
                  </a:lnTo>
                  <a:lnTo>
                    <a:pt x="579" y="114"/>
                  </a:lnTo>
                  <a:lnTo>
                    <a:pt x="574" y="119"/>
                  </a:lnTo>
                  <a:lnTo>
                    <a:pt x="574" y="119"/>
                  </a:lnTo>
                  <a:lnTo>
                    <a:pt x="570" y="123"/>
                  </a:lnTo>
                  <a:lnTo>
                    <a:pt x="557" y="127"/>
                  </a:lnTo>
                  <a:lnTo>
                    <a:pt x="557" y="127"/>
                  </a:lnTo>
                  <a:lnTo>
                    <a:pt x="557" y="119"/>
                  </a:lnTo>
                  <a:lnTo>
                    <a:pt x="557" y="114"/>
                  </a:lnTo>
                  <a:lnTo>
                    <a:pt x="557" y="114"/>
                  </a:lnTo>
                  <a:lnTo>
                    <a:pt x="561" y="119"/>
                  </a:lnTo>
                  <a:lnTo>
                    <a:pt x="565" y="119"/>
                  </a:lnTo>
                  <a:lnTo>
                    <a:pt x="565" y="119"/>
                  </a:lnTo>
                  <a:lnTo>
                    <a:pt x="561" y="110"/>
                  </a:lnTo>
                  <a:lnTo>
                    <a:pt x="561" y="110"/>
                  </a:lnTo>
                  <a:lnTo>
                    <a:pt x="561" y="105"/>
                  </a:lnTo>
                  <a:lnTo>
                    <a:pt x="561" y="105"/>
                  </a:lnTo>
                  <a:lnTo>
                    <a:pt x="557" y="101"/>
                  </a:lnTo>
                  <a:lnTo>
                    <a:pt x="557" y="101"/>
                  </a:lnTo>
                  <a:lnTo>
                    <a:pt x="557" y="97"/>
                  </a:lnTo>
                  <a:lnTo>
                    <a:pt x="557" y="97"/>
                  </a:lnTo>
                  <a:lnTo>
                    <a:pt x="552" y="101"/>
                  </a:lnTo>
                  <a:lnTo>
                    <a:pt x="552" y="101"/>
                  </a:lnTo>
                  <a:lnTo>
                    <a:pt x="548" y="101"/>
                  </a:lnTo>
                  <a:lnTo>
                    <a:pt x="548" y="105"/>
                  </a:lnTo>
                  <a:lnTo>
                    <a:pt x="548" y="105"/>
                  </a:lnTo>
                  <a:lnTo>
                    <a:pt x="544" y="105"/>
                  </a:lnTo>
                  <a:lnTo>
                    <a:pt x="544" y="105"/>
                  </a:lnTo>
                  <a:lnTo>
                    <a:pt x="539" y="97"/>
                  </a:lnTo>
                  <a:lnTo>
                    <a:pt x="539" y="88"/>
                  </a:lnTo>
                  <a:lnTo>
                    <a:pt x="539" y="88"/>
                  </a:lnTo>
                  <a:lnTo>
                    <a:pt x="544" y="92"/>
                  </a:lnTo>
                  <a:lnTo>
                    <a:pt x="552" y="88"/>
                  </a:lnTo>
                  <a:lnTo>
                    <a:pt x="557" y="88"/>
                  </a:lnTo>
                  <a:lnTo>
                    <a:pt x="557" y="84"/>
                  </a:lnTo>
                  <a:lnTo>
                    <a:pt x="557" y="84"/>
                  </a:lnTo>
                  <a:lnTo>
                    <a:pt x="548" y="84"/>
                  </a:lnTo>
                  <a:lnTo>
                    <a:pt x="539" y="79"/>
                  </a:lnTo>
                  <a:lnTo>
                    <a:pt x="539" y="79"/>
                  </a:lnTo>
                  <a:lnTo>
                    <a:pt x="539" y="84"/>
                  </a:lnTo>
                  <a:lnTo>
                    <a:pt x="535" y="88"/>
                  </a:lnTo>
                  <a:lnTo>
                    <a:pt x="535" y="88"/>
                  </a:lnTo>
                  <a:lnTo>
                    <a:pt x="522" y="92"/>
                  </a:lnTo>
                  <a:lnTo>
                    <a:pt x="517" y="97"/>
                  </a:lnTo>
                  <a:lnTo>
                    <a:pt x="513" y="105"/>
                  </a:lnTo>
                  <a:lnTo>
                    <a:pt x="513" y="105"/>
                  </a:lnTo>
                  <a:lnTo>
                    <a:pt x="517" y="105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13" y="110"/>
                  </a:lnTo>
                  <a:lnTo>
                    <a:pt x="513" y="110"/>
                  </a:lnTo>
                  <a:lnTo>
                    <a:pt x="513" y="114"/>
                  </a:lnTo>
                  <a:lnTo>
                    <a:pt x="513" y="114"/>
                  </a:lnTo>
                  <a:lnTo>
                    <a:pt x="513" y="114"/>
                  </a:lnTo>
                  <a:lnTo>
                    <a:pt x="504" y="114"/>
                  </a:lnTo>
                  <a:lnTo>
                    <a:pt x="500" y="110"/>
                  </a:lnTo>
                  <a:lnTo>
                    <a:pt x="495" y="105"/>
                  </a:lnTo>
                  <a:lnTo>
                    <a:pt x="495" y="105"/>
                  </a:lnTo>
                  <a:lnTo>
                    <a:pt x="504" y="101"/>
                  </a:lnTo>
                  <a:lnTo>
                    <a:pt x="504" y="101"/>
                  </a:lnTo>
                  <a:lnTo>
                    <a:pt x="504" y="97"/>
                  </a:lnTo>
                  <a:lnTo>
                    <a:pt x="504" y="97"/>
                  </a:lnTo>
                  <a:lnTo>
                    <a:pt x="509" y="101"/>
                  </a:lnTo>
                  <a:lnTo>
                    <a:pt x="513" y="101"/>
                  </a:lnTo>
                  <a:lnTo>
                    <a:pt x="513" y="101"/>
                  </a:lnTo>
                  <a:lnTo>
                    <a:pt x="513" y="92"/>
                  </a:lnTo>
                  <a:lnTo>
                    <a:pt x="509" y="92"/>
                  </a:lnTo>
                  <a:lnTo>
                    <a:pt x="509" y="92"/>
                  </a:lnTo>
                  <a:lnTo>
                    <a:pt x="504" y="97"/>
                  </a:lnTo>
                  <a:lnTo>
                    <a:pt x="504" y="97"/>
                  </a:lnTo>
                  <a:lnTo>
                    <a:pt x="504" y="88"/>
                  </a:lnTo>
                  <a:lnTo>
                    <a:pt x="504" y="84"/>
                  </a:lnTo>
                  <a:lnTo>
                    <a:pt x="504" y="84"/>
                  </a:lnTo>
                  <a:lnTo>
                    <a:pt x="509" y="88"/>
                  </a:lnTo>
                  <a:lnTo>
                    <a:pt x="513" y="88"/>
                  </a:lnTo>
                  <a:lnTo>
                    <a:pt x="513" y="88"/>
                  </a:lnTo>
                  <a:lnTo>
                    <a:pt x="522" y="84"/>
                  </a:lnTo>
                  <a:lnTo>
                    <a:pt x="522" y="84"/>
                  </a:lnTo>
                  <a:lnTo>
                    <a:pt x="522" y="79"/>
                  </a:lnTo>
                  <a:lnTo>
                    <a:pt x="517" y="75"/>
                  </a:lnTo>
                  <a:lnTo>
                    <a:pt x="517" y="75"/>
                  </a:lnTo>
                  <a:lnTo>
                    <a:pt x="517" y="70"/>
                  </a:lnTo>
                  <a:lnTo>
                    <a:pt x="517" y="70"/>
                  </a:lnTo>
                  <a:lnTo>
                    <a:pt x="522" y="66"/>
                  </a:lnTo>
                  <a:lnTo>
                    <a:pt x="526" y="62"/>
                  </a:lnTo>
                  <a:lnTo>
                    <a:pt x="526" y="62"/>
                  </a:lnTo>
                  <a:lnTo>
                    <a:pt x="513" y="53"/>
                  </a:lnTo>
                  <a:lnTo>
                    <a:pt x="513" y="53"/>
                  </a:lnTo>
                  <a:lnTo>
                    <a:pt x="513" y="57"/>
                  </a:lnTo>
                  <a:lnTo>
                    <a:pt x="504" y="62"/>
                  </a:lnTo>
                  <a:lnTo>
                    <a:pt x="504" y="62"/>
                  </a:lnTo>
                  <a:lnTo>
                    <a:pt x="504" y="62"/>
                  </a:lnTo>
                  <a:lnTo>
                    <a:pt x="500" y="62"/>
                  </a:lnTo>
                  <a:lnTo>
                    <a:pt x="491" y="66"/>
                  </a:lnTo>
                  <a:lnTo>
                    <a:pt x="491" y="66"/>
                  </a:lnTo>
                  <a:lnTo>
                    <a:pt x="487" y="70"/>
                  </a:lnTo>
                  <a:lnTo>
                    <a:pt x="487" y="70"/>
                  </a:lnTo>
                  <a:lnTo>
                    <a:pt x="487" y="70"/>
                  </a:lnTo>
                  <a:lnTo>
                    <a:pt x="487" y="75"/>
                  </a:lnTo>
                  <a:lnTo>
                    <a:pt x="487" y="79"/>
                  </a:lnTo>
                  <a:lnTo>
                    <a:pt x="487" y="79"/>
                  </a:lnTo>
                  <a:lnTo>
                    <a:pt x="473" y="84"/>
                  </a:lnTo>
                  <a:lnTo>
                    <a:pt x="465" y="84"/>
                  </a:lnTo>
                  <a:lnTo>
                    <a:pt x="460" y="84"/>
                  </a:lnTo>
                  <a:lnTo>
                    <a:pt x="460" y="84"/>
                  </a:lnTo>
                  <a:lnTo>
                    <a:pt x="456" y="88"/>
                  </a:lnTo>
                  <a:lnTo>
                    <a:pt x="452" y="92"/>
                  </a:lnTo>
                  <a:lnTo>
                    <a:pt x="452" y="92"/>
                  </a:lnTo>
                  <a:lnTo>
                    <a:pt x="447" y="88"/>
                  </a:lnTo>
                  <a:lnTo>
                    <a:pt x="443" y="84"/>
                  </a:lnTo>
                  <a:lnTo>
                    <a:pt x="443" y="84"/>
                  </a:lnTo>
                  <a:lnTo>
                    <a:pt x="438" y="84"/>
                  </a:lnTo>
                  <a:lnTo>
                    <a:pt x="434" y="84"/>
                  </a:lnTo>
                  <a:lnTo>
                    <a:pt x="434" y="79"/>
                  </a:lnTo>
                  <a:lnTo>
                    <a:pt x="438" y="75"/>
                  </a:lnTo>
                  <a:lnTo>
                    <a:pt x="438" y="75"/>
                  </a:lnTo>
                  <a:lnTo>
                    <a:pt x="452" y="79"/>
                  </a:lnTo>
                  <a:lnTo>
                    <a:pt x="469" y="75"/>
                  </a:lnTo>
                  <a:lnTo>
                    <a:pt x="469" y="75"/>
                  </a:lnTo>
                  <a:lnTo>
                    <a:pt x="469" y="70"/>
                  </a:lnTo>
                  <a:lnTo>
                    <a:pt x="473" y="66"/>
                  </a:lnTo>
                  <a:lnTo>
                    <a:pt x="473" y="66"/>
                  </a:lnTo>
                  <a:lnTo>
                    <a:pt x="482" y="66"/>
                  </a:lnTo>
                  <a:lnTo>
                    <a:pt x="487" y="62"/>
                  </a:lnTo>
                  <a:lnTo>
                    <a:pt x="487" y="57"/>
                  </a:lnTo>
                  <a:lnTo>
                    <a:pt x="487" y="57"/>
                  </a:lnTo>
                  <a:lnTo>
                    <a:pt x="478" y="57"/>
                  </a:lnTo>
                  <a:lnTo>
                    <a:pt x="469" y="48"/>
                  </a:lnTo>
                  <a:lnTo>
                    <a:pt x="469" y="48"/>
                  </a:lnTo>
                  <a:lnTo>
                    <a:pt x="473" y="40"/>
                  </a:lnTo>
                  <a:lnTo>
                    <a:pt x="478" y="40"/>
                  </a:lnTo>
                  <a:lnTo>
                    <a:pt x="478" y="40"/>
                  </a:lnTo>
                  <a:lnTo>
                    <a:pt x="482" y="40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87" y="48"/>
                  </a:lnTo>
                  <a:lnTo>
                    <a:pt x="491" y="48"/>
                  </a:lnTo>
                  <a:lnTo>
                    <a:pt x="495" y="53"/>
                  </a:lnTo>
                  <a:lnTo>
                    <a:pt x="500" y="57"/>
                  </a:lnTo>
                  <a:lnTo>
                    <a:pt x="500" y="57"/>
                  </a:lnTo>
                  <a:lnTo>
                    <a:pt x="504" y="53"/>
                  </a:lnTo>
                  <a:lnTo>
                    <a:pt x="504" y="48"/>
                  </a:lnTo>
                  <a:lnTo>
                    <a:pt x="504" y="48"/>
                  </a:lnTo>
                  <a:lnTo>
                    <a:pt x="495" y="44"/>
                  </a:lnTo>
                  <a:lnTo>
                    <a:pt x="487" y="35"/>
                  </a:lnTo>
                  <a:lnTo>
                    <a:pt x="487" y="35"/>
                  </a:lnTo>
                  <a:lnTo>
                    <a:pt x="491" y="35"/>
                  </a:lnTo>
                  <a:lnTo>
                    <a:pt x="491" y="35"/>
                  </a:lnTo>
                  <a:lnTo>
                    <a:pt x="495" y="35"/>
                  </a:lnTo>
                  <a:lnTo>
                    <a:pt x="495" y="31"/>
                  </a:lnTo>
                  <a:lnTo>
                    <a:pt x="495" y="31"/>
                  </a:lnTo>
                  <a:lnTo>
                    <a:pt x="491" y="27"/>
                  </a:lnTo>
                  <a:lnTo>
                    <a:pt x="487" y="27"/>
                  </a:lnTo>
                  <a:lnTo>
                    <a:pt x="487" y="27"/>
                  </a:lnTo>
                  <a:lnTo>
                    <a:pt x="491" y="31"/>
                  </a:lnTo>
                  <a:lnTo>
                    <a:pt x="487" y="35"/>
                  </a:lnTo>
                  <a:lnTo>
                    <a:pt x="487" y="35"/>
                  </a:lnTo>
                  <a:lnTo>
                    <a:pt x="482" y="31"/>
                  </a:lnTo>
                  <a:lnTo>
                    <a:pt x="482" y="31"/>
                  </a:lnTo>
                  <a:lnTo>
                    <a:pt x="482" y="22"/>
                  </a:lnTo>
                  <a:lnTo>
                    <a:pt x="482" y="22"/>
                  </a:lnTo>
                  <a:lnTo>
                    <a:pt x="473" y="31"/>
                  </a:lnTo>
                  <a:lnTo>
                    <a:pt x="460" y="40"/>
                  </a:lnTo>
                  <a:lnTo>
                    <a:pt x="460" y="40"/>
                  </a:lnTo>
                  <a:lnTo>
                    <a:pt x="456" y="35"/>
                  </a:lnTo>
                  <a:lnTo>
                    <a:pt x="452" y="35"/>
                  </a:lnTo>
                  <a:lnTo>
                    <a:pt x="447" y="35"/>
                  </a:lnTo>
                  <a:lnTo>
                    <a:pt x="447" y="35"/>
                  </a:lnTo>
                  <a:lnTo>
                    <a:pt x="447" y="40"/>
                  </a:lnTo>
                  <a:lnTo>
                    <a:pt x="447" y="44"/>
                  </a:lnTo>
                  <a:lnTo>
                    <a:pt x="452" y="48"/>
                  </a:lnTo>
                  <a:lnTo>
                    <a:pt x="452" y="48"/>
                  </a:lnTo>
                  <a:lnTo>
                    <a:pt x="447" y="53"/>
                  </a:lnTo>
                  <a:lnTo>
                    <a:pt x="447" y="53"/>
                  </a:lnTo>
                  <a:lnTo>
                    <a:pt x="443" y="48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8" y="40"/>
                  </a:lnTo>
                  <a:lnTo>
                    <a:pt x="443" y="31"/>
                  </a:lnTo>
                  <a:lnTo>
                    <a:pt x="443" y="31"/>
                  </a:lnTo>
                  <a:lnTo>
                    <a:pt x="438" y="27"/>
                  </a:lnTo>
                  <a:lnTo>
                    <a:pt x="438" y="22"/>
                  </a:lnTo>
                  <a:lnTo>
                    <a:pt x="438" y="22"/>
                  </a:lnTo>
                  <a:lnTo>
                    <a:pt x="443" y="22"/>
                  </a:lnTo>
                  <a:lnTo>
                    <a:pt x="447" y="27"/>
                  </a:lnTo>
                  <a:lnTo>
                    <a:pt x="452" y="31"/>
                  </a:lnTo>
                  <a:lnTo>
                    <a:pt x="452" y="31"/>
                  </a:lnTo>
                  <a:lnTo>
                    <a:pt x="460" y="31"/>
                  </a:lnTo>
                  <a:lnTo>
                    <a:pt x="465" y="22"/>
                  </a:lnTo>
                  <a:lnTo>
                    <a:pt x="465" y="22"/>
                  </a:lnTo>
                  <a:lnTo>
                    <a:pt x="460" y="22"/>
                  </a:lnTo>
                  <a:lnTo>
                    <a:pt x="456" y="22"/>
                  </a:lnTo>
                  <a:lnTo>
                    <a:pt x="456" y="22"/>
                  </a:lnTo>
                  <a:lnTo>
                    <a:pt x="452" y="18"/>
                  </a:lnTo>
                  <a:lnTo>
                    <a:pt x="452" y="18"/>
                  </a:lnTo>
                  <a:lnTo>
                    <a:pt x="443" y="22"/>
                  </a:lnTo>
                  <a:lnTo>
                    <a:pt x="443" y="22"/>
                  </a:lnTo>
                  <a:lnTo>
                    <a:pt x="438" y="13"/>
                  </a:lnTo>
                  <a:lnTo>
                    <a:pt x="438" y="9"/>
                  </a:lnTo>
                  <a:lnTo>
                    <a:pt x="434" y="9"/>
                  </a:lnTo>
                  <a:lnTo>
                    <a:pt x="434" y="9"/>
                  </a:lnTo>
                  <a:lnTo>
                    <a:pt x="430" y="13"/>
                  </a:lnTo>
                  <a:lnTo>
                    <a:pt x="425" y="18"/>
                  </a:lnTo>
                  <a:lnTo>
                    <a:pt x="425" y="18"/>
                  </a:lnTo>
                  <a:lnTo>
                    <a:pt x="425" y="18"/>
                  </a:lnTo>
                  <a:lnTo>
                    <a:pt x="421" y="22"/>
                  </a:lnTo>
                  <a:lnTo>
                    <a:pt x="421" y="22"/>
                  </a:lnTo>
                  <a:lnTo>
                    <a:pt x="412" y="13"/>
                  </a:lnTo>
                  <a:lnTo>
                    <a:pt x="408" y="9"/>
                  </a:lnTo>
                  <a:lnTo>
                    <a:pt x="408" y="9"/>
                  </a:lnTo>
                  <a:lnTo>
                    <a:pt x="408" y="18"/>
                  </a:lnTo>
                  <a:lnTo>
                    <a:pt x="403" y="22"/>
                  </a:lnTo>
                  <a:lnTo>
                    <a:pt x="403" y="27"/>
                  </a:lnTo>
                  <a:lnTo>
                    <a:pt x="403" y="31"/>
                  </a:lnTo>
                  <a:lnTo>
                    <a:pt x="403" y="31"/>
                  </a:lnTo>
                  <a:lnTo>
                    <a:pt x="421" y="31"/>
                  </a:lnTo>
                  <a:lnTo>
                    <a:pt x="421" y="31"/>
                  </a:lnTo>
                  <a:lnTo>
                    <a:pt x="425" y="27"/>
                  </a:lnTo>
                  <a:lnTo>
                    <a:pt x="434" y="22"/>
                  </a:lnTo>
                  <a:lnTo>
                    <a:pt x="434" y="22"/>
                  </a:lnTo>
                  <a:lnTo>
                    <a:pt x="434" y="31"/>
                  </a:lnTo>
                  <a:lnTo>
                    <a:pt x="430" y="35"/>
                  </a:lnTo>
                  <a:lnTo>
                    <a:pt x="430" y="35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03" y="35"/>
                  </a:lnTo>
                  <a:lnTo>
                    <a:pt x="390" y="35"/>
                  </a:lnTo>
                  <a:lnTo>
                    <a:pt x="390" y="35"/>
                  </a:lnTo>
                  <a:lnTo>
                    <a:pt x="395" y="44"/>
                  </a:lnTo>
                  <a:lnTo>
                    <a:pt x="403" y="48"/>
                  </a:lnTo>
                  <a:lnTo>
                    <a:pt x="403" y="48"/>
                  </a:lnTo>
                  <a:lnTo>
                    <a:pt x="381" y="48"/>
                  </a:lnTo>
                  <a:lnTo>
                    <a:pt x="381" y="48"/>
                  </a:lnTo>
                  <a:lnTo>
                    <a:pt x="381" y="44"/>
                  </a:lnTo>
                  <a:lnTo>
                    <a:pt x="381" y="40"/>
                  </a:lnTo>
                  <a:lnTo>
                    <a:pt x="381" y="40"/>
                  </a:lnTo>
                  <a:lnTo>
                    <a:pt x="368" y="40"/>
                  </a:lnTo>
                  <a:lnTo>
                    <a:pt x="355" y="35"/>
                  </a:lnTo>
                  <a:lnTo>
                    <a:pt x="355" y="35"/>
                  </a:lnTo>
                  <a:lnTo>
                    <a:pt x="346" y="27"/>
                  </a:lnTo>
                  <a:lnTo>
                    <a:pt x="342" y="22"/>
                  </a:lnTo>
                  <a:lnTo>
                    <a:pt x="333" y="18"/>
                  </a:lnTo>
                  <a:lnTo>
                    <a:pt x="333" y="18"/>
                  </a:lnTo>
                  <a:lnTo>
                    <a:pt x="338" y="22"/>
                  </a:lnTo>
                  <a:lnTo>
                    <a:pt x="342" y="27"/>
                  </a:lnTo>
                  <a:lnTo>
                    <a:pt x="342" y="27"/>
                  </a:lnTo>
                  <a:lnTo>
                    <a:pt x="342" y="31"/>
                  </a:lnTo>
                  <a:lnTo>
                    <a:pt x="342" y="31"/>
                  </a:lnTo>
                  <a:lnTo>
                    <a:pt x="342" y="35"/>
                  </a:lnTo>
                  <a:lnTo>
                    <a:pt x="342" y="35"/>
                  </a:lnTo>
                  <a:lnTo>
                    <a:pt x="342" y="35"/>
                  </a:lnTo>
                  <a:lnTo>
                    <a:pt x="338" y="40"/>
                  </a:lnTo>
                  <a:lnTo>
                    <a:pt x="338" y="40"/>
                  </a:lnTo>
                  <a:lnTo>
                    <a:pt x="333" y="35"/>
                  </a:lnTo>
                  <a:lnTo>
                    <a:pt x="329" y="31"/>
                  </a:lnTo>
                  <a:lnTo>
                    <a:pt x="329" y="31"/>
                  </a:lnTo>
                  <a:lnTo>
                    <a:pt x="324" y="35"/>
                  </a:lnTo>
                  <a:lnTo>
                    <a:pt x="324" y="40"/>
                  </a:lnTo>
                  <a:lnTo>
                    <a:pt x="324" y="40"/>
                  </a:lnTo>
                  <a:lnTo>
                    <a:pt x="333" y="44"/>
                  </a:lnTo>
                  <a:lnTo>
                    <a:pt x="338" y="48"/>
                  </a:lnTo>
                  <a:lnTo>
                    <a:pt x="338" y="57"/>
                  </a:lnTo>
                  <a:lnTo>
                    <a:pt x="338" y="57"/>
                  </a:lnTo>
                  <a:lnTo>
                    <a:pt x="346" y="62"/>
                  </a:lnTo>
                  <a:lnTo>
                    <a:pt x="346" y="62"/>
                  </a:lnTo>
                  <a:lnTo>
                    <a:pt x="346" y="66"/>
                  </a:lnTo>
                  <a:lnTo>
                    <a:pt x="346" y="66"/>
                  </a:lnTo>
                  <a:lnTo>
                    <a:pt x="351" y="70"/>
                  </a:lnTo>
                  <a:lnTo>
                    <a:pt x="351" y="70"/>
                  </a:lnTo>
                  <a:lnTo>
                    <a:pt x="351" y="75"/>
                  </a:lnTo>
                  <a:lnTo>
                    <a:pt x="351" y="75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2" y="75"/>
                  </a:lnTo>
                  <a:lnTo>
                    <a:pt x="333" y="70"/>
                  </a:lnTo>
                  <a:lnTo>
                    <a:pt x="333" y="70"/>
                  </a:lnTo>
                  <a:lnTo>
                    <a:pt x="333" y="75"/>
                  </a:lnTo>
                  <a:lnTo>
                    <a:pt x="329" y="75"/>
                  </a:lnTo>
                  <a:lnTo>
                    <a:pt x="329" y="75"/>
                  </a:lnTo>
                  <a:lnTo>
                    <a:pt x="320" y="75"/>
                  </a:lnTo>
                  <a:lnTo>
                    <a:pt x="320" y="75"/>
                  </a:lnTo>
                  <a:lnTo>
                    <a:pt x="320" y="79"/>
                  </a:lnTo>
                  <a:lnTo>
                    <a:pt x="320" y="79"/>
                  </a:lnTo>
                  <a:lnTo>
                    <a:pt x="324" y="84"/>
                  </a:lnTo>
                  <a:lnTo>
                    <a:pt x="329" y="84"/>
                  </a:lnTo>
                  <a:lnTo>
                    <a:pt x="329" y="88"/>
                  </a:lnTo>
                  <a:lnTo>
                    <a:pt x="329" y="88"/>
                  </a:lnTo>
                  <a:lnTo>
                    <a:pt x="329" y="92"/>
                  </a:lnTo>
                  <a:lnTo>
                    <a:pt x="324" y="97"/>
                  </a:lnTo>
                  <a:lnTo>
                    <a:pt x="316" y="105"/>
                  </a:lnTo>
                  <a:lnTo>
                    <a:pt x="316" y="105"/>
                  </a:lnTo>
                  <a:lnTo>
                    <a:pt x="303" y="105"/>
                  </a:lnTo>
                  <a:lnTo>
                    <a:pt x="303" y="105"/>
                  </a:lnTo>
                  <a:lnTo>
                    <a:pt x="303" y="114"/>
                  </a:lnTo>
                  <a:lnTo>
                    <a:pt x="307" y="123"/>
                  </a:lnTo>
                  <a:lnTo>
                    <a:pt x="307" y="123"/>
                  </a:lnTo>
                  <a:lnTo>
                    <a:pt x="303" y="127"/>
                  </a:lnTo>
                  <a:lnTo>
                    <a:pt x="303" y="132"/>
                  </a:lnTo>
                  <a:lnTo>
                    <a:pt x="303" y="132"/>
                  </a:lnTo>
                  <a:lnTo>
                    <a:pt x="307" y="136"/>
                  </a:lnTo>
                  <a:lnTo>
                    <a:pt x="307" y="136"/>
                  </a:lnTo>
                  <a:lnTo>
                    <a:pt x="311" y="141"/>
                  </a:lnTo>
                  <a:lnTo>
                    <a:pt x="311" y="141"/>
                  </a:lnTo>
                  <a:lnTo>
                    <a:pt x="307" y="145"/>
                  </a:lnTo>
                  <a:lnTo>
                    <a:pt x="303" y="141"/>
                  </a:lnTo>
                  <a:lnTo>
                    <a:pt x="294" y="141"/>
                  </a:lnTo>
                  <a:lnTo>
                    <a:pt x="294" y="141"/>
                  </a:lnTo>
                  <a:lnTo>
                    <a:pt x="294" y="136"/>
                  </a:lnTo>
                  <a:lnTo>
                    <a:pt x="289" y="132"/>
                  </a:lnTo>
                  <a:lnTo>
                    <a:pt x="289" y="132"/>
                  </a:lnTo>
                  <a:lnTo>
                    <a:pt x="276" y="136"/>
                  </a:lnTo>
                  <a:lnTo>
                    <a:pt x="259" y="145"/>
                  </a:lnTo>
                  <a:lnTo>
                    <a:pt x="259" y="145"/>
                  </a:lnTo>
                  <a:lnTo>
                    <a:pt x="259" y="149"/>
                  </a:lnTo>
                  <a:lnTo>
                    <a:pt x="259" y="149"/>
                  </a:lnTo>
                  <a:lnTo>
                    <a:pt x="259" y="149"/>
                  </a:lnTo>
                  <a:lnTo>
                    <a:pt x="259" y="149"/>
                  </a:lnTo>
                  <a:lnTo>
                    <a:pt x="254" y="154"/>
                  </a:lnTo>
                  <a:lnTo>
                    <a:pt x="254" y="154"/>
                  </a:lnTo>
                  <a:lnTo>
                    <a:pt x="254" y="154"/>
                  </a:lnTo>
                  <a:lnTo>
                    <a:pt x="254" y="162"/>
                  </a:lnTo>
                  <a:lnTo>
                    <a:pt x="254" y="162"/>
                  </a:lnTo>
                  <a:lnTo>
                    <a:pt x="254" y="162"/>
                  </a:lnTo>
                  <a:lnTo>
                    <a:pt x="250" y="167"/>
                  </a:lnTo>
                  <a:lnTo>
                    <a:pt x="250" y="167"/>
                  </a:lnTo>
                  <a:lnTo>
                    <a:pt x="246" y="158"/>
                  </a:lnTo>
                  <a:lnTo>
                    <a:pt x="246" y="158"/>
                  </a:lnTo>
                  <a:lnTo>
                    <a:pt x="237" y="158"/>
                  </a:lnTo>
                  <a:lnTo>
                    <a:pt x="237" y="158"/>
                  </a:lnTo>
                  <a:lnTo>
                    <a:pt x="241" y="149"/>
                  </a:lnTo>
                  <a:lnTo>
                    <a:pt x="241" y="149"/>
                  </a:lnTo>
                  <a:lnTo>
                    <a:pt x="254" y="149"/>
                  </a:lnTo>
                  <a:lnTo>
                    <a:pt x="254" y="149"/>
                  </a:lnTo>
                  <a:lnTo>
                    <a:pt x="254" y="145"/>
                  </a:lnTo>
                  <a:lnTo>
                    <a:pt x="254" y="145"/>
                  </a:lnTo>
                  <a:lnTo>
                    <a:pt x="246" y="141"/>
                  </a:lnTo>
                  <a:lnTo>
                    <a:pt x="237" y="136"/>
                  </a:lnTo>
                  <a:lnTo>
                    <a:pt x="237" y="136"/>
                  </a:lnTo>
                  <a:lnTo>
                    <a:pt x="241" y="127"/>
                  </a:lnTo>
                  <a:lnTo>
                    <a:pt x="241" y="127"/>
                  </a:lnTo>
                  <a:lnTo>
                    <a:pt x="246" y="123"/>
                  </a:lnTo>
                  <a:lnTo>
                    <a:pt x="246" y="123"/>
                  </a:lnTo>
                  <a:lnTo>
                    <a:pt x="246" y="123"/>
                  </a:lnTo>
                  <a:lnTo>
                    <a:pt x="246" y="123"/>
                  </a:lnTo>
                  <a:lnTo>
                    <a:pt x="250" y="127"/>
                  </a:lnTo>
                  <a:lnTo>
                    <a:pt x="250" y="127"/>
                  </a:lnTo>
                  <a:lnTo>
                    <a:pt x="250" y="127"/>
                  </a:lnTo>
                  <a:lnTo>
                    <a:pt x="254" y="132"/>
                  </a:lnTo>
                  <a:lnTo>
                    <a:pt x="259" y="136"/>
                  </a:lnTo>
                  <a:lnTo>
                    <a:pt x="263" y="136"/>
                  </a:lnTo>
                  <a:lnTo>
                    <a:pt x="267" y="141"/>
                  </a:lnTo>
                  <a:lnTo>
                    <a:pt x="267" y="141"/>
                  </a:lnTo>
                  <a:lnTo>
                    <a:pt x="272" y="136"/>
                  </a:lnTo>
                  <a:lnTo>
                    <a:pt x="272" y="132"/>
                  </a:lnTo>
                  <a:lnTo>
                    <a:pt x="272" y="132"/>
                  </a:lnTo>
                  <a:lnTo>
                    <a:pt x="263" y="127"/>
                  </a:lnTo>
                  <a:lnTo>
                    <a:pt x="254" y="119"/>
                  </a:lnTo>
                  <a:lnTo>
                    <a:pt x="254" y="119"/>
                  </a:lnTo>
                  <a:lnTo>
                    <a:pt x="259" y="119"/>
                  </a:lnTo>
                  <a:lnTo>
                    <a:pt x="263" y="119"/>
                  </a:lnTo>
                  <a:lnTo>
                    <a:pt x="263" y="119"/>
                  </a:lnTo>
                  <a:lnTo>
                    <a:pt x="263" y="119"/>
                  </a:lnTo>
                  <a:lnTo>
                    <a:pt x="263" y="119"/>
                  </a:lnTo>
                  <a:lnTo>
                    <a:pt x="259" y="110"/>
                  </a:lnTo>
                  <a:lnTo>
                    <a:pt x="254" y="110"/>
                  </a:lnTo>
                  <a:lnTo>
                    <a:pt x="254" y="110"/>
                  </a:lnTo>
                  <a:lnTo>
                    <a:pt x="259" y="114"/>
                  </a:lnTo>
                  <a:lnTo>
                    <a:pt x="254" y="119"/>
                  </a:lnTo>
                  <a:lnTo>
                    <a:pt x="254" y="119"/>
                  </a:lnTo>
                  <a:lnTo>
                    <a:pt x="250" y="119"/>
                  </a:lnTo>
                  <a:lnTo>
                    <a:pt x="250" y="114"/>
                  </a:lnTo>
                  <a:lnTo>
                    <a:pt x="250" y="110"/>
                  </a:lnTo>
                  <a:lnTo>
                    <a:pt x="250" y="110"/>
                  </a:lnTo>
                  <a:lnTo>
                    <a:pt x="241" y="119"/>
                  </a:lnTo>
                  <a:lnTo>
                    <a:pt x="228" y="127"/>
                  </a:lnTo>
                  <a:lnTo>
                    <a:pt x="228" y="127"/>
                  </a:lnTo>
                  <a:lnTo>
                    <a:pt x="224" y="119"/>
                  </a:lnTo>
                  <a:lnTo>
                    <a:pt x="219" y="119"/>
                  </a:lnTo>
                  <a:lnTo>
                    <a:pt x="215" y="119"/>
                  </a:lnTo>
                  <a:lnTo>
                    <a:pt x="215" y="119"/>
                  </a:lnTo>
                  <a:lnTo>
                    <a:pt x="215" y="123"/>
                  </a:lnTo>
                  <a:lnTo>
                    <a:pt x="215" y="127"/>
                  </a:lnTo>
                  <a:lnTo>
                    <a:pt x="219" y="136"/>
                  </a:lnTo>
                  <a:lnTo>
                    <a:pt x="219" y="136"/>
                  </a:lnTo>
                  <a:lnTo>
                    <a:pt x="215" y="136"/>
                  </a:lnTo>
                  <a:lnTo>
                    <a:pt x="215" y="136"/>
                  </a:lnTo>
                  <a:lnTo>
                    <a:pt x="210" y="136"/>
                  </a:lnTo>
                  <a:lnTo>
                    <a:pt x="206" y="127"/>
                  </a:lnTo>
                  <a:lnTo>
                    <a:pt x="206" y="127"/>
                  </a:lnTo>
                  <a:lnTo>
                    <a:pt x="206" y="123"/>
                  </a:lnTo>
                  <a:lnTo>
                    <a:pt x="210" y="119"/>
                  </a:lnTo>
                  <a:lnTo>
                    <a:pt x="210" y="119"/>
                  </a:lnTo>
                  <a:lnTo>
                    <a:pt x="206" y="114"/>
                  </a:lnTo>
                  <a:lnTo>
                    <a:pt x="206" y="110"/>
                  </a:lnTo>
                  <a:lnTo>
                    <a:pt x="206" y="110"/>
                  </a:lnTo>
                  <a:lnTo>
                    <a:pt x="210" y="110"/>
                  </a:lnTo>
                  <a:lnTo>
                    <a:pt x="215" y="110"/>
                  </a:lnTo>
                  <a:lnTo>
                    <a:pt x="219" y="114"/>
                  </a:lnTo>
                  <a:lnTo>
                    <a:pt x="219" y="114"/>
                  </a:lnTo>
                  <a:lnTo>
                    <a:pt x="228" y="114"/>
                  </a:lnTo>
                  <a:lnTo>
                    <a:pt x="232" y="110"/>
                  </a:lnTo>
                  <a:lnTo>
                    <a:pt x="232" y="110"/>
                  </a:lnTo>
                  <a:lnTo>
                    <a:pt x="228" y="105"/>
                  </a:lnTo>
                  <a:lnTo>
                    <a:pt x="224" y="105"/>
                  </a:lnTo>
                  <a:lnTo>
                    <a:pt x="224" y="105"/>
                  </a:lnTo>
                  <a:lnTo>
                    <a:pt x="219" y="101"/>
                  </a:lnTo>
                  <a:lnTo>
                    <a:pt x="219" y="101"/>
                  </a:lnTo>
                  <a:lnTo>
                    <a:pt x="210" y="105"/>
                  </a:lnTo>
                  <a:lnTo>
                    <a:pt x="210" y="105"/>
                  </a:lnTo>
                  <a:lnTo>
                    <a:pt x="206" y="97"/>
                  </a:lnTo>
                  <a:lnTo>
                    <a:pt x="206" y="92"/>
                  </a:lnTo>
                  <a:lnTo>
                    <a:pt x="202" y="92"/>
                  </a:lnTo>
                  <a:lnTo>
                    <a:pt x="202" y="92"/>
                  </a:lnTo>
                  <a:lnTo>
                    <a:pt x="197" y="97"/>
                  </a:lnTo>
                  <a:lnTo>
                    <a:pt x="193" y="101"/>
                  </a:lnTo>
                  <a:lnTo>
                    <a:pt x="193" y="101"/>
                  </a:lnTo>
                  <a:lnTo>
                    <a:pt x="193" y="101"/>
                  </a:lnTo>
                  <a:lnTo>
                    <a:pt x="189" y="105"/>
                  </a:lnTo>
                  <a:lnTo>
                    <a:pt x="189" y="105"/>
                  </a:lnTo>
                  <a:lnTo>
                    <a:pt x="180" y="97"/>
                  </a:lnTo>
                  <a:lnTo>
                    <a:pt x="175" y="92"/>
                  </a:lnTo>
                  <a:lnTo>
                    <a:pt x="175" y="92"/>
                  </a:lnTo>
                  <a:lnTo>
                    <a:pt x="175" y="101"/>
                  </a:lnTo>
                  <a:lnTo>
                    <a:pt x="171" y="105"/>
                  </a:lnTo>
                  <a:lnTo>
                    <a:pt x="171" y="110"/>
                  </a:lnTo>
                  <a:lnTo>
                    <a:pt x="171" y="114"/>
                  </a:lnTo>
                  <a:lnTo>
                    <a:pt x="171" y="114"/>
                  </a:lnTo>
                  <a:lnTo>
                    <a:pt x="189" y="119"/>
                  </a:lnTo>
                  <a:lnTo>
                    <a:pt x="189" y="119"/>
                  </a:lnTo>
                  <a:lnTo>
                    <a:pt x="193" y="110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202" y="114"/>
                  </a:lnTo>
                  <a:lnTo>
                    <a:pt x="197" y="119"/>
                  </a:lnTo>
                  <a:lnTo>
                    <a:pt x="197" y="119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71" y="119"/>
                  </a:lnTo>
                  <a:lnTo>
                    <a:pt x="158" y="119"/>
                  </a:lnTo>
                  <a:lnTo>
                    <a:pt x="158" y="119"/>
                  </a:lnTo>
                  <a:lnTo>
                    <a:pt x="162" y="127"/>
                  </a:lnTo>
                  <a:lnTo>
                    <a:pt x="171" y="132"/>
                  </a:lnTo>
                  <a:lnTo>
                    <a:pt x="171" y="132"/>
                  </a:lnTo>
                  <a:lnTo>
                    <a:pt x="149" y="132"/>
                  </a:lnTo>
                  <a:lnTo>
                    <a:pt x="149" y="132"/>
                  </a:lnTo>
                  <a:lnTo>
                    <a:pt x="149" y="127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36" y="123"/>
                  </a:lnTo>
                  <a:lnTo>
                    <a:pt x="123" y="119"/>
                  </a:lnTo>
                  <a:lnTo>
                    <a:pt x="123" y="119"/>
                  </a:lnTo>
                  <a:lnTo>
                    <a:pt x="114" y="110"/>
                  </a:lnTo>
                  <a:lnTo>
                    <a:pt x="110" y="105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5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9"/>
                  </a:lnTo>
                  <a:lnTo>
                    <a:pt x="110" y="119"/>
                  </a:lnTo>
                  <a:lnTo>
                    <a:pt x="110" y="119"/>
                  </a:lnTo>
                  <a:lnTo>
                    <a:pt x="114" y="119"/>
                  </a:lnTo>
                  <a:lnTo>
                    <a:pt x="114" y="119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1" y="119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2" y="119"/>
                  </a:lnTo>
                  <a:lnTo>
                    <a:pt x="92" y="127"/>
                  </a:lnTo>
                  <a:lnTo>
                    <a:pt x="92" y="127"/>
                  </a:lnTo>
                  <a:lnTo>
                    <a:pt x="101" y="132"/>
                  </a:lnTo>
                  <a:lnTo>
                    <a:pt x="105" y="132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14" y="145"/>
                  </a:lnTo>
                  <a:lnTo>
                    <a:pt x="114" y="145"/>
                  </a:lnTo>
                  <a:lnTo>
                    <a:pt x="114" y="149"/>
                  </a:lnTo>
                  <a:lnTo>
                    <a:pt x="114" y="149"/>
                  </a:lnTo>
                  <a:lnTo>
                    <a:pt x="118" y="154"/>
                  </a:lnTo>
                  <a:lnTo>
                    <a:pt x="118" y="154"/>
                  </a:lnTo>
                  <a:lnTo>
                    <a:pt x="118" y="158"/>
                  </a:lnTo>
                  <a:lnTo>
                    <a:pt x="118" y="158"/>
                  </a:lnTo>
                  <a:lnTo>
                    <a:pt x="114" y="162"/>
                  </a:lnTo>
                  <a:lnTo>
                    <a:pt x="114" y="162"/>
                  </a:lnTo>
                  <a:lnTo>
                    <a:pt x="110" y="158"/>
                  </a:lnTo>
                  <a:lnTo>
                    <a:pt x="105" y="154"/>
                  </a:lnTo>
                  <a:lnTo>
                    <a:pt x="105" y="154"/>
                  </a:lnTo>
                  <a:lnTo>
                    <a:pt x="101" y="158"/>
                  </a:lnTo>
                  <a:lnTo>
                    <a:pt x="97" y="162"/>
                  </a:lnTo>
                  <a:lnTo>
                    <a:pt x="97" y="162"/>
                  </a:lnTo>
                  <a:lnTo>
                    <a:pt x="92" y="158"/>
                  </a:lnTo>
                  <a:lnTo>
                    <a:pt x="88" y="162"/>
                  </a:lnTo>
                  <a:lnTo>
                    <a:pt x="88" y="162"/>
                  </a:lnTo>
                  <a:lnTo>
                    <a:pt x="88" y="162"/>
                  </a:lnTo>
                  <a:lnTo>
                    <a:pt x="92" y="167"/>
                  </a:lnTo>
                  <a:lnTo>
                    <a:pt x="97" y="171"/>
                  </a:lnTo>
                  <a:lnTo>
                    <a:pt x="97" y="171"/>
                  </a:lnTo>
                  <a:lnTo>
                    <a:pt x="97" y="171"/>
                  </a:lnTo>
                  <a:lnTo>
                    <a:pt x="97" y="180"/>
                  </a:lnTo>
                  <a:lnTo>
                    <a:pt x="92" y="180"/>
                  </a:lnTo>
                  <a:lnTo>
                    <a:pt x="83" y="189"/>
                  </a:lnTo>
                  <a:lnTo>
                    <a:pt x="83" y="189"/>
                  </a:lnTo>
                  <a:lnTo>
                    <a:pt x="70" y="189"/>
                  </a:lnTo>
                  <a:lnTo>
                    <a:pt x="70" y="189"/>
                  </a:lnTo>
                  <a:lnTo>
                    <a:pt x="70" y="197"/>
                  </a:lnTo>
                  <a:lnTo>
                    <a:pt x="75" y="206"/>
                  </a:lnTo>
                  <a:lnTo>
                    <a:pt x="75" y="206"/>
                  </a:lnTo>
                  <a:lnTo>
                    <a:pt x="70" y="211"/>
                  </a:lnTo>
                  <a:lnTo>
                    <a:pt x="70" y="219"/>
                  </a:lnTo>
                  <a:lnTo>
                    <a:pt x="70" y="219"/>
                  </a:lnTo>
                  <a:lnTo>
                    <a:pt x="75" y="219"/>
                  </a:lnTo>
                  <a:lnTo>
                    <a:pt x="79" y="219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75" y="228"/>
                  </a:lnTo>
                  <a:lnTo>
                    <a:pt x="70" y="228"/>
                  </a:lnTo>
                  <a:lnTo>
                    <a:pt x="61" y="224"/>
                  </a:lnTo>
                  <a:lnTo>
                    <a:pt x="61" y="224"/>
                  </a:lnTo>
                  <a:lnTo>
                    <a:pt x="61" y="219"/>
                  </a:lnTo>
                  <a:lnTo>
                    <a:pt x="57" y="215"/>
                  </a:lnTo>
                  <a:lnTo>
                    <a:pt x="57" y="215"/>
                  </a:lnTo>
                  <a:lnTo>
                    <a:pt x="44" y="219"/>
                  </a:lnTo>
                  <a:lnTo>
                    <a:pt x="26" y="228"/>
                  </a:lnTo>
                  <a:lnTo>
                    <a:pt x="26" y="228"/>
                  </a:lnTo>
                  <a:lnTo>
                    <a:pt x="31" y="233"/>
                  </a:lnTo>
                  <a:lnTo>
                    <a:pt x="31" y="237"/>
                  </a:lnTo>
                  <a:lnTo>
                    <a:pt x="31" y="237"/>
                  </a:lnTo>
                  <a:lnTo>
                    <a:pt x="31" y="246"/>
                  </a:lnTo>
                  <a:lnTo>
                    <a:pt x="31" y="254"/>
                  </a:lnTo>
                  <a:lnTo>
                    <a:pt x="31" y="254"/>
                  </a:lnTo>
                  <a:lnTo>
                    <a:pt x="26" y="254"/>
                  </a:lnTo>
                  <a:lnTo>
                    <a:pt x="26" y="263"/>
                  </a:lnTo>
                  <a:lnTo>
                    <a:pt x="26" y="263"/>
                  </a:lnTo>
                  <a:lnTo>
                    <a:pt x="31" y="259"/>
                  </a:lnTo>
                  <a:lnTo>
                    <a:pt x="40" y="259"/>
                  </a:lnTo>
                  <a:lnTo>
                    <a:pt x="40" y="259"/>
                  </a:lnTo>
                  <a:lnTo>
                    <a:pt x="40" y="254"/>
                  </a:lnTo>
                  <a:lnTo>
                    <a:pt x="35" y="254"/>
                  </a:lnTo>
                  <a:lnTo>
                    <a:pt x="35" y="250"/>
                  </a:lnTo>
                  <a:lnTo>
                    <a:pt x="35" y="250"/>
                  </a:lnTo>
                  <a:lnTo>
                    <a:pt x="44" y="250"/>
                  </a:lnTo>
                  <a:lnTo>
                    <a:pt x="44" y="250"/>
                  </a:lnTo>
                  <a:lnTo>
                    <a:pt x="48" y="263"/>
                  </a:lnTo>
                  <a:lnTo>
                    <a:pt x="48" y="263"/>
                  </a:lnTo>
                  <a:lnTo>
                    <a:pt x="57" y="263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6" y="268"/>
                  </a:lnTo>
                  <a:lnTo>
                    <a:pt x="66" y="272"/>
                  </a:lnTo>
                  <a:lnTo>
                    <a:pt x="754" y="272"/>
                  </a:lnTo>
                  <a:lnTo>
                    <a:pt x="754" y="272"/>
                  </a:lnTo>
                  <a:lnTo>
                    <a:pt x="745" y="263"/>
                  </a:lnTo>
                  <a:lnTo>
                    <a:pt x="745" y="263"/>
                  </a:lnTo>
                  <a:lnTo>
                    <a:pt x="754" y="259"/>
                  </a:lnTo>
                  <a:lnTo>
                    <a:pt x="754" y="259"/>
                  </a:lnTo>
                  <a:lnTo>
                    <a:pt x="750" y="250"/>
                  </a:lnTo>
                  <a:lnTo>
                    <a:pt x="754" y="246"/>
                  </a:lnTo>
                  <a:lnTo>
                    <a:pt x="754" y="241"/>
                  </a:lnTo>
                  <a:lnTo>
                    <a:pt x="758" y="237"/>
                  </a:lnTo>
                  <a:lnTo>
                    <a:pt x="758" y="237"/>
                  </a:lnTo>
                  <a:lnTo>
                    <a:pt x="745" y="237"/>
                  </a:lnTo>
                  <a:lnTo>
                    <a:pt x="745" y="237"/>
                  </a:lnTo>
                  <a:lnTo>
                    <a:pt x="745" y="233"/>
                  </a:lnTo>
                  <a:lnTo>
                    <a:pt x="745" y="228"/>
                  </a:lnTo>
                  <a:lnTo>
                    <a:pt x="745" y="228"/>
                  </a:lnTo>
                  <a:lnTo>
                    <a:pt x="750" y="219"/>
                  </a:lnTo>
                  <a:lnTo>
                    <a:pt x="754" y="215"/>
                  </a:lnTo>
                  <a:lnTo>
                    <a:pt x="754" y="211"/>
                  </a:lnTo>
                  <a:lnTo>
                    <a:pt x="754" y="211"/>
                  </a:lnTo>
                  <a:lnTo>
                    <a:pt x="758" y="211"/>
                  </a:lnTo>
                  <a:lnTo>
                    <a:pt x="763" y="206"/>
                  </a:lnTo>
                  <a:lnTo>
                    <a:pt x="763" y="202"/>
                  </a:lnTo>
                  <a:lnTo>
                    <a:pt x="763" y="197"/>
                  </a:lnTo>
                  <a:lnTo>
                    <a:pt x="763" y="197"/>
                  </a:lnTo>
                  <a:lnTo>
                    <a:pt x="758" y="197"/>
                  </a:lnTo>
                  <a:lnTo>
                    <a:pt x="754" y="202"/>
                  </a:lnTo>
                  <a:lnTo>
                    <a:pt x="754" y="211"/>
                  </a:lnTo>
                  <a:lnTo>
                    <a:pt x="754" y="211"/>
                  </a:lnTo>
                  <a:close/>
                  <a:moveTo>
                    <a:pt x="228" y="167"/>
                  </a:moveTo>
                  <a:lnTo>
                    <a:pt x="228" y="167"/>
                  </a:lnTo>
                  <a:lnTo>
                    <a:pt x="224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5" y="171"/>
                  </a:lnTo>
                  <a:lnTo>
                    <a:pt x="210" y="167"/>
                  </a:lnTo>
                  <a:lnTo>
                    <a:pt x="210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2" y="162"/>
                  </a:lnTo>
                  <a:lnTo>
                    <a:pt x="206" y="158"/>
                  </a:lnTo>
                  <a:lnTo>
                    <a:pt x="206" y="158"/>
                  </a:lnTo>
                  <a:lnTo>
                    <a:pt x="219" y="162"/>
                  </a:lnTo>
                  <a:lnTo>
                    <a:pt x="237" y="162"/>
                  </a:lnTo>
                  <a:lnTo>
                    <a:pt x="237" y="162"/>
                  </a:lnTo>
                  <a:lnTo>
                    <a:pt x="237" y="158"/>
                  </a:lnTo>
                  <a:lnTo>
                    <a:pt x="237" y="158"/>
                  </a:lnTo>
                  <a:lnTo>
                    <a:pt x="241" y="162"/>
                  </a:lnTo>
                  <a:lnTo>
                    <a:pt x="246" y="167"/>
                  </a:lnTo>
                  <a:lnTo>
                    <a:pt x="246" y="167"/>
                  </a:lnTo>
                  <a:lnTo>
                    <a:pt x="237" y="167"/>
                  </a:lnTo>
                  <a:lnTo>
                    <a:pt x="228" y="167"/>
                  </a:lnTo>
                  <a:lnTo>
                    <a:pt x="228" y="167"/>
                  </a:lnTo>
                  <a:close/>
                  <a:moveTo>
                    <a:pt x="289" y="193"/>
                  </a:moveTo>
                  <a:lnTo>
                    <a:pt x="289" y="193"/>
                  </a:lnTo>
                  <a:lnTo>
                    <a:pt x="272" y="193"/>
                  </a:lnTo>
                  <a:lnTo>
                    <a:pt x="272" y="193"/>
                  </a:lnTo>
                  <a:lnTo>
                    <a:pt x="267" y="193"/>
                  </a:lnTo>
                  <a:lnTo>
                    <a:pt x="263" y="189"/>
                  </a:lnTo>
                  <a:lnTo>
                    <a:pt x="263" y="189"/>
                  </a:lnTo>
                  <a:lnTo>
                    <a:pt x="272" y="184"/>
                  </a:lnTo>
                  <a:lnTo>
                    <a:pt x="272" y="184"/>
                  </a:lnTo>
                  <a:lnTo>
                    <a:pt x="272" y="176"/>
                  </a:lnTo>
                  <a:lnTo>
                    <a:pt x="272" y="171"/>
                  </a:lnTo>
                  <a:lnTo>
                    <a:pt x="272" y="171"/>
                  </a:lnTo>
                  <a:lnTo>
                    <a:pt x="272" y="171"/>
                  </a:lnTo>
                  <a:lnTo>
                    <a:pt x="276" y="171"/>
                  </a:lnTo>
                  <a:lnTo>
                    <a:pt x="281" y="171"/>
                  </a:lnTo>
                  <a:lnTo>
                    <a:pt x="281" y="171"/>
                  </a:lnTo>
                  <a:lnTo>
                    <a:pt x="281" y="180"/>
                  </a:lnTo>
                  <a:lnTo>
                    <a:pt x="281" y="180"/>
                  </a:lnTo>
                  <a:lnTo>
                    <a:pt x="285" y="180"/>
                  </a:lnTo>
                  <a:lnTo>
                    <a:pt x="289" y="176"/>
                  </a:lnTo>
                  <a:lnTo>
                    <a:pt x="289" y="176"/>
                  </a:lnTo>
                  <a:lnTo>
                    <a:pt x="285" y="180"/>
                  </a:lnTo>
                  <a:lnTo>
                    <a:pt x="281" y="189"/>
                  </a:lnTo>
                  <a:lnTo>
                    <a:pt x="281" y="189"/>
                  </a:lnTo>
                  <a:lnTo>
                    <a:pt x="289" y="193"/>
                  </a:lnTo>
                  <a:lnTo>
                    <a:pt x="289" y="193"/>
                  </a:lnTo>
                  <a:close/>
                  <a:moveTo>
                    <a:pt x="570" y="141"/>
                  </a:moveTo>
                  <a:lnTo>
                    <a:pt x="570" y="141"/>
                  </a:lnTo>
                  <a:lnTo>
                    <a:pt x="570" y="136"/>
                  </a:lnTo>
                  <a:lnTo>
                    <a:pt x="570" y="136"/>
                  </a:lnTo>
                  <a:lnTo>
                    <a:pt x="570" y="136"/>
                  </a:lnTo>
                  <a:lnTo>
                    <a:pt x="570" y="136"/>
                  </a:lnTo>
                  <a:lnTo>
                    <a:pt x="579" y="141"/>
                  </a:lnTo>
                  <a:lnTo>
                    <a:pt x="579" y="141"/>
                  </a:lnTo>
                  <a:lnTo>
                    <a:pt x="570" y="141"/>
                  </a:lnTo>
                  <a:lnTo>
                    <a:pt x="570" y="141"/>
                  </a:lnTo>
                  <a:close/>
                  <a:moveTo>
                    <a:pt x="605" y="127"/>
                  </a:moveTo>
                  <a:lnTo>
                    <a:pt x="605" y="127"/>
                  </a:lnTo>
                  <a:lnTo>
                    <a:pt x="587" y="132"/>
                  </a:lnTo>
                  <a:lnTo>
                    <a:pt x="587" y="132"/>
                  </a:lnTo>
                  <a:lnTo>
                    <a:pt x="579" y="127"/>
                  </a:lnTo>
                  <a:lnTo>
                    <a:pt x="579" y="127"/>
                  </a:lnTo>
                  <a:lnTo>
                    <a:pt x="579" y="119"/>
                  </a:lnTo>
                  <a:lnTo>
                    <a:pt x="579" y="119"/>
                  </a:lnTo>
                  <a:lnTo>
                    <a:pt x="579" y="119"/>
                  </a:lnTo>
                  <a:lnTo>
                    <a:pt x="579" y="119"/>
                  </a:lnTo>
                  <a:lnTo>
                    <a:pt x="579" y="123"/>
                  </a:lnTo>
                  <a:lnTo>
                    <a:pt x="579" y="123"/>
                  </a:lnTo>
                  <a:lnTo>
                    <a:pt x="596" y="123"/>
                  </a:lnTo>
                  <a:lnTo>
                    <a:pt x="596" y="123"/>
                  </a:lnTo>
                  <a:lnTo>
                    <a:pt x="601" y="119"/>
                  </a:lnTo>
                  <a:lnTo>
                    <a:pt x="609" y="114"/>
                  </a:lnTo>
                  <a:lnTo>
                    <a:pt x="609" y="114"/>
                  </a:lnTo>
                  <a:lnTo>
                    <a:pt x="609" y="123"/>
                  </a:lnTo>
                  <a:lnTo>
                    <a:pt x="605" y="127"/>
                  </a:lnTo>
                  <a:lnTo>
                    <a:pt x="605" y="127"/>
                  </a:lnTo>
                  <a:close/>
                  <a:moveTo>
                    <a:pt x="127" y="97"/>
                  </a:moveTo>
                  <a:lnTo>
                    <a:pt x="127" y="97"/>
                  </a:lnTo>
                  <a:lnTo>
                    <a:pt x="118" y="97"/>
                  </a:lnTo>
                  <a:lnTo>
                    <a:pt x="114" y="97"/>
                  </a:lnTo>
                  <a:lnTo>
                    <a:pt x="114" y="97"/>
                  </a:lnTo>
                  <a:lnTo>
                    <a:pt x="123" y="101"/>
                  </a:lnTo>
                  <a:lnTo>
                    <a:pt x="123" y="101"/>
                  </a:lnTo>
                  <a:lnTo>
                    <a:pt x="127" y="97"/>
                  </a:lnTo>
                  <a:lnTo>
                    <a:pt x="127" y="97"/>
                  </a:lnTo>
                  <a:close/>
                  <a:moveTo>
                    <a:pt x="13" y="206"/>
                  </a:moveTo>
                  <a:lnTo>
                    <a:pt x="13" y="206"/>
                  </a:lnTo>
                  <a:lnTo>
                    <a:pt x="5" y="206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5" y="211"/>
                  </a:lnTo>
                  <a:lnTo>
                    <a:pt x="9" y="211"/>
                  </a:lnTo>
                  <a:lnTo>
                    <a:pt x="9" y="211"/>
                  </a:lnTo>
                  <a:lnTo>
                    <a:pt x="13" y="206"/>
                  </a:lnTo>
                  <a:lnTo>
                    <a:pt x="13" y="206"/>
                  </a:lnTo>
                  <a:close/>
                  <a:moveTo>
                    <a:pt x="281" y="110"/>
                  </a:moveTo>
                  <a:lnTo>
                    <a:pt x="281" y="119"/>
                  </a:lnTo>
                  <a:lnTo>
                    <a:pt x="289" y="119"/>
                  </a:lnTo>
                  <a:lnTo>
                    <a:pt x="289" y="119"/>
                  </a:lnTo>
                  <a:lnTo>
                    <a:pt x="289" y="110"/>
                  </a:lnTo>
                  <a:lnTo>
                    <a:pt x="281" y="110"/>
                  </a:lnTo>
                  <a:lnTo>
                    <a:pt x="281" y="110"/>
                  </a:lnTo>
                  <a:close/>
                  <a:moveTo>
                    <a:pt x="254" y="97"/>
                  </a:moveTo>
                  <a:lnTo>
                    <a:pt x="254" y="97"/>
                  </a:lnTo>
                  <a:lnTo>
                    <a:pt x="250" y="101"/>
                  </a:lnTo>
                  <a:lnTo>
                    <a:pt x="250" y="101"/>
                  </a:lnTo>
                  <a:lnTo>
                    <a:pt x="259" y="105"/>
                  </a:lnTo>
                  <a:lnTo>
                    <a:pt x="259" y="105"/>
                  </a:lnTo>
                  <a:lnTo>
                    <a:pt x="259" y="97"/>
                  </a:lnTo>
                  <a:lnTo>
                    <a:pt x="254" y="97"/>
                  </a:lnTo>
                  <a:lnTo>
                    <a:pt x="254" y="97"/>
                  </a:lnTo>
                  <a:close/>
                  <a:moveTo>
                    <a:pt x="303" y="79"/>
                  </a:moveTo>
                  <a:lnTo>
                    <a:pt x="303" y="79"/>
                  </a:lnTo>
                  <a:lnTo>
                    <a:pt x="294" y="79"/>
                  </a:lnTo>
                  <a:lnTo>
                    <a:pt x="294" y="84"/>
                  </a:lnTo>
                  <a:lnTo>
                    <a:pt x="294" y="88"/>
                  </a:lnTo>
                  <a:lnTo>
                    <a:pt x="294" y="88"/>
                  </a:lnTo>
                  <a:lnTo>
                    <a:pt x="298" y="84"/>
                  </a:lnTo>
                  <a:lnTo>
                    <a:pt x="303" y="79"/>
                  </a:lnTo>
                  <a:lnTo>
                    <a:pt x="303" y="79"/>
                  </a:lnTo>
                  <a:close/>
                  <a:moveTo>
                    <a:pt x="158" y="110"/>
                  </a:moveTo>
                  <a:lnTo>
                    <a:pt x="158" y="110"/>
                  </a:lnTo>
                  <a:lnTo>
                    <a:pt x="154" y="105"/>
                  </a:lnTo>
                  <a:lnTo>
                    <a:pt x="154" y="101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49" y="92"/>
                  </a:lnTo>
                  <a:lnTo>
                    <a:pt x="140" y="92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9" y="105"/>
                  </a:lnTo>
                  <a:lnTo>
                    <a:pt x="149" y="110"/>
                  </a:lnTo>
                  <a:lnTo>
                    <a:pt x="158" y="110"/>
                  </a:lnTo>
                  <a:lnTo>
                    <a:pt x="158" y="110"/>
                  </a:lnTo>
                  <a:close/>
                  <a:moveTo>
                    <a:pt x="162" y="101"/>
                  </a:moveTo>
                  <a:lnTo>
                    <a:pt x="162" y="101"/>
                  </a:lnTo>
                  <a:lnTo>
                    <a:pt x="167" y="105"/>
                  </a:lnTo>
                  <a:lnTo>
                    <a:pt x="171" y="105"/>
                  </a:lnTo>
                  <a:lnTo>
                    <a:pt x="171" y="105"/>
                  </a:lnTo>
                  <a:lnTo>
                    <a:pt x="171" y="101"/>
                  </a:lnTo>
                  <a:lnTo>
                    <a:pt x="167" y="101"/>
                  </a:lnTo>
                  <a:lnTo>
                    <a:pt x="162" y="101"/>
                  </a:lnTo>
                  <a:lnTo>
                    <a:pt x="162" y="101"/>
                  </a:lnTo>
                  <a:lnTo>
                    <a:pt x="162" y="101"/>
                  </a:lnTo>
                  <a:close/>
                  <a:moveTo>
                    <a:pt x="171" y="92"/>
                  </a:moveTo>
                  <a:lnTo>
                    <a:pt x="171" y="92"/>
                  </a:lnTo>
                  <a:lnTo>
                    <a:pt x="171" y="88"/>
                  </a:lnTo>
                  <a:lnTo>
                    <a:pt x="171" y="84"/>
                  </a:lnTo>
                  <a:lnTo>
                    <a:pt x="167" y="84"/>
                  </a:lnTo>
                  <a:lnTo>
                    <a:pt x="167" y="84"/>
                  </a:lnTo>
                  <a:lnTo>
                    <a:pt x="167" y="88"/>
                  </a:lnTo>
                  <a:lnTo>
                    <a:pt x="167" y="92"/>
                  </a:lnTo>
                  <a:lnTo>
                    <a:pt x="171" y="92"/>
                  </a:lnTo>
                  <a:lnTo>
                    <a:pt x="171" y="92"/>
                  </a:lnTo>
                  <a:close/>
                </a:path>
              </a:pathLst>
            </a:custGeom>
            <a:solidFill>
              <a:srgbClr val="89C6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5" name="Freeform 1509"/>
            <p:cNvSpPr>
              <a:spLocks/>
            </p:cNvSpPr>
            <p:nvPr/>
          </p:nvSpPr>
          <p:spPr bwMode="auto">
            <a:xfrm>
              <a:off x="2730" y="2338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6" name="Freeform 1510"/>
            <p:cNvSpPr>
              <a:spLocks/>
            </p:cNvSpPr>
            <p:nvPr/>
          </p:nvSpPr>
          <p:spPr bwMode="auto">
            <a:xfrm>
              <a:off x="2809" y="2338"/>
              <a:ext cx="4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9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9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7" name="Freeform 1511"/>
            <p:cNvSpPr>
              <a:spLocks/>
            </p:cNvSpPr>
            <p:nvPr/>
          </p:nvSpPr>
          <p:spPr bwMode="auto">
            <a:xfrm>
              <a:off x="2778" y="2347"/>
              <a:ext cx="18" cy="22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13" y="9"/>
                </a:cxn>
                <a:cxn ang="0">
                  <a:pos x="13" y="13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3" y="17"/>
                </a:cxn>
                <a:cxn ang="0">
                  <a:pos x="9" y="13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18" h="22">
                  <a:moveTo>
                    <a:pt x="13" y="4"/>
                  </a:moveTo>
                  <a:lnTo>
                    <a:pt x="13" y="4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3" y="17"/>
                  </a:lnTo>
                  <a:lnTo>
                    <a:pt x="9" y="13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8" name="Freeform 1512"/>
            <p:cNvSpPr>
              <a:spLocks/>
            </p:cNvSpPr>
            <p:nvPr/>
          </p:nvSpPr>
          <p:spPr bwMode="auto">
            <a:xfrm>
              <a:off x="2747" y="2351"/>
              <a:ext cx="14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5"/>
                </a:cxn>
                <a:cxn ang="0">
                  <a:pos x="9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5"/>
                  </a:lnTo>
                  <a:lnTo>
                    <a:pt x="9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9" name="Freeform 1513"/>
            <p:cNvSpPr>
              <a:spLocks/>
            </p:cNvSpPr>
            <p:nvPr/>
          </p:nvSpPr>
          <p:spPr bwMode="auto">
            <a:xfrm>
              <a:off x="2901" y="2351"/>
              <a:ext cx="9" cy="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0" name="Freeform 1514"/>
            <p:cNvSpPr>
              <a:spLocks/>
            </p:cNvSpPr>
            <p:nvPr/>
          </p:nvSpPr>
          <p:spPr bwMode="auto">
            <a:xfrm>
              <a:off x="2800" y="2356"/>
              <a:ext cx="13" cy="8"/>
            </a:xfrm>
            <a:custGeom>
              <a:avLst/>
              <a:gdLst/>
              <a:ahLst/>
              <a:cxnLst>
                <a:cxn ang="0">
                  <a:pos x="13" y="8"/>
                </a:cxn>
                <a:cxn ang="0">
                  <a:pos x="13" y="8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3" y="8"/>
                </a:cxn>
                <a:cxn ang="0">
                  <a:pos x="13" y="8"/>
                </a:cxn>
              </a:cxnLst>
              <a:rect l="0" t="0" r="r" b="b"/>
              <a:pathLst>
                <a:path w="13" h="8">
                  <a:moveTo>
                    <a:pt x="13" y="8"/>
                  </a:moveTo>
                  <a:lnTo>
                    <a:pt x="13" y="8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3" y="8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1" name="Freeform 1515"/>
            <p:cNvSpPr>
              <a:spLocks/>
            </p:cNvSpPr>
            <p:nvPr/>
          </p:nvSpPr>
          <p:spPr bwMode="auto">
            <a:xfrm>
              <a:off x="2704" y="2364"/>
              <a:ext cx="8" cy="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5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5"/>
                  </a:lnTo>
                  <a:lnTo>
                    <a:pt x="4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2" name="Freeform 1516"/>
            <p:cNvSpPr>
              <a:spLocks/>
            </p:cNvSpPr>
            <p:nvPr/>
          </p:nvSpPr>
          <p:spPr bwMode="auto">
            <a:xfrm>
              <a:off x="2966" y="2382"/>
              <a:ext cx="9" cy="22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5" y="22"/>
                </a:cxn>
                <a:cxn ang="0">
                  <a:pos x="5" y="22"/>
                </a:cxn>
                <a:cxn ang="0">
                  <a:pos x="0" y="17"/>
                </a:cxn>
                <a:cxn ang="0">
                  <a:pos x="0" y="13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9" h="22">
                  <a:moveTo>
                    <a:pt x="5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3" name="Freeform 1517"/>
            <p:cNvSpPr>
              <a:spLocks/>
            </p:cNvSpPr>
            <p:nvPr/>
          </p:nvSpPr>
          <p:spPr bwMode="auto">
            <a:xfrm>
              <a:off x="2826" y="2386"/>
              <a:ext cx="13" cy="18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3"/>
                </a:cxn>
                <a:cxn ang="0">
                  <a:pos x="9" y="18"/>
                </a:cxn>
                <a:cxn ang="0">
                  <a:pos x="9" y="18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3" y="9"/>
                </a:cxn>
                <a:cxn ang="0">
                  <a:pos x="13" y="13"/>
                </a:cxn>
                <a:cxn ang="0">
                  <a:pos x="13" y="13"/>
                </a:cxn>
              </a:cxnLst>
              <a:rect l="0" t="0" r="r" b="b"/>
              <a:pathLst>
                <a:path w="13" h="18">
                  <a:moveTo>
                    <a:pt x="13" y="13"/>
                  </a:moveTo>
                  <a:lnTo>
                    <a:pt x="13" y="13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5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4" name="Freeform 1518"/>
            <p:cNvSpPr>
              <a:spLocks/>
            </p:cNvSpPr>
            <p:nvPr/>
          </p:nvSpPr>
          <p:spPr bwMode="auto">
            <a:xfrm>
              <a:off x="2747" y="2386"/>
              <a:ext cx="27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5"/>
                </a:cxn>
                <a:cxn ang="0">
                  <a:pos x="14" y="9"/>
                </a:cxn>
                <a:cxn ang="0">
                  <a:pos x="18" y="13"/>
                </a:cxn>
                <a:cxn ang="0">
                  <a:pos x="27" y="13"/>
                </a:cxn>
                <a:cxn ang="0">
                  <a:pos x="27" y="13"/>
                </a:cxn>
                <a:cxn ang="0">
                  <a:pos x="27" y="1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18" y="18"/>
                </a:cxn>
                <a:cxn ang="0">
                  <a:pos x="18" y="18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5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" h="18">
                  <a:moveTo>
                    <a:pt x="0" y="0"/>
                  </a:moveTo>
                  <a:lnTo>
                    <a:pt x="0" y="0"/>
                  </a:lnTo>
                  <a:lnTo>
                    <a:pt x="5" y="5"/>
                  </a:lnTo>
                  <a:lnTo>
                    <a:pt x="14" y="9"/>
                  </a:lnTo>
                  <a:lnTo>
                    <a:pt x="18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5" name="Freeform 1519"/>
            <p:cNvSpPr>
              <a:spLocks/>
            </p:cNvSpPr>
            <p:nvPr/>
          </p:nvSpPr>
          <p:spPr bwMode="auto">
            <a:xfrm>
              <a:off x="2804" y="2395"/>
              <a:ext cx="22" cy="22"/>
            </a:xfrm>
            <a:custGeom>
              <a:avLst/>
              <a:gdLst/>
              <a:ahLst/>
              <a:cxnLst>
                <a:cxn ang="0">
                  <a:pos x="22" y="22"/>
                </a:cxn>
                <a:cxn ang="0">
                  <a:pos x="22" y="22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3" y="13"/>
                </a:cxn>
                <a:cxn ang="0">
                  <a:pos x="13" y="13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22" y="22"/>
                </a:cxn>
                <a:cxn ang="0">
                  <a:pos x="22" y="22"/>
                </a:cxn>
              </a:cxnLst>
              <a:rect l="0" t="0" r="r" b="b"/>
              <a:pathLst>
                <a:path w="22" h="22">
                  <a:moveTo>
                    <a:pt x="22" y="22"/>
                  </a:moveTo>
                  <a:lnTo>
                    <a:pt x="22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5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4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22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6" name="Freeform 1520"/>
            <p:cNvSpPr>
              <a:spLocks/>
            </p:cNvSpPr>
            <p:nvPr/>
          </p:nvSpPr>
          <p:spPr bwMode="auto">
            <a:xfrm>
              <a:off x="2870" y="2399"/>
              <a:ext cx="13" cy="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13" y="5"/>
                </a:cxn>
                <a:cxn ang="0">
                  <a:pos x="13" y="9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5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lnTo>
                    <a:pt x="13" y="5"/>
                  </a:lnTo>
                  <a:lnTo>
                    <a:pt x="13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7" name="Freeform 1521"/>
            <p:cNvSpPr>
              <a:spLocks/>
            </p:cNvSpPr>
            <p:nvPr/>
          </p:nvSpPr>
          <p:spPr bwMode="auto">
            <a:xfrm>
              <a:off x="2857" y="2408"/>
              <a:ext cx="9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8" name="Freeform 1522"/>
            <p:cNvSpPr>
              <a:spLocks/>
            </p:cNvSpPr>
            <p:nvPr/>
          </p:nvSpPr>
          <p:spPr bwMode="auto">
            <a:xfrm>
              <a:off x="2980" y="2417"/>
              <a:ext cx="13" cy="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4">
                  <a:moveTo>
                    <a:pt x="13" y="0"/>
                  </a:moveTo>
                  <a:lnTo>
                    <a:pt x="13" y="0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9" name="Freeform 1523"/>
            <p:cNvSpPr>
              <a:spLocks/>
            </p:cNvSpPr>
            <p:nvPr/>
          </p:nvSpPr>
          <p:spPr bwMode="auto">
            <a:xfrm>
              <a:off x="2791" y="2421"/>
              <a:ext cx="22" cy="9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9" y="9"/>
                </a:cxn>
                <a:cxn ang="0">
                  <a:pos x="5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3" y="0"/>
                </a:cxn>
                <a:cxn ang="0">
                  <a:pos x="18" y="0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22" h="9">
                  <a:moveTo>
                    <a:pt x="22" y="5"/>
                  </a:moveTo>
                  <a:lnTo>
                    <a:pt x="22" y="5"/>
                  </a:lnTo>
                  <a:lnTo>
                    <a:pt x="9" y="9"/>
                  </a:lnTo>
                  <a:lnTo>
                    <a:pt x="5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0" name="Freeform 1524"/>
            <p:cNvSpPr>
              <a:spLocks/>
            </p:cNvSpPr>
            <p:nvPr/>
          </p:nvSpPr>
          <p:spPr bwMode="auto">
            <a:xfrm>
              <a:off x="2826" y="2421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1" name="Freeform 1525"/>
            <p:cNvSpPr>
              <a:spLocks/>
            </p:cNvSpPr>
            <p:nvPr/>
          </p:nvSpPr>
          <p:spPr bwMode="auto">
            <a:xfrm>
              <a:off x="2690" y="2426"/>
              <a:ext cx="9" cy="9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5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9" y="0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4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2" name="Freeform 1526"/>
            <p:cNvSpPr>
              <a:spLocks/>
            </p:cNvSpPr>
            <p:nvPr/>
          </p:nvSpPr>
          <p:spPr bwMode="auto">
            <a:xfrm>
              <a:off x="2761" y="2461"/>
              <a:ext cx="17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7" y="4"/>
                </a:cxn>
                <a:cxn ang="0">
                  <a:pos x="17" y="9"/>
                </a:cxn>
                <a:cxn ang="0">
                  <a:pos x="17" y="9"/>
                </a:cxn>
                <a:cxn ang="0">
                  <a:pos x="4" y="9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7" y="4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4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3" name="Freeform 1527"/>
            <p:cNvSpPr>
              <a:spLocks/>
            </p:cNvSpPr>
            <p:nvPr/>
          </p:nvSpPr>
          <p:spPr bwMode="auto">
            <a:xfrm>
              <a:off x="2673" y="2461"/>
              <a:ext cx="13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4" name="Freeform 1528"/>
            <p:cNvSpPr>
              <a:spLocks/>
            </p:cNvSpPr>
            <p:nvPr/>
          </p:nvSpPr>
          <p:spPr bwMode="auto">
            <a:xfrm>
              <a:off x="2734" y="2461"/>
              <a:ext cx="13" cy="13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5" y="13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13" y="4"/>
                  </a:lnTo>
                  <a:lnTo>
                    <a:pt x="9" y="9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0" y="9"/>
                  </a:lnTo>
                  <a:lnTo>
                    <a:pt x="0" y="4"/>
                  </a:lnTo>
                  <a:lnTo>
                    <a:pt x="5" y="0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5" name="Freeform 1529"/>
            <p:cNvSpPr>
              <a:spLocks/>
            </p:cNvSpPr>
            <p:nvPr/>
          </p:nvSpPr>
          <p:spPr bwMode="auto">
            <a:xfrm>
              <a:off x="2949" y="2465"/>
              <a:ext cx="9" cy="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9" y="5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4" y="1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13">
                  <a:moveTo>
                    <a:pt x="9" y="0"/>
                  </a:moveTo>
                  <a:lnTo>
                    <a:pt x="9" y="0"/>
                  </a:lnTo>
                  <a:lnTo>
                    <a:pt x="9" y="5"/>
                  </a:lnTo>
                  <a:lnTo>
                    <a:pt x="9" y="9"/>
                  </a:lnTo>
                  <a:lnTo>
                    <a:pt x="9" y="9"/>
                  </a:lnTo>
                  <a:lnTo>
                    <a:pt x="4" y="1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6" name="Freeform 1530"/>
            <p:cNvSpPr>
              <a:spLocks/>
            </p:cNvSpPr>
            <p:nvPr/>
          </p:nvSpPr>
          <p:spPr bwMode="auto">
            <a:xfrm>
              <a:off x="2914" y="2470"/>
              <a:ext cx="17" cy="2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7" y="13"/>
                </a:cxn>
                <a:cxn ang="0">
                  <a:pos x="17" y="17"/>
                </a:cxn>
                <a:cxn ang="0">
                  <a:pos x="13" y="22"/>
                </a:cxn>
                <a:cxn ang="0">
                  <a:pos x="13" y="22"/>
                </a:cxn>
                <a:cxn ang="0">
                  <a:pos x="9" y="1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7" h="22">
                  <a:moveTo>
                    <a:pt x="13" y="0"/>
                  </a:moveTo>
                  <a:lnTo>
                    <a:pt x="13" y="0"/>
                  </a:lnTo>
                  <a:lnTo>
                    <a:pt x="17" y="13"/>
                  </a:lnTo>
                  <a:lnTo>
                    <a:pt x="17" y="17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9" y="13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7" name="Freeform 1531"/>
            <p:cNvSpPr>
              <a:spLocks/>
            </p:cNvSpPr>
            <p:nvPr/>
          </p:nvSpPr>
          <p:spPr bwMode="auto">
            <a:xfrm>
              <a:off x="2620" y="2474"/>
              <a:ext cx="13" cy="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4"/>
                </a:cxn>
                <a:cxn ang="0">
                  <a:pos x="9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lnTo>
                    <a:pt x="13" y="0"/>
                  </a:lnTo>
                  <a:lnTo>
                    <a:pt x="13" y="4"/>
                  </a:lnTo>
                  <a:lnTo>
                    <a:pt x="9" y="9"/>
                  </a:lnTo>
                  <a:lnTo>
                    <a:pt x="5" y="9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8" name="Freeform 1532"/>
            <p:cNvSpPr>
              <a:spLocks/>
            </p:cNvSpPr>
            <p:nvPr/>
          </p:nvSpPr>
          <p:spPr bwMode="auto">
            <a:xfrm>
              <a:off x="2817" y="2478"/>
              <a:ext cx="9" cy="14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9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14">
                  <a:moveTo>
                    <a:pt x="9" y="0"/>
                  </a:moveTo>
                  <a:lnTo>
                    <a:pt x="9" y="0"/>
                  </a:lnTo>
                  <a:lnTo>
                    <a:pt x="9" y="9"/>
                  </a:lnTo>
                  <a:lnTo>
                    <a:pt x="9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9" name="Freeform 1533"/>
            <p:cNvSpPr>
              <a:spLocks/>
            </p:cNvSpPr>
            <p:nvPr/>
          </p:nvSpPr>
          <p:spPr bwMode="auto">
            <a:xfrm>
              <a:off x="2958" y="2487"/>
              <a:ext cx="13" cy="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5"/>
                </a:cxn>
                <a:cxn ang="0">
                  <a:pos x="13" y="9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13" y="0"/>
                  </a:lnTo>
                  <a:lnTo>
                    <a:pt x="13" y="5"/>
                  </a:lnTo>
                  <a:lnTo>
                    <a:pt x="13" y="9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9"/>
                  </a:lnTo>
                  <a:lnTo>
                    <a:pt x="0" y="5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0" name="Freeform 1534"/>
            <p:cNvSpPr>
              <a:spLocks/>
            </p:cNvSpPr>
            <p:nvPr/>
          </p:nvSpPr>
          <p:spPr bwMode="auto">
            <a:xfrm>
              <a:off x="2791" y="2500"/>
              <a:ext cx="9" cy="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9" y="5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9" y="5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1" name="Freeform 1535"/>
            <p:cNvSpPr>
              <a:spLocks/>
            </p:cNvSpPr>
            <p:nvPr/>
          </p:nvSpPr>
          <p:spPr bwMode="auto">
            <a:xfrm>
              <a:off x="2625" y="2513"/>
              <a:ext cx="17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3" y="5"/>
                </a:cxn>
                <a:cxn ang="0">
                  <a:pos x="17" y="14"/>
                </a:cxn>
                <a:cxn ang="0">
                  <a:pos x="17" y="14"/>
                </a:cxn>
                <a:cxn ang="0">
                  <a:pos x="8" y="14"/>
                </a:cxn>
                <a:cxn ang="0">
                  <a:pos x="8" y="9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" h="1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3" y="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8" y="14"/>
                  </a:lnTo>
                  <a:lnTo>
                    <a:pt x="8" y="9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2" name="Freeform 1536"/>
            <p:cNvSpPr>
              <a:spLocks/>
            </p:cNvSpPr>
            <p:nvPr/>
          </p:nvSpPr>
          <p:spPr bwMode="auto">
            <a:xfrm>
              <a:off x="2677" y="2513"/>
              <a:ext cx="13" cy="1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13" y="14"/>
                </a:cxn>
                <a:cxn ang="0">
                  <a:pos x="5" y="14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14">
                  <a:moveTo>
                    <a:pt x="13" y="0"/>
                  </a:moveTo>
                  <a:lnTo>
                    <a:pt x="13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5" y="1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" name="Freeform 1537"/>
            <p:cNvSpPr>
              <a:spLocks/>
            </p:cNvSpPr>
            <p:nvPr/>
          </p:nvSpPr>
          <p:spPr bwMode="auto">
            <a:xfrm>
              <a:off x="2835" y="2518"/>
              <a:ext cx="18" cy="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13" y="9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4" y="22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8" h="22">
                  <a:moveTo>
                    <a:pt x="4" y="0"/>
                  </a:moveTo>
                  <a:lnTo>
                    <a:pt x="4" y="0"/>
                  </a:lnTo>
                  <a:lnTo>
                    <a:pt x="13" y="9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4" y="22"/>
                  </a:lnTo>
                  <a:lnTo>
                    <a:pt x="0" y="13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" name="Freeform 1538"/>
            <p:cNvSpPr>
              <a:spLocks/>
            </p:cNvSpPr>
            <p:nvPr/>
          </p:nvSpPr>
          <p:spPr bwMode="auto">
            <a:xfrm>
              <a:off x="2914" y="2527"/>
              <a:ext cx="9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" name="Freeform 1539"/>
            <p:cNvSpPr>
              <a:spLocks/>
            </p:cNvSpPr>
            <p:nvPr/>
          </p:nvSpPr>
          <p:spPr bwMode="auto">
            <a:xfrm>
              <a:off x="2936" y="2557"/>
              <a:ext cx="13" cy="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9">
                  <a:moveTo>
                    <a:pt x="4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" name="Freeform 1540"/>
            <p:cNvSpPr>
              <a:spLocks/>
            </p:cNvSpPr>
            <p:nvPr/>
          </p:nvSpPr>
          <p:spPr bwMode="auto">
            <a:xfrm>
              <a:off x="2765" y="2562"/>
              <a:ext cx="13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4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9" y="13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0" y="0"/>
                  </a:lnTo>
                  <a:lnTo>
                    <a:pt x="9" y="4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9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" name="Freeform 1541"/>
            <p:cNvSpPr>
              <a:spLocks/>
            </p:cNvSpPr>
            <p:nvPr/>
          </p:nvSpPr>
          <p:spPr bwMode="auto">
            <a:xfrm>
              <a:off x="2686" y="2566"/>
              <a:ext cx="22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8" y="4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13"/>
                </a:cxn>
                <a:cxn ang="0">
                  <a:pos x="9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8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13"/>
                  </a:lnTo>
                  <a:lnTo>
                    <a:pt x="9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" name="Freeform 1542"/>
            <p:cNvSpPr>
              <a:spLocks/>
            </p:cNvSpPr>
            <p:nvPr/>
          </p:nvSpPr>
          <p:spPr bwMode="auto">
            <a:xfrm>
              <a:off x="2826" y="2570"/>
              <a:ext cx="13" cy="2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14"/>
                </a:cxn>
                <a:cxn ang="0">
                  <a:pos x="13" y="27"/>
                </a:cxn>
                <a:cxn ang="0">
                  <a:pos x="13" y="27"/>
                </a:cxn>
                <a:cxn ang="0">
                  <a:pos x="9" y="27"/>
                </a:cxn>
                <a:cxn ang="0">
                  <a:pos x="5" y="22"/>
                </a:cxn>
                <a:cxn ang="0">
                  <a:pos x="5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9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27">
                  <a:moveTo>
                    <a:pt x="13" y="0"/>
                  </a:moveTo>
                  <a:lnTo>
                    <a:pt x="13" y="0"/>
                  </a:lnTo>
                  <a:lnTo>
                    <a:pt x="13" y="14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9" y="27"/>
                  </a:lnTo>
                  <a:lnTo>
                    <a:pt x="5" y="22"/>
                  </a:lnTo>
                  <a:lnTo>
                    <a:pt x="5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9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" name="Freeform 1543"/>
            <p:cNvSpPr>
              <a:spLocks/>
            </p:cNvSpPr>
            <p:nvPr/>
          </p:nvSpPr>
          <p:spPr bwMode="auto">
            <a:xfrm>
              <a:off x="2725" y="2570"/>
              <a:ext cx="5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5"/>
                </a:cxn>
                <a:cxn ang="0">
                  <a:pos x="5" y="9"/>
                </a:cxn>
                <a:cxn ang="0">
                  <a:pos x="5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18">
                  <a:moveTo>
                    <a:pt x="0" y="0"/>
                  </a:moveTo>
                  <a:lnTo>
                    <a:pt x="0" y="0"/>
                  </a:lnTo>
                  <a:lnTo>
                    <a:pt x="5" y="5"/>
                  </a:lnTo>
                  <a:lnTo>
                    <a:pt x="5" y="9"/>
                  </a:lnTo>
                  <a:lnTo>
                    <a:pt x="5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" name="Freeform 1544"/>
            <p:cNvSpPr>
              <a:spLocks/>
            </p:cNvSpPr>
            <p:nvPr/>
          </p:nvSpPr>
          <p:spPr bwMode="auto">
            <a:xfrm>
              <a:off x="2743" y="2575"/>
              <a:ext cx="13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4"/>
                </a:cxn>
                <a:cxn ang="0">
                  <a:pos x="13" y="4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" name="Freeform 1545"/>
            <p:cNvSpPr>
              <a:spLocks/>
            </p:cNvSpPr>
            <p:nvPr/>
          </p:nvSpPr>
          <p:spPr bwMode="auto">
            <a:xfrm>
              <a:off x="2910" y="2584"/>
              <a:ext cx="26" cy="3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6" y="13"/>
                </a:cxn>
                <a:cxn ang="0">
                  <a:pos x="21" y="17"/>
                </a:cxn>
                <a:cxn ang="0">
                  <a:pos x="17" y="21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7" y="30"/>
                </a:cxn>
                <a:cxn ang="0">
                  <a:pos x="8" y="30"/>
                </a:cxn>
                <a:cxn ang="0">
                  <a:pos x="8" y="30"/>
                </a:cxn>
                <a:cxn ang="0">
                  <a:pos x="8" y="21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8" y="17"/>
                </a:cxn>
                <a:cxn ang="0">
                  <a:pos x="4" y="21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7" y="4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26" h="30">
                  <a:moveTo>
                    <a:pt x="26" y="0"/>
                  </a:moveTo>
                  <a:lnTo>
                    <a:pt x="26" y="0"/>
                  </a:lnTo>
                  <a:lnTo>
                    <a:pt x="26" y="13"/>
                  </a:lnTo>
                  <a:lnTo>
                    <a:pt x="21" y="17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1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8" y="17"/>
                  </a:lnTo>
                  <a:lnTo>
                    <a:pt x="4" y="2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7" y="4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" name="Freeform 1546"/>
            <p:cNvSpPr>
              <a:spLocks/>
            </p:cNvSpPr>
            <p:nvPr/>
          </p:nvSpPr>
          <p:spPr bwMode="auto">
            <a:xfrm>
              <a:off x="2879" y="2592"/>
              <a:ext cx="22" cy="9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2" y="9"/>
                </a:cxn>
                <a:cxn ang="0">
                  <a:pos x="17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22" y="0"/>
                  </a:lnTo>
                  <a:lnTo>
                    <a:pt x="22" y="9"/>
                  </a:lnTo>
                  <a:lnTo>
                    <a:pt x="1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" name="Freeform 1547"/>
            <p:cNvSpPr>
              <a:spLocks/>
            </p:cNvSpPr>
            <p:nvPr/>
          </p:nvSpPr>
          <p:spPr bwMode="auto">
            <a:xfrm>
              <a:off x="2752" y="2605"/>
              <a:ext cx="13" cy="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13" y="5"/>
                </a:cxn>
                <a:cxn ang="0">
                  <a:pos x="4" y="9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3" y="5"/>
                </a:cxn>
                <a:cxn ang="0">
                  <a:pos x="13" y="5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lnTo>
                    <a:pt x="13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" name="Freeform 1548"/>
            <p:cNvSpPr>
              <a:spLocks/>
            </p:cNvSpPr>
            <p:nvPr/>
          </p:nvSpPr>
          <p:spPr bwMode="auto">
            <a:xfrm>
              <a:off x="2712" y="2614"/>
              <a:ext cx="18" cy="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3" y="5"/>
                </a:cxn>
                <a:cxn ang="0">
                  <a:pos x="9" y="5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18" y="0"/>
                  </a:lnTo>
                  <a:lnTo>
                    <a:pt x="13" y="5"/>
                  </a:lnTo>
                  <a:lnTo>
                    <a:pt x="9" y="5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" name="Freeform 1549"/>
            <p:cNvSpPr>
              <a:spLocks/>
            </p:cNvSpPr>
            <p:nvPr/>
          </p:nvSpPr>
          <p:spPr bwMode="auto">
            <a:xfrm>
              <a:off x="2594" y="2614"/>
              <a:ext cx="35" cy="27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22" y="13"/>
                </a:cxn>
                <a:cxn ang="0">
                  <a:pos x="17" y="18"/>
                </a:cxn>
                <a:cxn ang="0">
                  <a:pos x="13" y="27"/>
                </a:cxn>
                <a:cxn ang="0">
                  <a:pos x="13" y="27"/>
                </a:cxn>
                <a:cxn ang="0">
                  <a:pos x="4" y="27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13" y="13"/>
                </a:cxn>
                <a:cxn ang="0">
                  <a:pos x="17" y="9"/>
                </a:cxn>
                <a:cxn ang="0">
                  <a:pos x="17" y="0"/>
                </a:cxn>
                <a:cxn ang="0">
                  <a:pos x="17" y="0"/>
                </a:cxn>
              </a:cxnLst>
              <a:rect l="0" t="0" r="r" b="b"/>
              <a:pathLst>
                <a:path w="35" h="27">
                  <a:moveTo>
                    <a:pt x="17" y="0"/>
                  </a:moveTo>
                  <a:lnTo>
                    <a:pt x="17" y="0"/>
                  </a:lnTo>
                  <a:lnTo>
                    <a:pt x="26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22" y="13"/>
                  </a:lnTo>
                  <a:lnTo>
                    <a:pt x="17" y="18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4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3" y="13"/>
                  </a:lnTo>
                  <a:lnTo>
                    <a:pt x="17" y="9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" name="Freeform 1550"/>
            <p:cNvSpPr>
              <a:spLocks/>
            </p:cNvSpPr>
            <p:nvPr/>
          </p:nvSpPr>
          <p:spPr bwMode="auto">
            <a:xfrm>
              <a:off x="2931" y="2623"/>
              <a:ext cx="14" cy="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9" y="9"/>
                </a:cxn>
                <a:cxn ang="0">
                  <a:pos x="5" y="9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4" y="0"/>
                  </a:lnTo>
                  <a:lnTo>
                    <a:pt x="9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7" name="Freeform 1551"/>
            <p:cNvSpPr>
              <a:spLocks/>
            </p:cNvSpPr>
            <p:nvPr/>
          </p:nvSpPr>
          <p:spPr bwMode="auto">
            <a:xfrm>
              <a:off x="2664" y="2627"/>
              <a:ext cx="18" cy="9"/>
            </a:xfrm>
            <a:custGeom>
              <a:avLst/>
              <a:gdLst/>
              <a:ahLst/>
              <a:cxnLst>
                <a:cxn ang="0">
                  <a:pos x="18" y="5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18" y="5"/>
                </a:cxn>
              </a:cxnLst>
              <a:rect l="0" t="0" r="r" b="b"/>
              <a:pathLst>
                <a:path w="18" h="9">
                  <a:moveTo>
                    <a:pt x="18" y="5"/>
                  </a:moveTo>
                  <a:lnTo>
                    <a:pt x="18" y="5"/>
                  </a:lnTo>
                  <a:lnTo>
                    <a:pt x="9" y="5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0"/>
                  </a:lnTo>
                  <a:lnTo>
                    <a:pt x="9" y="0"/>
                  </a:lnTo>
                  <a:lnTo>
                    <a:pt x="18" y="0"/>
                  </a:lnTo>
                  <a:lnTo>
                    <a:pt x="18" y="5"/>
                  </a:lnTo>
                  <a:lnTo>
                    <a:pt x="18" y="5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8" name="Freeform 1552"/>
            <p:cNvSpPr>
              <a:spLocks/>
            </p:cNvSpPr>
            <p:nvPr/>
          </p:nvSpPr>
          <p:spPr bwMode="auto">
            <a:xfrm>
              <a:off x="2853" y="2636"/>
              <a:ext cx="8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8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9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9" name="Freeform 1553"/>
            <p:cNvSpPr>
              <a:spLocks/>
            </p:cNvSpPr>
            <p:nvPr/>
          </p:nvSpPr>
          <p:spPr bwMode="auto">
            <a:xfrm>
              <a:off x="2870" y="2641"/>
              <a:ext cx="13" cy="13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13" y="4"/>
                  </a:lnTo>
                  <a:lnTo>
                    <a:pt x="13" y="8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0" name="Freeform 1554"/>
            <p:cNvSpPr>
              <a:spLocks/>
            </p:cNvSpPr>
            <p:nvPr/>
          </p:nvSpPr>
          <p:spPr bwMode="auto">
            <a:xfrm>
              <a:off x="2752" y="2645"/>
              <a:ext cx="30" cy="9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30" y="4"/>
                </a:cxn>
                <a:cxn ang="0">
                  <a:pos x="13" y="9"/>
                </a:cxn>
                <a:cxn ang="0">
                  <a:pos x="9" y="9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0" y="4"/>
                </a:cxn>
                <a:cxn ang="0">
                  <a:pos x="30" y="4"/>
                </a:cxn>
              </a:cxnLst>
              <a:rect l="0" t="0" r="r" b="b"/>
              <a:pathLst>
                <a:path w="30" h="9">
                  <a:moveTo>
                    <a:pt x="30" y="4"/>
                  </a:moveTo>
                  <a:lnTo>
                    <a:pt x="30" y="4"/>
                  </a:lnTo>
                  <a:lnTo>
                    <a:pt x="13" y="9"/>
                  </a:lnTo>
                  <a:lnTo>
                    <a:pt x="9" y="9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1" name="Freeform 1555"/>
            <p:cNvSpPr>
              <a:spLocks/>
            </p:cNvSpPr>
            <p:nvPr/>
          </p:nvSpPr>
          <p:spPr bwMode="auto">
            <a:xfrm>
              <a:off x="2896" y="2658"/>
              <a:ext cx="18" cy="13"/>
            </a:xfrm>
            <a:custGeom>
              <a:avLst/>
              <a:gdLst/>
              <a:ahLst/>
              <a:cxnLst>
                <a:cxn ang="0">
                  <a:pos x="18" y="9"/>
                </a:cxn>
                <a:cxn ang="0">
                  <a:pos x="18" y="9"/>
                </a:cxn>
                <a:cxn ang="0">
                  <a:pos x="14" y="13"/>
                </a:cxn>
                <a:cxn ang="0">
                  <a:pos x="9" y="1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4" y="4"/>
                </a:cxn>
                <a:cxn ang="0">
                  <a:pos x="18" y="9"/>
                </a:cxn>
                <a:cxn ang="0">
                  <a:pos x="18" y="9"/>
                </a:cxn>
              </a:cxnLst>
              <a:rect l="0" t="0" r="r" b="b"/>
              <a:pathLst>
                <a:path w="18" h="13">
                  <a:moveTo>
                    <a:pt x="18" y="9"/>
                  </a:moveTo>
                  <a:lnTo>
                    <a:pt x="18" y="9"/>
                  </a:lnTo>
                  <a:lnTo>
                    <a:pt x="14" y="13"/>
                  </a:lnTo>
                  <a:lnTo>
                    <a:pt x="9" y="1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14" y="4"/>
                  </a:lnTo>
                  <a:lnTo>
                    <a:pt x="18" y="9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2" name="Freeform 1556"/>
            <p:cNvSpPr>
              <a:spLocks/>
            </p:cNvSpPr>
            <p:nvPr/>
          </p:nvSpPr>
          <p:spPr bwMode="auto">
            <a:xfrm>
              <a:off x="2984" y="2658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3" name="Freeform 1557"/>
            <p:cNvSpPr>
              <a:spLocks/>
            </p:cNvSpPr>
            <p:nvPr/>
          </p:nvSpPr>
          <p:spPr bwMode="auto">
            <a:xfrm>
              <a:off x="2931" y="2662"/>
              <a:ext cx="14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5" y="22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" h="22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5" y="22"/>
                  </a:lnTo>
                  <a:lnTo>
                    <a:pt x="0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4" name="Freeform 1558"/>
            <p:cNvSpPr>
              <a:spLocks/>
            </p:cNvSpPr>
            <p:nvPr/>
          </p:nvSpPr>
          <p:spPr bwMode="auto">
            <a:xfrm>
              <a:off x="2958" y="2671"/>
              <a:ext cx="13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8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8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5" name="Freeform 1559"/>
            <p:cNvSpPr>
              <a:spLocks/>
            </p:cNvSpPr>
            <p:nvPr/>
          </p:nvSpPr>
          <p:spPr bwMode="auto">
            <a:xfrm>
              <a:off x="2756" y="2676"/>
              <a:ext cx="9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9" y="4"/>
                  </a:lnTo>
                  <a:lnTo>
                    <a:pt x="9" y="4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6" name="Freeform 1560"/>
            <p:cNvSpPr>
              <a:spLocks/>
            </p:cNvSpPr>
            <p:nvPr/>
          </p:nvSpPr>
          <p:spPr bwMode="auto">
            <a:xfrm>
              <a:off x="2690" y="2680"/>
              <a:ext cx="14" cy="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14" y="4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4" y="0"/>
                  </a:lnTo>
                  <a:lnTo>
                    <a:pt x="14" y="4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4"/>
                  </a:lnTo>
                  <a:lnTo>
                    <a:pt x="5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7" name="Freeform 1561"/>
            <p:cNvSpPr>
              <a:spLocks/>
            </p:cNvSpPr>
            <p:nvPr/>
          </p:nvSpPr>
          <p:spPr bwMode="auto">
            <a:xfrm>
              <a:off x="2866" y="2711"/>
              <a:ext cx="8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8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0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13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8" y="4"/>
                  </a:lnTo>
                  <a:lnTo>
                    <a:pt x="8" y="8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" name="Freeform 1562"/>
            <p:cNvSpPr>
              <a:spLocks/>
            </p:cNvSpPr>
            <p:nvPr/>
          </p:nvSpPr>
          <p:spPr bwMode="auto">
            <a:xfrm>
              <a:off x="2879" y="2719"/>
              <a:ext cx="13" cy="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4" y="9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9">
                  <a:moveTo>
                    <a:pt x="4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4" y="9"/>
                  </a:lnTo>
                  <a:lnTo>
                    <a:pt x="4" y="5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" name="Freeform 1563"/>
            <p:cNvSpPr>
              <a:spLocks noEditPoints="1"/>
            </p:cNvSpPr>
            <p:nvPr/>
          </p:nvSpPr>
          <p:spPr bwMode="auto">
            <a:xfrm>
              <a:off x="2611" y="2347"/>
              <a:ext cx="439" cy="482"/>
            </a:xfrm>
            <a:custGeom>
              <a:avLst/>
              <a:gdLst/>
              <a:ahLst/>
              <a:cxnLst>
                <a:cxn ang="0">
                  <a:pos x="290" y="39"/>
                </a:cxn>
                <a:cxn ang="0">
                  <a:pos x="255" y="79"/>
                </a:cxn>
                <a:cxn ang="0">
                  <a:pos x="294" y="74"/>
                </a:cxn>
                <a:cxn ang="0">
                  <a:pos x="329" y="70"/>
                </a:cxn>
                <a:cxn ang="0">
                  <a:pos x="316" y="101"/>
                </a:cxn>
                <a:cxn ang="0">
                  <a:pos x="364" y="83"/>
                </a:cxn>
                <a:cxn ang="0">
                  <a:pos x="373" y="123"/>
                </a:cxn>
                <a:cxn ang="0">
                  <a:pos x="386" y="140"/>
                </a:cxn>
                <a:cxn ang="0">
                  <a:pos x="417" y="193"/>
                </a:cxn>
                <a:cxn ang="0">
                  <a:pos x="430" y="245"/>
                </a:cxn>
                <a:cxn ang="0">
                  <a:pos x="426" y="298"/>
                </a:cxn>
                <a:cxn ang="0">
                  <a:pos x="369" y="298"/>
                </a:cxn>
                <a:cxn ang="0">
                  <a:pos x="360" y="351"/>
                </a:cxn>
                <a:cxn ang="0">
                  <a:pos x="373" y="381"/>
                </a:cxn>
                <a:cxn ang="0">
                  <a:pos x="281" y="346"/>
                </a:cxn>
                <a:cxn ang="0">
                  <a:pos x="233" y="351"/>
                </a:cxn>
                <a:cxn ang="0">
                  <a:pos x="307" y="469"/>
                </a:cxn>
                <a:cxn ang="0">
                  <a:pos x="158" y="464"/>
                </a:cxn>
                <a:cxn ang="0">
                  <a:pos x="145" y="355"/>
                </a:cxn>
                <a:cxn ang="0">
                  <a:pos x="132" y="329"/>
                </a:cxn>
                <a:cxn ang="0">
                  <a:pos x="119" y="337"/>
                </a:cxn>
                <a:cxn ang="0">
                  <a:pos x="44" y="333"/>
                </a:cxn>
                <a:cxn ang="0">
                  <a:pos x="40" y="307"/>
                </a:cxn>
                <a:cxn ang="0">
                  <a:pos x="49" y="267"/>
                </a:cxn>
                <a:cxn ang="0">
                  <a:pos x="62" y="258"/>
                </a:cxn>
                <a:cxn ang="0">
                  <a:pos x="88" y="245"/>
                </a:cxn>
                <a:cxn ang="0">
                  <a:pos x="22" y="219"/>
                </a:cxn>
                <a:cxn ang="0">
                  <a:pos x="79" y="188"/>
                </a:cxn>
                <a:cxn ang="0">
                  <a:pos x="44" y="180"/>
                </a:cxn>
                <a:cxn ang="0">
                  <a:pos x="97" y="145"/>
                </a:cxn>
                <a:cxn ang="0">
                  <a:pos x="106" y="79"/>
                </a:cxn>
                <a:cxn ang="0">
                  <a:pos x="136" y="61"/>
                </a:cxn>
                <a:cxn ang="0">
                  <a:pos x="132" y="26"/>
                </a:cxn>
                <a:cxn ang="0">
                  <a:pos x="202" y="44"/>
                </a:cxn>
                <a:cxn ang="0">
                  <a:pos x="202" y="26"/>
                </a:cxn>
                <a:cxn ang="0">
                  <a:pos x="242" y="4"/>
                </a:cxn>
                <a:cxn ang="0">
                  <a:pos x="242" y="17"/>
                </a:cxn>
                <a:cxn ang="0">
                  <a:pos x="255" y="31"/>
                </a:cxn>
                <a:cxn ang="0">
                  <a:pos x="303" y="26"/>
                </a:cxn>
                <a:cxn ang="0">
                  <a:pos x="158" y="57"/>
                </a:cxn>
                <a:cxn ang="0">
                  <a:pos x="193" y="48"/>
                </a:cxn>
                <a:cxn ang="0">
                  <a:pos x="272" y="61"/>
                </a:cxn>
                <a:cxn ang="0">
                  <a:pos x="202" y="79"/>
                </a:cxn>
                <a:cxn ang="0">
                  <a:pos x="163" y="114"/>
                </a:cxn>
                <a:cxn ang="0">
                  <a:pos x="338" y="127"/>
                </a:cxn>
                <a:cxn ang="0">
                  <a:pos x="316" y="123"/>
                </a:cxn>
                <a:cxn ang="0">
                  <a:pos x="360" y="140"/>
                </a:cxn>
                <a:cxn ang="0">
                  <a:pos x="180" y="162"/>
                </a:cxn>
                <a:cxn ang="0">
                  <a:pos x="228" y="171"/>
                </a:cxn>
                <a:cxn ang="0">
                  <a:pos x="325" y="210"/>
                </a:cxn>
                <a:cxn ang="0">
                  <a:pos x="312" y="201"/>
                </a:cxn>
                <a:cxn ang="0">
                  <a:pos x="163" y="219"/>
                </a:cxn>
                <a:cxn ang="0">
                  <a:pos x="215" y="237"/>
                </a:cxn>
                <a:cxn ang="0">
                  <a:pos x="119" y="228"/>
                </a:cxn>
                <a:cxn ang="0">
                  <a:pos x="307" y="245"/>
                </a:cxn>
                <a:cxn ang="0">
                  <a:pos x="325" y="250"/>
                </a:cxn>
                <a:cxn ang="0">
                  <a:pos x="141" y="258"/>
                </a:cxn>
                <a:cxn ang="0">
                  <a:pos x="101" y="267"/>
                </a:cxn>
                <a:cxn ang="0">
                  <a:pos x="62" y="280"/>
                </a:cxn>
                <a:cxn ang="0">
                  <a:pos x="272" y="302"/>
                </a:cxn>
                <a:cxn ang="0">
                  <a:pos x="141" y="302"/>
                </a:cxn>
                <a:cxn ang="0">
                  <a:pos x="382" y="315"/>
                </a:cxn>
                <a:cxn ang="0">
                  <a:pos x="347" y="329"/>
                </a:cxn>
              </a:cxnLst>
              <a:rect l="0" t="0" r="r" b="b"/>
              <a:pathLst>
                <a:path w="439" h="482">
                  <a:moveTo>
                    <a:pt x="303" y="26"/>
                  </a:moveTo>
                  <a:lnTo>
                    <a:pt x="303" y="26"/>
                  </a:lnTo>
                  <a:lnTo>
                    <a:pt x="303" y="31"/>
                  </a:lnTo>
                  <a:lnTo>
                    <a:pt x="303" y="31"/>
                  </a:lnTo>
                  <a:lnTo>
                    <a:pt x="299" y="31"/>
                  </a:lnTo>
                  <a:lnTo>
                    <a:pt x="299" y="31"/>
                  </a:lnTo>
                  <a:lnTo>
                    <a:pt x="299" y="31"/>
                  </a:lnTo>
                  <a:lnTo>
                    <a:pt x="303" y="39"/>
                  </a:lnTo>
                  <a:lnTo>
                    <a:pt x="316" y="44"/>
                  </a:lnTo>
                  <a:lnTo>
                    <a:pt x="316" y="44"/>
                  </a:lnTo>
                  <a:lnTo>
                    <a:pt x="312" y="52"/>
                  </a:lnTo>
                  <a:lnTo>
                    <a:pt x="307" y="52"/>
                  </a:lnTo>
                  <a:lnTo>
                    <a:pt x="307" y="52"/>
                  </a:lnTo>
                  <a:lnTo>
                    <a:pt x="303" y="52"/>
                  </a:lnTo>
                  <a:lnTo>
                    <a:pt x="299" y="48"/>
                  </a:lnTo>
                  <a:lnTo>
                    <a:pt x="299" y="44"/>
                  </a:lnTo>
                  <a:lnTo>
                    <a:pt x="290" y="39"/>
                  </a:lnTo>
                  <a:lnTo>
                    <a:pt x="290" y="39"/>
                  </a:lnTo>
                  <a:lnTo>
                    <a:pt x="290" y="35"/>
                  </a:lnTo>
                  <a:lnTo>
                    <a:pt x="285" y="35"/>
                  </a:lnTo>
                  <a:lnTo>
                    <a:pt x="285" y="35"/>
                  </a:lnTo>
                  <a:lnTo>
                    <a:pt x="281" y="35"/>
                  </a:lnTo>
                  <a:lnTo>
                    <a:pt x="281" y="39"/>
                  </a:lnTo>
                  <a:lnTo>
                    <a:pt x="277" y="48"/>
                  </a:lnTo>
                  <a:lnTo>
                    <a:pt x="277" y="48"/>
                  </a:lnTo>
                  <a:lnTo>
                    <a:pt x="285" y="52"/>
                  </a:lnTo>
                  <a:lnTo>
                    <a:pt x="299" y="57"/>
                  </a:lnTo>
                  <a:lnTo>
                    <a:pt x="299" y="57"/>
                  </a:lnTo>
                  <a:lnTo>
                    <a:pt x="294" y="61"/>
                  </a:lnTo>
                  <a:lnTo>
                    <a:pt x="294" y="66"/>
                  </a:lnTo>
                  <a:lnTo>
                    <a:pt x="281" y="66"/>
                  </a:lnTo>
                  <a:lnTo>
                    <a:pt x="281" y="66"/>
                  </a:lnTo>
                  <a:lnTo>
                    <a:pt x="277" y="70"/>
                  </a:lnTo>
                  <a:lnTo>
                    <a:pt x="277" y="79"/>
                  </a:lnTo>
                  <a:lnTo>
                    <a:pt x="277" y="79"/>
                  </a:lnTo>
                  <a:lnTo>
                    <a:pt x="255" y="79"/>
                  </a:lnTo>
                  <a:lnTo>
                    <a:pt x="242" y="74"/>
                  </a:lnTo>
                  <a:lnTo>
                    <a:pt x="242" y="74"/>
                  </a:lnTo>
                  <a:lnTo>
                    <a:pt x="237" y="79"/>
                  </a:lnTo>
                  <a:lnTo>
                    <a:pt x="237" y="83"/>
                  </a:lnTo>
                  <a:lnTo>
                    <a:pt x="242" y="83"/>
                  </a:lnTo>
                  <a:lnTo>
                    <a:pt x="246" y="83"/>
                  </a:lnTo>
                  <a:lnTo>
                    <a:pt x="246" y="83"/>
                  </a:lnTo>
                  <a:lnTo>
                    <a:pt x="250" y="92"/>
                  </a:lnTo>
                  <a:lnTo>
                    <a:pt x="255" y="96"/>
                  </a:lnTo>
                  <a:lnTo>
                    <a:pt x="255" y="96"/>
                  </a:lnTo>
                  <a:lnTo>
                    <a:pt x="259" y="92"/>
                  </a:lnTo>
                  <a:lnTo>
                    <a:pt x="263" y="83"/>
                  </a:lnTo>
                  <a:lnTo>
                    <a:pt x="263" y="83"/>
                  </a:lnTo>
                  <a:lnTo>
                    <a:pt x="272" y="88"/>
                  </a:lnTo>
                  <a:lnTo>
                    <a:pt x="277" y="83"/>
                  </a:lnTo>
                  <a:lnTo>
                    <a:pt x="294" y="79"/>
                  </a:lnTo>
                  <a:lnTo>
                    <a:pt x="294" y="79"/>
                  </a:lnTo>
                  <a:lnTo>
                    <a:pt x="294" y="74"/>
                  </a:lnTo>
                  <a:lnTo>
                    <a:pt x="294" y="70"/>
                  </a:lnTo>
                  <a:lnTo>
                    <a:pt x="294" y="70"/>
                  </a:lnTo>
                  <a:lnTo>
                    <a:pt x="299" y="70"/>
                  </a:lnTo>
                  <a:lnTo>
                    <a:pt x="299" y="61"/>
                  </a:lnTo>
                  <a:lnTo>
                    <a:pt x="299" y="61"/>
                  </a:lnTo>
                  <a:lnTo>
                    <a:pt x="303" y="61"/>
                  </a:lnTo>
                  <a:lnTo>
                    <a:pt x="307" y="61"/>
                  </a:lnTo>
                  <a:lnTo>
                    <a:pt x="312" y="57"/>
                  </a:lnTo>
                  <a:lnTo>
                    <a:pt x="316" y="57"/>
                  </a:lnTo>
                  <a:lnTo>
                    <a:pt x="316" y="57"/>
                  </a:lnTo>
                  <a:lnTo>
                    <a:pt x="320" y="57"/>
                  </a:lnTo>
                  <a:lnTo>
                    <a:pt x="325" y="52"/>
                  </a:lnTo>
                  <a:lnTo>
                    <a:pt x="325" y="52"/>
                  </a:lnTo>
                  <a:lnTo>
                    <a:pt x="334" y="57"/>
                  </a:lnTo>
                  <a:lnTo>
                    <a:pt x="338" y="61"/>
                  </a:lnTo>
                  <a:lnTo>
                    <a:pt x="338" y="61"/>
                  </a:lnTo>
                  <a:lnTo>
                    <a:pt x="334" y="66"/>
                  </a:lnTo>
                  <a:lnTo>
                    <a:pt x="329" y="70"/>
                  </a:lnTo>
                  <a:lnTo>
                    <a:pt x="329" y="70"/>
                  </a:lnTo>
                  <a:lnTo>
                    <a:pt x="329" y="74"/>
                  </a:lnTo>
                  <a:lnTo>
                    <a:pt x="329" y="79"/>
                  </a:lnTo>
                  <a:lnTo>
                    <a:pt x="334" y="79"/>
                  </a:lnTo>
                  <a:lnTo>
                    <a:pt x="334" y="83"/>
                  </a:lnTo>
                  <a:lnTo>
                    <a:pt x="334" y="83"/>
                  </a:lnTo>
                  <a:lnTo>
                    <a:pt x="329" y="88"/>
                  </a:lnTo>
                  <a:lnTo>
                    <a:pt x="325" y="92"/>
                  </a:lnTo>
                  <a:lnTo>
                    <a:pt x="325" y="92"/>
                  </a:lnTo>
                  <a:lnTo>
                    <a:pt x="325" y="92"/>
                  </a:lnTo>
                  <a:lnTo>
                    <a:pt x="320" y="88"/>
                  </a:lnTo>
                  <a:lnTo>
                    <a:pt x="320" y="88"/>
                  </a:lnTo>
                  <a:lnTo>
                    <a:pt x="316" y="88"/>
                  </a:lnTo>
                  <a:lnTo>
                    <a:pt x="316" y="88"/>
                  </a:lnTo>
                  <a:lnTo>
                    <a:pt x="316" y="92"/>
                  </a:lnTo>
                  <a:lnTo>
                    <a:pt x="316" y="92"/>
                  </a:lnTo>
                  <a:lnTo>
                    <a:pt x="316" y="101"/>
                  </a:lnTo>
                  <a:lnTo>
                    <a:pt x="316" y="101"/>
                  </a:lnTo>
                  <a:lnTo>
                    <a:pt x="307" y="105"/>
                  </a:lnTo>
                  <a:lnTo>
                    <a:pt x="307" y="105"/>
                  </a:lnTo>
                  <a:lnTo>
                    <a:pt x="312" y="114"/>
                  </a:lnTo>
                  <a:lnTo>
                    <a:pt x="316" y="118"/>
                  </a:lnTo>
                  <a:lnTo>
                    <a:pt x="329" y="123"/>
                  </a:lnTo>
                  <a:lnTo>
                    <a:pt x="334" y="118"/>
                  </a:lnTo>
                  <a:lnTo>
                    <a:pt x="334" y="118"/>
                  </a:lnTo>
                  <a:lnTo>
                    <a:pt x="329" y="109"/>
                  </a:lnTo>
                  <a:lnTo>
                    <a:pt x="325" y="105"/>
                  </a:lnTo>
                  <a:lnTo>
                    <a:pt x="325" y="105"/>
                  </a:lnTo>
                  <a:lnTo>
                    <a:pt x="329" y="101"/>
                  </a:lnTo>
                  <a:lnTo>
                    <a:pt x="334" y="96"/>
                  </a:lnTo>
                  <a:lnTo>
                    <a:pt x="351" y="88"/>
                  </a:lnTo>
                  <a:lnTo>
                    <a:pt x="351" y="88"/>
                  </a:lnTo>
                  <a:lnTo>
                    <a:pt x="351" y="88"/>
                  </a:lnTo>
                  <a:lnTo>
                    <a:pt x="351" y="79"/>
                  </a:lnTo>
                  <a:lnTo>
                    <a:pt x="351" y="79"/>
                  </a:lnTo>
                  <a:lnTo>
                    <a:pt x="364" y="83"/>
                  </a:lnTo>
                  <a:lnTo>
                    <a:pt x="369" y="83"/>
                  </a:lnTo>
                  <a:lnTo>
                    <a:pt x="377" y="83"/>
                  </a:lnTo>
                  <a:lnTo>
                    <a:pt x="377" y="83"/>
                  </a:lnTo>
                  <a:lnTo>
                    <a:pt x="373" y="88"/>
                  </a:lnTo>
                  <a:lnTo>
                    <a:pt x="369" y="92"/>
                  </a:lnTo>
                  <a:lnTo>
                    <a:pt x="360" y="92"/>
                  </a:lnTo>
                  <a:lnTo>
                    <a:pt x="355" y="92"/>
                  </a:lnTo>
                  <a:lnTo>
                    <a:pt x="355" y="92"/>
                  </a:lnTo>
                  <a:lnTo>
                    <a:pt x="351" y="101"/>
                  </a:lnTo>
                  <a:lnTo>
                    <a:pt x="360" y="109"/>
                  </a:lnTo>
                  <a:lnTo>
                    <a:pt x="360" y="109"/>
                  </a:lnTo>
                  <a:lnTo>
                    <a:pt x="364" y="105"/>
                  </a:lnTo>
                  <a:lnTo>
                    <a:pt x="369" y="105"/>
                  </a:lnTo>
                  <a:lnTo>
                    <a:pt x="369" y="101"/>
                  </a:lnTo>
                  <a:lnTo>
                    <a:pt x="377" y="101"/>
                  </a:lnTo>
                  <a:lnTo>
                    <a:pt x="377" y="101"/>
                  </a:lnTo>
                  <a:lnTo>
                    <a:pt x="373" y="118"/>
                  </a:lnTo>
                  <a:lnTo>
                    <a:pt x="373" y="123"/>
                  </a:lnTo>
                  <a:lnTo>
                    <a:pt x="377" y="131"/>
                  </a:lnTo>
                  <a:lnTo>
                    <a:pt x="377" y="131"/>
                  </a:lnTo>
                  <a:lnTo>
                    <a:pt x="386" y="131"/>
                  </a:lnTo>
                  <a:lnTo>
                    <a:pt x="395" y="123"/>
                  </a:lnTo>
                  <a:lnTo>
                    <a:pt x="395" y="123"/>
                  </a:lnTo>
                  <a:lnTo>
                    <a:pt x="399" y="114"/>
                  </a:lnTo>
                  <a:lnTo>
                    <a:pt x="404" y="109"/>
                  </a:lnTo>
                  <a:lnTo>
                    <a:pt x="408" y="109"/>
                  </a:lnTo>
                  <a:lnTo>
                    <a:pt x="408" y="109"/>
                  </a:lnTo>
                  <a:lnTo>
                    <a:pt x="408" y="114"/>
                  </a:lnTo>
                  <a:lnTo>
                    <a:pt x="408" y="123"/>
                  </a:lnTo>
                  <a:lnTo>
                    <a:pt x="404" y="123"/>
                  </a:lnTo>
                  <a:lnTo>
                    <a:pt x="399" y="123"/>
                  </a:lnTo>
                  <a:lnTo>
                    <a:pt x="399" y="123"/>
                  </a:lnTo>
                  <a:lnTo>
                    <a:pt x="395" y="131"/>
                  </a:lnTo>
                  <a:lnTo>
                    <a:pt x="395" y="136"/>
                  </a:lnTo>
                  <a:lnTo>
                    <a:pt x="386" y="140"/>
                  </a:lnTo>
                  <a:lnTo>
                    <a:pt x="386" y="140"/>
                  </a:lnTo>
                  <a:lnTo>
                    <a:pt x="391" y="145"/>
                  </a:lnTo>
                  <a:lnTo>
                    <a:pt x="391" y="153"/>
                  </a:lnTo>
                  <a:lnTo>
                    <a:pt x="391" y="153"/>
                  </a:lnTo>
                  <a:lnTo>
                    <a:pt x="395" y="153"/>
                  </a:lnTo>
                  <a:lnTo>
                    <a:pt x="399" y="153"/>
                  </a:lnTo>
                  <a:lnTo>
                    <a:pt x="399" y="153"/>
                  </a:lnTo>
                  <a:lnTo>
                    <a:pt x="399" y="162"/>
                  </a:lnTo>
                  <a:lnTo>
                    <a:pt x="395" y="166"/>
                  </a:lnTo>
                  <a:lnTo>
                    <a:pt x="395" y="171"/>
                  </a:lnTo>
                  <a:lnTo>
                    <a:pt x="399" y="175"/>
                  </a:lnTo>
                  <a:lnTo>
                    <a:pt x="399" y="175"/>
                  </a:lnTo>
                  <a:lnTo>
                    <a:pt x="391" y="184"/>
                  </a:lnTo>
                  <a:lnTo>
                    <a:pt x="391" y="184"/>
                  </a:lnTo>
                  <a:lnTo>
                    <a:pt x="395" y="193"/>
                  </a:lnTo>
                  <a:lnTo>
                    <a:pt x="399" y="197"/>
                  </a:lnTo>
                  <a:lnTo>
                    <a:pt x="399" y="197"/>
                  </a:lnTo>
                  <a:lnTo>
                    <a:pt x="408" y="193"/>
                  </a:lnTo>
                  <a:lnTo>
                    <a:pt x="417" y="193"/>
                  </a:lnTo>
                  <a:lnTo>
                    <a:pt x="417" y="193"/>
                  </a:lnTo>
                  <a:lnTo>
                    <a:pt x="404" y="206"/>
                  </a:lnTo>
                  <a:lnTo>
                    <a:pt x="404" y="206"/>
                  </a:lnTo>
                  <a:lnTo>
                    <a:pt x="412" y="215"/>
                  </a:lnTo>
                  <a:lnTo>
                    <a:pt x="417" y="223"/>
                  </a:lnTo>
                  <a:lnTo>
                    <a:pt x="417" y="223"/>
                  </a:lnTo>
                  <a:lnTo>
                    <a:pt x="421" y="219"/>
                  </a:lnTo>
                  <a:lnTo>
                    <a:pt x="426" y="219"/>
                  </a:lnTo>
                  <a:lnTo>
                    <a:pt x="430" y="219"/>
                  </a:lnTo>
                  <a:lnTo>
                    <a:pt x="430" y="219"/>
                  </a:lnTo>
                  <a:lnTo>
                    <a:pt x="430" y="228"/>
                  </a:lnTo>
                  <a:lnTo>
                    <a:pt x="426" y="228"/>
                  </a:lnTo>
                  <a:lnTo>
                    <a:pt x="426" y="232"/>
                  </a:lnTo>
                  <a:lnTo>
                    <a:pt x="421" y="237"/>
                  </a:lnTo>
                  <a:lnTo>
                    <a:pt x="421" y="237"/>
                  </a:lnTo>
                  <a:lnTo>
                    <a:pt x="421" y="237"/>
                  </a:lnTo>
                  <a:lnTo>
                    <a:pt x="426" y="241"/>
                  </a:lnTo>
                  <a:lnTo>
                    <a:pt x="430" y="245"/>
                  </a:lnTo>
                  <a:lnTo>
                    <a:pt x="430" y="250"/>
                  </a:lnTo>
                  <a:lnTo>
                    <a:pt x="430" y="250"/>
                  </a:lnTo>
                  <a:lnTo>
                    <a:pt x="439" y="250"/>
                  </a:lnTo>
                  <a:lnTo>
                    <a:pt x="439" y="254"/>
                  </a:lnTo>
                  <a:lnTo>
                    <a:pt x="439" y="254"/>
                  </a:lnTo>
                  <a:lnTo>
                    <a:pt x="439" y="254"/>
                  </a:lnTo>
                  <a:lnTo>
                    <a:pt x="434" y="258"/>
                  </a:lnTo>
                  <a:lnTo>
                    <a:pt x="430" y="258"/>
                  </a:lnTo>
                  <a:lnTo>
                    <a:pt x="430" y="258"/>
                  </a:lnTo>
                  <a:lnTo>
                    <a:pt x="430" y="258"/>
                  </a:lnTo>
                  <a:lnTo>
                    <a:pt x="430" y="267"/>
                  </a:lnTo>
                  <a:lnTo>
                    <a:pt x="426" y="276"/>
                  </a:lnTo>
                  <a:lnTo>
                    <a:pt x="426" y="276"/>
                  </a:lnTo>
                  <a:lnTo>
                    <a:pt x="430" y="280"/>
                  </a:lnTo>
                  <a:lnTo>
                    <a:pt x="430" y="280"/>
                  </a:lnTo>
                  <a:lnTo>
                    <a:pt x="426" y="285"/>
                  </a:lnTo>
                  <a:lnTo>
                    <a:pt x="426" y="298"/>
                  </a:lnTo>
                  <a:lnTo>
                    <a:pt x="426" y="298"/>
                  </a:lnTo>
                  <a:lnTo>
                    <a:pt x="421" y="298"/>
                  </a:lnTo>
                  <a:lnTo>
                    <a:pt x="417" y="294"/>
                  </a:lnTo>
                  <a:lnTo>
                    <a:pt x="417" y="294"/>
                  </a:lnTo>
                  <a:lnTo>
                    <a:pt x="412" y="294"/>
                  </a:lnTo>
                  <a:lnTo>
                    <a:pt x="412" y="294"/>
                  </a:lnTo>
                  <a:lnTo>
                    <a:pt x="408" y="294"/>
                  </a:lnTo>
                  <a:lnTo>
                    <a:pt x="412" y="298"/>
                  </a:lnTo>
                  <a:lnTo>
                    <a:pt x="412" y="302"/>
                  </a:lnTo>
                  <a:lnTo>
                    <a:pt x="412" y="302"/>
                  </a:lnTo>
                  <a:lnTo>
                    <a:pt x="412" y="302"/>
                  </a:lnTo>
                  <a:lnTo>
                    <a:pt x="408" y="302"/>
                  </a:lnTo>
                  <a:lnTo>
                    <a:pt x="404" y="302"/>
                  </a:lnTo>
                  <a:lnTo>
                    <a:pt x="399" y="298"/>
                  </a:lnTo>
                  <a:lnTo>
                    <a:pt x="399" y="298"/>
                  </a:lnTo>
                  <a:lnTo>
                    <a:pt x="382" y="294"/>
                  </a:lnTo>
                  <a:lnTo>
                    <a:pt x="373" y="294"/>
                  </a:lnTo>
                  <a:lnTo>
                    <a:pt x="369" y="298"/>
                  </a:lnTo>
                  <a:lnTo>
                    <a:pt x="369" y="298"/>
                  </a:lnTo>
                  <a:lnTo>
                    <a:pt x="373" y="307"/>
                  </a:lnTo>
                  <a:lnTo>
                    <a:pt x="377" y="311"/>
                  </a:lnTo>
                  <a:lnTo>
                    <a:pt x="377" y="311"/>
                  </a:lnTo>
                  <a:lnTo>
                    <a:pt x="395" y="311"/>
                  </a:lnTo>
                  <a:lnTo>
                    <a:pt x="395" y="311"/>
                  </a:lnTo>
                  <a:lnTo>
                    <a:pt x="404" y="315"/>
                  </a:lnTo>
                  <a:lnTo>
                    <a:pt x="417" y="320"/>
                  </a:lnTo>
                  <a:lnTo>
                    <a:pt x="417" y="320"/>
                  </a:lnTo>
                  <a:lnTo>
                    <a:pt x="412" y="324"/>
                  </a:lnTo>
                  <a:lnTo>
                    <a:pt x="408" y="320"/>
                  </a:lnTo>
                  <a:lnTo>
                    <a:pt x="408" y="320"/>
                  </a:lnTo>
                  <a:lnTo>
                    <a:pt x="391" y="337"/>
                  </a:lnTo>
                  <a:lnTo>
                    <a:pt x="382" y="342"/>
                  </a:lnTo>
                  <a:lnTo>
                    <a:pt x="369" y="342"/>
                  </a:lnTo>
                  <a:lnTo>
                    <a:pt x="369" y="342"/>
                  </a:lnTo>
                  <a:lnTo>
                    <a:pt x="364" y="342"/>
                  </a:lnTo>
                  <a:lnTo>
                    <a:pt x="360" y="346"/>
                  </a:lnTo>
                  <a:lnTo>
                    <a:pt x="360" y="351"/>
                  </a:lnTo>
                  <a:lnTo>
                    <a:pt x="355" y="351"/>
                  </a:lnTo>
                  <a:lnTo>
                    <a:pt x="355" y="351"/>
                  </a:lnTo>
                  <a:lnTo>
                    <a:pt x="338" y="342"/>
                  </a:lnTo>
                  <a:lnTo>
                    <a:pt x="329" y="346"/>
                  </a:lnTo>
                  <a:lnTo>
                    <a:pt x="320" y="351"/>
                  </a:lnTo>
                  <a:lnTo>
                    <a:pt x="320" y="351"/>
                  </a:lnTo>
                  <a:lnTo>
                    <a:pt x="351" y="359"/>
                  </a:lnTo>
                  <a:lnTo>
                    <a:pt x="351" y="359"/>
                  </a:lnTo>
                  <a:lnTo>
                    <a:pt x="355" y="359"/>
                  </a:lnTo>
                  <a:lnTo>
                    <a:pt x="364" y="359"/>
                  </a:lnTo>
                  <a:lnTo>
                    <a:pt x="364" y="359"/>
                  </a:lnTo>
                  <a:lnTo>
                    <a:pt x="369" y="364"/>
                  </a:lnTo>
                  <a:lnTo>
                    <a:pt x="369" y="368"/>
                  </a:lnTo>
                  <a:lnTo>
                    <a:pt x="369" y="368"/>
                  </a:lnTo>
                  <a:lnTo>
                    <a:pt x="373" y="372"/>
                  </a:lnTo>
                  <a:lnTo>
                    <a:pt x="373" y="377"/>
                  </a:lnTo>
                  <a:lnTo>
                    <a:pt x="373" y="381"/>
                  </a:lnTo>
                  <a:lnTo>
                    <a:pt x="373" y="381"/>
                  </a:lnTo>
                  <a:lnTo>
                    <a:pt x="364" y="381"/>
                  </a:lnTo>
                  <a:lnTo>
                    <a:pt x="355" y="377"/>
                  </a:lnTo>
                  <a:lnTo>
                    <a:pt x="347" y="377"/>
                  </a:lnTo>
                  <a:lnTo>
                    <a:pt x="338" y="377"/>
                  </a:lnTo>
                  <a:lnTo>
                    <a:pt x="338" y="377"/>
                  </a:lnTo>
                  <a:lnTo>
                    <a:pt x="320" y="372"/>
                  </a:lnTo>
                  <a:lnTo>
                    <a:pt x="307" y="359"/>
                  </a:lnTo>
                  <a:lnTo>
                    <a:pt x="307" y="359"/>
                  </a:lnTo>
                  <a:lnTo>
                    <a:pt x="299" y="364"/>
                  </a:lnTo>
                  <a:lnTo>
                    <a:pt x="290" y="368"/>
                  </a:lnTo>
                  <a:lnTo>
                    <a:pt x="290" y="368"/>
                  </a:lnTo>
                  <a:lnTo>
                    <a:pt x="285" y="364"/>
                  </a:lnTo>
                  <a:lnTo>
                    <a:pt x="285" y="359"/>
                  </a:lnTo>
                  <a:lnTo>
                    <a:pt x="290" y="351"/>
                  </a:lnTo>
                  <a:lnTo>
                    <a:pt x="290" y="351"/>
                  </a:lnTo>
                  <a:lnTo>
                    <a:pt x="285" y="346"/>
                  </a:lnTo>
                  <a:lnTo>
                    <a:pt x="281" y="346"/>
                  </a:lnTo>
                  <a:lnTo>
                    <a:pt x="281" y="346"/>
                  </a:lnTo>
                  <a:lnTo>
                    <a:pt x="281" y="346"/>
                  </a:lnTo>
                  <a:lnTo>
                    <a:pt x="277" y="351"/>
                  </a:lnTo>
                  <a:lnTo>
                    <a:pt x="277" y="355"/>
                  </a:lnTo>
                  <a:lnTo>
                    <a:pt x="277" y="355"/>
                  </a:lnTo>
                  <a:lnTo>
                    <a:pt x="272" y="355"/>
                  </a:lnTo>
                  <a:lnTo>
                    <a:pt x="263" y="355"/>
                  </a:lnTo>
                  <a:lnTo>
                    <a:pt x="263" y="355"/>
                  </a:lnTo>
                  <a:lnTo>
                    <a:pt x="259" y="355"/>
                  </a:lnTo>
                  <a:lnTo>
                    <a:pt x="255" y="359"/>
                  </a:lnTo>
                  <a:lnTo>
                    <a:pt x="255" y="364"/>
                  </a:lnTo>
                  <a:lnTo>
                    <a:pt x="250" y="364"/>
                  </a:lnTo>
                  <a:lnTo>
                    <a:pt x="250" y="364"/>
                  </a:lnTo>
                  <a:lnTo>
                    <a:pt x="246" y="351"/>
                  </a:lnTo>
                  <a:lnTo>
                    <a:pt x="242" y="346"/>
                  </a:lnTo>
                  <a:lnTo>
                    <a:pt x="237" y="346"/>
                  </a:lnTo>
                  <a:lnTo>
                    <a:pt x="237" y="346"/>
                  </a:lnTo>
                  <a:lnTo>
                    <a:pt x="233" y="351"/>
                  </a:lnTo>
                  <a:lnTo>
                    <a:pt x="233" y="351"/>
                  </a:lnTo>
                  <a:lnTo>
                    <a:pt x="237" y="359"/>
                  </a:lnTo>
                  <a:lnTo>
                    <a:pt x="237" y="35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28" y="368"/>
                  </a:lnTo>
                  <a:lnTo>
                    <a:pt x="220" y="372"/>
                  </a:lnTo>
                  <a:lnTo>
                    <a:pt x="220" y="372"/>
                  </a:lnTo>
                  <a:lnTo>
                    <a:pt x="224" y="412"/>
                  </a:lnTo>
                  <a:lnTo>
                    <a:pt x="228" y="456"/>
                  </a:lnTo>
                  <a:lnTo>
                    <a:pt x="228" y="456"/>
                  </a:lnTo>
                  <a:lnTo>
                    <a:pt x="237" y="460"/>
                  </a:lnTo>
                  <a:lnTo>
                    <a:pt x="242" y="460"/>
                  </a:lnTo>
                  <a:lnTo>
                    <a:pt x="242" y="460"/>
                  </a:lnTo>
                  <a:lnTo>
                    <a:pt x="259" y="469"/>
                  </a:lnTo>
                  <a:lnTo>
                    <a:pt x="259" y="469"/>
                  </a:lnTo>
                  <a:lnTo>
                    <a:pt x="281" y="469"/>
                  </a:lnTo>
                  <a:lnTo>
                    <a:pt x="307" y="469"/>
                  </a:lnTo>
                  <a:lnTo>
                    <a:pt x="307" y="469"/>
                  </a:lnTo>
                  <a:lnTo>
                    <a:pt x="329" y="473"/>
                  </a:lnTo>
                  <a:lnTo>
                    <a:pt x="347" y="478"/>
                  </a:lnTo>
                  <a:lnTo>
                    <a:pt x="347" y="478"/>
                  </a:lnTo>
                  <a:lnTo>
                    <a:pt x="342" y="482"/>
                  </a:lnTo>
                  <a:lnTo>
                    <a:pt x="342" y="482"/>
                  </a:lnTo>
                  <a:lnTo>
                    <a:pt x="334" y="478"/>
                  </a:lnTo>
                  <a:lnTo>
                    <a:pt x="334" y="478"/>
                  </a:lnTo>
                  <a:lnTo>
                    <a:pt x="215" y="478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101" y="473"/>
                  </a:lnTo>
                  <a:lnTo>
                    <a:pt x="106" y="473"/>
                  </a:lnTo>
                  <a:lnTo>
                    <a:pt x="123" y="469"/>
                  </a:lnTo>
                  <a:lnTo>
                    <a:pt x="123" y="469"/>
                  </a:lnTo>
                  <a:lnTo>
                    <a:pt x="150" y="464"/>
                  </a:lnTo>
                  <a:lnTo>
                    <a:pt x="150" y="464"/>
                  </a:lnTo>
                  <a:lnTo>
                    <a:pt x="158" y="464"/>
                  </a:lnTo>
                  <a:lnTo>
                    <a:pt x="158" y="464"/>
                  </a:lnTo>
                  <a:lnTo>
                    <a:pt x="189" y="469"/>
                  </a:lnTo>
                  <a:lnTo>
                    <a:pt x="202" y="469"/>
                  </a:lnTo>
                  <a:lnTo>
                    <a:pt x="211" y="460"/>
                  </a:lnTo>
                  <a:lnTo>
                    <a:pt x="211" y="460"/>
                  </a:lnTo>
                  <a:lnTo>
                    <a:pt x="211" y="425"/>
                  </a:lnTo>
                  <a:lnTo>
                    <a:pt x="211" y="425"/>
                  </a:lnTo>
                  <a:lnTo>
                    <a:pt x="211" y="399"/>
                  </a:lnTo>
                  <a:lnTo>
                    <a:pt x="206" y="377"/>
                  </a:lnTo>
                  <a:lnTo>
                    <a:pt x="206" y="377"/>
                  </a:lnTo>
                  <a:lnTo>
                    <a:pt x="202" y="368"/>
                  </a:lnTo>
                  <a:lnTo>
                    <a:pt x="193" y="364"/>
                  </a:lnTo>
                  <a:lnTo>
                    <a:pt x="193" y="364"/>
                  </a:lnTo>
                  <a:lnTo>
                    <a:pt x="185" y="364"/>
                  </a:lnTo>
                  <a:lnTo>
                    <a:pt x="176" y="364"/>
                  </a:lnTo>
                  <a:lnTo>
                    <a:pt x="154" y="359"/>
                  </a:lnTo>
                  <a:lnTo>
                    <a:pt x="154" y="359"/>
                  </a:lnTo>
                  <a:lnTo>
                    <a:pt x="150" y="359"/>
                  </a:lnTo>
                  <a:lnTo>
                    <a:pt x="145" y="355"/>
                  </a:lnTo>
                  <a:lnTo>
                    <a:pt x="145" y="355"/>
                  </a:lnTo>
                  <a:lnTo>
                    <a:pt x="141" y="359"/>
                  </a:lnTo>
                  <a:lnTo>
                    <a:pt x="141" y="364"/>
                  </a:lnTo>
                  <a:lnTo>
                    <a:pt x="141" y="364"/>
                  </a:lnTo>
                  <a:lnTo>
                    <a:pt x="132" y="364"/>
                  </a:lnTo>
                  <a:lnTo>
                    <a:pt x="128" y="368"/>
                  </a:lnTo>
                  <a:lnTo>
                    <a:pt x="119" y="372"/>
                  </a:lnTo>
                  <a:lnTo>
                    <a:pt x="119" y="372"/>
                  </a:lnTo>
                  <a:lnTo>
                    <a:pt x="119" y="364"/>
                  </a:lnTo>
                  <a:lnTo>
                    <a:pt x="128" y="359"/>
                  </a:lnTo>
                  <a:lnTo>
                    <a:pt x="132" y="355"/>
                  </a:lnTo>
                  <a:lnTo>
                    <a:pt x="136" y="346"/>
                  </a:lnTo>
                  <a:lnTo>
                    <a:pt x="136" y="346"/>
                  </a:lnTo>
                  <a:lnTo>
                    <a:pt x="136" y="346"/>
                  </a:lnTo>
                  <a:lnTo>
                    <a:pt x="132" y="342"/>
                  </a:lnTo>
                  <a:lnTo>
                    <a:pt x="128" y="342"/>
                  </a:lnTo>
                  <a:lnTo>
                    <a:pt x="128" y="342"/>
                  </a:lnTo>
                  <a:lnTo>
                    <a:pt x="132" y="329"/>
                  </a:lnTo>
                  <a:lnTo>
                    <a:pt x="141" y="320"/>
                  </a:lnTo>
                  <a:lnTo>
                    <a:pt x="141" y="320"/>
                  </a:lnTo>
                  <a:lnTo>
                    <a:pt x="136" y="315"/>
                  </a:lnTo>
                  <a:lnTo>
                    <a:pt x="136" y="315"/>
                  </a:lnTo>
                  <a:lnTo>
                    <a:pt x="128" y="315"/>
                  </a:lnTo>
                  <a:lnTo>
                    <a:pt x="119" y="311"/>
                  </a:lnTo>
                  <a:lnTo>
                    <a:pt x="114" y="307"/>
                  </a:lnTo>
                  <a:lnTo>
                    <a:pt x="106" y="307"/>
                  </a:lnTo>
                  <a:lnTo>
                    <a:pt x="106" y="307"/>
                  </a:lnTo>
                  <a:lnTo>
                    <a:pt x="110" y="315"/>
                  </a:lnTo>
                  <a:lnTo>
                    <a:pt x="119" y="315"/>
                  </a:lnTo>
                  <a:lnTo>
                    <a:pt x="123" y="315"/>
                  </a:lnTo>
                  <a:lnTo>
                    <a:pt x="132" y="315"/>
                  </a:lnTo>
                  <a:lnTo>
                    <a:pt x="132" y="315"/>
                  </a:lnTo>
                  <a:lnTo>
                    <a:pt x="128" y="324"/>
                  </a:lnTo>
                  <a:lnTo>
                    <a:pt x="123" y="329"/>
                  </a:lnTo>
                  <a:lnTo>
                    <a:pt x="119" y="333"/>
                  </a:lnTo>
                  <a:lnTo>
                    <a:pt x="119" y="337"/>
                  </a:lnTo>
                  <a:lnTo>
                    <a:pt x="119" y="337"/>
                  </a:lnTo>
                  <a:lnTo>
                    <a:pt x="114" y="337"/>
                  </a:lnTo>
                  <a:lnTo>
                    <a:pt x="106" y="337"/>
                  </a:lnTo>
                  <a:lnTo>
                    <a:pt x="101" y="337"/>
                  </a:lnTo>
                  <a:lnTo>
                    <a:pt x="97" y="337"/>
                  </a:lnTo>
                  <a:lnTo>
                    <a:pt x="97" y="337"/>
                  </a:lnTo>
                  <a:lnTo>
                    <a:pt x="101" y="333"/>
                  </a:lnTo>
                  <a:lnTo>
                    <a:pt x="101" y="329"/>
                  </a:lnTo>
                  <a:lnTo>
                    <a:pt x="101" y="329"/>
                  </a:lnTo>
                  <a:lnTo>
                    <a:pt x="101" y="324"/>
                  </a:lnTo>
                  <a:lnTo>
                    <a:pt x="97" y="320"/>
                  </a:lnTo>
                  <a:lnTo>
                    <a:pt x="97" y="320"/>
                  </a:lnTo>
                  <a:lnTo>
                    <a:pt x="75" y="329"/>
                  </a:lnTo>
                  <a:lnTo>
                    <a:pt x="75" y="329"/>
                  </a:lnTo>
                  <a:lnTo>
                    <a:pt x="66" y="324"/>
                  </a:lnTo>
                  <a:lnTo>
                    <a:pt x="57" y="329"/>
                  </a:lnTo>
                  <a:lnTo>
                    <a:pt x="44" y="333"/>
                  </a:lnTo>
                  <a:lnTo>
                    <a:pt x="44" y="333"/>
                  </a:lnTo>
                  <a:lnTo>
                    <a:pt x="27" y="329"/>
                  </a:lnTo>
                  <a:lnTo>
                    <a:pt x="9" y="324"/>
                  </a:lnTo>
                  <a:lnTo>
                    <a:pt x="9" y="324"/>
                  </a:lnTo>
                  <a:lnTo>
                    <a:pt x="5" y="315"/>
                  </a:lnTo>
                  <a:lnTo>
                    <a:pt x="5" y="315"/>
                  </a:lnTo>
                  <a:lnTo>
                    <a:pt x="5" y="311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5" y="307"/>
                  </a:lnTo>
                  <a:lnTo>
                    <a:pt x="5" y="307"/>
                  </a:lnTo>
                  <a:lnTo>
                    <a:pt x="14" y="315"/>
                  </a:lnTo>
                  <a:lnTo>
                    <a:pt x="14" y="315"/>
                  </a:lnTo>
                  <a:lnTo>
                    <a:pt x="31" y="315"/>
                  </a:lnTo>
                  <a:lnTo>
                    <a:pt x="36" y="311"/>
                  </a:lnTo>
                  <a:lnTo>
                    <a:pt x="40" y="307"/>
                  </a:lnTo>
                  <a:lnTo>
                    <a:pt x="40" y="307"/>
                  </a:lnTo>
                  <a:lnTo>
                    <a:pt x="40" y="298"/>
                  </a:lnTo>
                  <a:lnTo>
                    <a:pt x="31" y="294"/>
                  </a:lnTo>
                  <a:lnTo>
                    <a:pt x="31" y="294"/>
                  </a:lnTo>
                  <a:lnTo>
                    <a:pt x="36" y="289"/>
                  </a:lnTo>
                  <a:lnTo>
                    <a:pt x="40" y="280"/>
                  </a:lnTo>
                  <a:lnTo>
                    <a:pt x="40" y="280"/>
                  </a:lnTo>
                  <a:lnTo>
                    <a:pt x="36" y="280"/>
                  </a:lnTo>
                  <a:lnTo>
                    <a:pt x="31" y="280"/>
                  </a:lnTo>
                  <a:lnTo>
                    <a:pt x="27" y="276"/>
                  </a:lnTo>
                  <a:lnTo>
                    <a:pt x="27" y="276"/>
                  </a:lnTo>
                  <a:lnTo>
                    <a:pt x="27" y="272"/>
                  </a:lnTo>
                  <a:lnTo>
                    <a:pt x="31" y="272"/>
                  </a:lnTo>
                  <a:lnTo>
                    <a:pt x="36" y="267"/>
                  </a:lnTo>
                  <a:lnTo>
                    <a:pt x="36" y="263"/>
                  </a:lnTo>
                  <a:lnTo>
                    <a:pt x="36" y="263"/>
                  </a:lnTo>
                  <a:lnTo>
                    <a:pt x="44" y="267"/>
                  </a:lnTo>
                  <a:lnTo>
                    <a:pt x="49" y="267"/>
                  </a:lnTo>
                  <a:lnTo>
                    <a:pt x="49" y="267"/>
                  </a:lnTo>
                  <a:lnTo>
                    <a:pt x="49" y="263"/>
                  </a:lnTo>
                  <a:lnTo>
                    <a:pt x="49" y="258"/>
                  </a:lnTo>
                  <a:lnTo>
                    <a:pt x="40" y="258"/>
                  </a:lnTo>
                  <a:lnTo>
                    <a:pt x="40" y="258"/>
                  </a:lnTo>
                  <a:lnTo>
                    <a:pt x="36" y="258"/>
                  </a:lnTo>
                  <a:lnTo>
                    <a:pt x="36" y="263"/>
                  </a:lnTo>
                  <a:lnTo>
                    <a:pt x="36" y="263"/>
                  </a:lnTo>
                  <a:lnTo>
                    <a:pt x="31" y="263"/>
                  </a:lnTo>
                  <a:lnTo>
                    <a:pt x="27" y="258"/>
                  </a:lnTo>
                  <a:lnTo>
                    <a:pt x="22" y="250"/>
                  </a:lnTo>
                  <a:lnTo>
                    <a:pt x="27" y="245"/>
                  </a:lnTo>
                  <a:lnTo>
                    <a:pt x="27" y="245"/>
                  </a:lnTo>
                  <a:lnTo>
                    <a:pt x="40" y="250"/>
                  </a:lnTo>
                  <a:lnTo>
                    <a:pt x="44" y="250"/>
                  </a:lnTo>
                  <a:lnTo>
                    <a:pt x="49" y="245"/>
                  </a:lnTo>
                  <a:lnTo>
                    <a:pt x="49" y="245"/>
                  </a:lnTo>
                  <a:lnTo>
                    <a:pt x="53" y="250"/>
                  </a:lnTo>
                  <a:lnTo>
                    <a:pt x="62" y="258"/>
                  </a:lnTo>
                  <a:lnTo>
                    <a:pt x="62" y="258"/>
                  </a:lnTo>
                  <a:lnTo>
                    <a:pt x="66" y="254"/>
                  </a:lnTo>
                  <a:lnTo>
                    <a:pt x="71" y="254"/>
                  </a:lnTo>
                  <a:lnTo>
                    <a:pt x="71" y="254"/>
                  </a:lnTo>
                  <a:lnTo>
                    <a:pt x="75" y="254"/>
                  </a:lnTo>
                  <a:lnTo>
                    <a:pt x="75" y="258"/>
                  </a:lnTo>
                  <a:lnTo>
                    <a:pt x="75" y="263"/>
                  </a:lnTo>
                  <a:lnTo>
                    <a:pt x="79" y="263"/>
                  </a:lnTo>
                  <a:lnTo>
                    <a:pt x="79" y="263"/>
                  </a:lnTo>
                  <a:lnTo>
                    <a:pt x="93" y="258"/>
                  </a:lnTo>
                  <a:lnTo>
                    <a:pt x="101" y="245"/>
                  </a:lnTo>
                  <a:lnTo>
                    <a:pt x="101" y="245"/>
                  </a:lnTo>
                  <a:lnTo>
                    <a:pt x="101" y="245"/>
                  </a:lnTo>
                  <a:lnTo>
                    <a:pt x="97" y="245"/>
                  </a:lnTo>
                  <a:lnTo>
                    <a:pt x="97" y="250"/>
                  </a:lnTo>
                  <a:lnTo>
                    <a:pt x="88" y="250"/>
                  </a:lnTo>
                  <a:lnTo>
                    <a:pt x="88" y="250"/>
                  </a:lnTo>
                  <a:lnTo>
                    <a:pt x="88" y="245"/>
                  </a:lnTo>
                  <a:lnTo>
                    <a:pt x="93" y="241"/>
                  </a:lnTo>
                  <a:lnTo>
                    <a:pt x="97" y="241"/>
                  </a:lnTo>
                  <a:lnTo>
                    <a:pt x="97" y="241"/>
                  </a:lnTo>
                  <a:lnTo>
                    <a:pt x="97" y="237"/>
                  </a:lnTo>
                  <a:lnTo>
                    <a:pt x="93" y="232"/>
                  </a:lnTo>
                  <a:lnTo>
                    <a:pt x="93" y="232"/>
                  </a:lnTo>
                  <a:lnTo>
                    <a:pt x="84" y="232"/>
                  </a:lnTo>
                  <a:lnTo>
                    <a:pt x="75" y="241"/>
                  </a:lnTo>
                  <a:lnTo>
                    <a:pt x="75" y="241"/>
                  </a:lnTo>
                  <a:lnTo>
                    <a:pt x="66" y="237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49" y="228"/>
                  </a:lnTo>
                  <a:lnTo>
                    <a:pt x="36" y="228"/>
                  </a:lnTo>
                  <a:lnTo>
                    <a:pt x="36" y="228"/>
                  </a:lnTo>
                  <a:lnTo>
                    <a:pt x="31" y="223"/>
                  </a:lnTo>
                  <a:lnTo>
                    <a:pt x="27" y="219"/>
                  </a:lnTo>
                  <a:lnTo>
                    <a:pt x="22" y="219"/>
                  </a:lnTo>
                  <a:lnTo>
                    <a:pt x="18" y="215"/>
                  </a:lnTo>
                  <a:lnTo>
                    <a:pt x="18" y="215"/>
                  </a:lnTo>
                  <a:lnTo>
                    <a:pt x="18" y="210"/>
                  </a:lnTo>
                  <a:lnTo>
                    <a:pt x="22" y="210"/>
                  </a:lnTo>
                  <a:lnTo>
                    <a:pt x="27" y="210"/>
                  </a:lnTo>
                  <a:lnTo>
                    <a:pt x="31" y="206"/>
                  </a:lnTo>
                  <a:lnTo>
                    <a:pt x="31" y="206"/>
                  </a:lnTo>
                  <a:lnTo>
                    <a:pt x="40" y="197"/>
                  </a:lnTo>
                  <a:lnTo>
                    <a:pt x="40" y="197"/>
                  </a:lnTo>
                  <a:lnTo>
                    <a:pt x="44" y="201"/>
                  </a:lnTo>
                  <a:lnTo>
                    <a:pt x="49" y="201"/>
                  </a:lnTo>
                  <a:lnTo>
                    <a:pt x="57" y="210"/>
                  </a:lnTo>
                  <a:lnTo>
                    <a:pt x="57" y="210"/>
                  </a:lnTo>
                  <a:lnTo>
                    <a:pt x="71" y="210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79" y="197"/>
                  </a:lnTo>
                  <a:lnTo>
                    <a:pt x="79" y="188"/>
                  </a:lnTo>
                  <a:lnTo>
                    <a:pt x="79" y="188"/>
                  </a:lnTo>
                  <a:lnTo>
                    <a:pt x="71" y="188"/>
                  </a:lnTo>
                  <a:lnTo>
                    <a:pt x="66" y="193"/>
                  </a:lnTo>
                  <a:lnTo>
                    <a:pt x="66" y="19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9" y="175"/>
                  </a:lnTo>
                  <a:lnTo>
                    <a:pt x="49" y="175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53" y="184"/>
                  </a:lnTo>
                  <a:lnTo>
                    <a:pt x="53" y="188"/>
                  </a:lnTo>
                  <a:lnTo>
                    <a:pt x="53" y="188"/>
                  </a:lnTo>
                  <a:lnTo>
                    <a:pt x="44" y="188"/>
                  </a:lnTo>
                  <a:lnTo>
                    <a:pt x="40" y="188"/>
                  </a:lnTo>
                  <a:lnTo>
                    <a:pt x="40" y="188"/>
                  </a:lnTo>
                  <a:lnTo>
                    <a:pt x="40" y="184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71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58"/>
                  </a:lnTo>
                  <a:lnTo>
                    <a:pt x="40" y="153"/>
                  </a:lnTo>
                  <a:lnTo>
                    <a:pt x="40" y="153"/>
                  </a:lnTo>
                  <a:lnTo>
                    <a:pt x="57" y="145"/>
                  </a:lnTo>
                  <a:lnTo>
                    <a:pt x="75" y="136"/>
                  </a:lnTo>
                  <a:lnTo>
                    <a:pt x="75" y="136"/>
                  </a:lnTo>
                  <a:lnTo>
                    <a:pt x="79" y="140"/>
                  </a:lnTo>
                  <a:lnTo>
                    <a:pt x="79" y="149"/>
                  </a:lnTo>
                  <a:lnTo>
                    <a:pt x="79" y="149"/>
                  </a:lnTo>
                  <a:lnTo>
                    <a:pt x="88" y="149"/>
                  </a:lnTo>
                  <a:lnTo>
                    <a:pt x="93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5"/>
                  </a:lnTo>
                  <a:lnTo>
                    <a:pt x="93" y="145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8" y="131"/>
                  </a:lnTo>
                  <a:lnTo>
                    <a:pt x="93" y="127"/>
                  </a:lnTo>
                  <a:lnTo>
                    <a:pt x="93" y="127"/>
                  </a:lnTo>
                  <a:lnTo>
                    <a:pt x="88" y="118"/>
                  </a:lnTo>
                  <a:lnTo>
                    <a:pt x="88" y="109"/>
                  </a:lnTo>
                  <a:lnTo>
                    <a:pt x="88" y="109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10" y="101"/>
                  </a:lnTo>
                  <a:lnTo>
                    <a:pt x="114" y="96"/>
                  </a:lnTo>
                  <a:lnTo>
                    <a:pt x="119" y="92"/>
                  </a:lnTo>
                  <a:lnTo>
                    <a:pt x="119" y="92"/>
                  </a:lnTo>
                  <a:lnTo>
                    <a:pt x="119" y="88"/>
                  </a:lnTo>
                  <a:lnTo>
                    <a:pt x="114" y="83"/>
                  </a:lnTo>
                  <a:lnTo>
                    <a:pt x="106" y="79"/>
                  </a:lnTo>
                  <a:lnTo>
                    <a:pt x="106" y="79"/>
                  </a:lnTo>
                  <a:lnTo>
                    <a:pt x="110" y="74"/>
                  </a:lnTo>
                  <a:lnTo>
                    <a:pt x="110" y="74"/>
                  </a:lnTo>
                  <a:lnTo>
                    <a:pt x="119" y="79"/>
                  </a:lnTo>
                  <a:lnTo>
                    <a:pt x="119" y="79"/>
                  </a:lnTo>
                  <a:lnTo>
                    <a:pt x="123" y="74"/>
                  </a:lnTo>
                  <a:lnTo>
                    <a:pt x="123" y="70"/>
                  </a:lnTo>
                  <a:lnTo>
                    <a:pt x="123" y="70"/>
                  </a:lnTo>
                  <a:lnTo>
                    <a:pt x="132" y="74"/>
                  </a:lnTo>
                  <a:lnTo>
                    <a:pt x="141" y="79"/>
                  </a:lnTo>
                  <a:lnTo>
                    <a:pt x="141" y="79"/>
                  </a:lnTo>
                  <a:lnTo>
                    <a:pt x="141" y="74"/>
                  </a:lnTo>
                  <a:lnTo>
                    <a:pt x="141" y="74"/>
                  </a:lnTo>
                  <a:lnTo>
                    <a:pt x="145" y="70"/>
                  </a:lnTo>
                  <a:lnTo>
                    <a:pt x="141" y="70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1"/>
                  </a:lnTo>
                  <a:lnTo>
                    <a:pt x="136" y="61"/>
                  </a:lnTo>
                  <a:lnTo>
                    <a:pt x="128" y="52"/>
                  </a:lnTo>
                  <a:lnTo>
                    <a:pt x="128" y="52"/>
                  </a:lnTo>
                  <a:lnTo>
                    <a:pt x="128" y="44"/>
                  </a:lnTo>
                  <a:lnTo>
                    <a:pt x="123" y="44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1"/>
                  </a:lnTo>
                  <a:lnTo>
                    <a:pt x="119" y="26"/>
                  </a:lnTo>
                  <a:lnTo>
                    <a:pt x="119" y="26"/>
                  </a:lnTo>
                  <a:lnTo>
                    <a:pt x="123" y="31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2" y="26"/>
                  </a:lnTo>
                  <a:lnTo>
                    <a:pt x="132" y="26"/>
                  </a:lnTo>
                  <a:lnTo>
                    <a:pt x="132" y="26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28" y="17"/>
                  </a:lnTo>
                  <a:lnTo>
                    <a:pt x="123" y="13"/>
                  </a:lnTo>
                  <a:lnTo>
                    <a:pt x="123" y="13"/>
                  </a:lnTo>
                  <a:lnTo>
                    <a:pt x="132" y="13"/>
                  </a:lnTo>
                  <a:lnTo>
                    <a:pt x="141" y="17"/>
                  </a:lnTo>
                  <a:lnTo>
                    <a:pt x="150" y="31"/>
                  </a:lnTo>
                  <a:lnTo>
                    <a:pt x="150" y="31"/>
                  </a:lnTo>
                  <a:lnTo>
                    <a:pt x="163" y="35"/>
                  </a:lnTo>
                  <a:lnTo>
                    <a:pt x="167" y="35"/>
                  </a:lnTo>
                  <a:lnTo>
                    <a:pt x="176" y="35"/>
                  </a:lnTo>
                  <a:lnTo>
                    <a:pt x="176" y="35"/>
                  </a:lnTo>
                  <a:lnTo>
                    <a:pt x="176" y="39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202" y="44"/>
                  </a:lnTo>
                  <a:lnTo>
                    <a:pt x="202" y="44"/>
                  </a:lnTo>
                  <a:lnTo>
                    <a:pt x="193" y="39"/>
                  </a:lnTo>
                  <a:lnTo>
                    <a:pt x="185" y="31"/>
                  </a:lnTo>
                  <a:lnTo>
                    <a:pt x="185" y="31"/>
                  </a:lnTo>
                  <a:lnTo>
                    <a:pt x="202" y="31"/>
                  </a:lnTo>
                  <a:lnTo>
                    <a:pt x="211" y="39"/>
                  </a:lnTo>
                  <a:lnTo>
                    <a:pt x="211" y="39"/>
                  </a:lnTo>
                  <a:lnTo>
                    <a:pt x="224" y="35"/>
                  </a:lnTo>
                  <a:lnTo>
                    <a:pt x="233" y="31"/>
                  </a:lnTo>
                  <a:lnTo>
                    <a:pt x="233" y="31"/>
                  </a:lnTo>
                  <a:lnTo>
                    <a:pt x="237" y="26"/>
                  </a:lnTo>
                  <a:lnTo>
                    <a:pt x="237" y="17"/>
                  </a:lnTo>
                  <a:lnTo>
                    <a:pt x="237" y="17"/>
                  </a:lnTo>
                  <a:lnTo>
                    <a:pt x="228" y="17"/>
                  </a:lnTo>
                  <a:lnTo>
                    <a:pt x="224" y="22"/>
                  </a:lnTo>
                  <a:lnTo>
                    <a:pt x="220" y="26"/>
                  </a:lnTo>
                  <a:lnTo>
                    <a:pt x="220" y="26"/>
                  </a:lnTo>
                  <a:lnTo>
                    <a:pt x="202" y="26"/>
                  </a:lnTo>
                  <a:lnTo>
                    <a:pt x="202" y="26"/>
                  </a:lnTo>
                  <a:lnTo>
                    <a:pt x="202" y="17"/>
                  </a:lnTo>
                  <a:lnTo>
                    <a:pt x="202" y="13"/>
                  </a:lnTo>
                  <a:lnTo>
                    <a:pt x="202" y="9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211" y="4"/>
                  </a:lnTo>
                  <a:lnTo>
                    <a:pt x="211" y="9"/>
                  </a:lnTo>
                  <a:lnTo>
                    <a:pt x="220" y="13"/>
                  </a:lnTo>
                  <a:lnTo>
                    <a:pt x="220" y="13"/>
                  </a:lnTo>
                  <a:lnTo>
                    <a:pt x="224" y="9"/>
                  </a:lnTo>
                  <a:lnTo>
                    <a:pt x="228" y="13"/>
                  </a:lnTo>
                  <a:lnTo>
                    <a:pt x="228" y="13"/>
                  </a:lnTo>
                  <a:lnTo>
                    <a:pt x="233" y="4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2" y="4"/>
                  </a:lnTo>
                  <a:lnTo>
                    <a:pt x="246" y="17"/>
                  </a:lnTo>
                  <a:lnTo>
                    <a:pt x="246" y="17"/>
                  </a:lnTo>
                  <a:lnTo>
                    <a:pt x="255" y="13"/>
                  </a:lnTo>
                  <a:lnTo>
                    <a:pt x="255" y="13"/>
                  </a:lnTo>
                  <a:lnTo>
                    <a:pt x="259" y="17"/>
                  </a:lnTo>
                  <a:lnTo>
                    <a:pt x="259" y="17"/>
                  </a:lnTo>
                  <a:lnTo>
                    <a:pt x="263" y="13"/>
                  </a:lnTo>
                  <a:lnTo>
                    <a:pt x="272" y="17"/>
                  </a:lnTo>
                  <a:lnTo>
                    <a:pt x="272" y="17"/>
                  </a:lnTo>
                  <a:lnTo>
                    <a:pt x="263" y="22"/>
                  </a:lnTo>
                  <a:lnTo>
                    <a:pt x="259" y="26"/>
                  </a:lnTo>
                  <a:lnTo>
                    <a:pt x="255" y="22"/>
                  </a:lnTo>
                  <a:lnTo>
                    <a:pt x="255" y="22"/>
                  </a:lnTo>
                  <a:lnTo>
                    <a:pt x="250" y="22"/>
                  </a:lnTo>
                  <a:lnTo>
                    <a:pt x="250" y="17"/>
                  </a:lnTo>
                  <a:lnTo>
                    <a:pt x="246" y="17"/>
                  </a:lnTo>
                  <a:lnTo>
                    <a:pt x="242" y="17"/>
                  </a:lnTo>
                  <a:lnTo>
                    <a:pt x="242" y="17"/>
                  </a:lnTo>
                  <a:lnTo>
                    <a:pt x="242" y="22"/>
                  </a:lnTo>
                  <a:lnTo>
                    <a:pt x="242" y="22"/>
                  </a:lnTo>
                  <a:lnTo>
                    <a:pt x="246" y="26"/>
                  </a:lnTo>
                  <a:lnTo>
                    <a:pt x="246" y="26"/>
                  </a:lnTo>
                  <a:lnTo>
                    <a:pt x="242" y="35"/>
                  </a:lnTo>
                  <a:lnTo>
                    <a:pt x="242" y="39"/>
                  </a:lnTo>
                  <a:lnTo>
                    <a:pt x="242" y="39"/>
                  </a:lnTo>
                  <a:lnTo>
                    <a:pt x="242" y="44"/>
                  </a:lnTo>
                  <a:lnTo>
                    <a:pt x="246" y="48"/>
                  </a:lnTo>
                  <a:lnTo>
                    <a:pt x="250" y="52"/>
                  </a:lnTo>
                  <a:lnTo>
                    <a:pt x="250" y="52"/>
                  </a:lnTo>
                  <a:lnTo>
                    <a:pt x="259" y="48"/>
                  </a:lnTo>
                  <a:lnTo>
                    <a:pt x="259" y="48"/>
                  </a:lnTo>
                  <a:lnTo>
                    <a:pt x="250" y="39"/>
                  </a:lnTo>
                  <a:lnTo>
                    <a:pt x="250" y="35"/>
                  </a:lnTo>
                  <a:lnTo>
                    <a:pt x="250" y="31"/>
                  </a:lnTo>
                  <a:lnTo>
                    <a:pt x="250" y="31"/>
                  </a:lnTo>
                  <a:lnTo>
                    <a:pt x="255" y="31"/>
                  </a:lnTo>
                  <a:lnTo>
                    <a:pt x="259" y="31"/>
                  </a:lnTo>
                  <a:lnTo>
                    <a:pt x="268" y="39"/>
                  </a:lnTo>
                  <a:lnTo>
                    <a:pt x="268" y="39"/>
                  </a:lnTo>
                  <a:lnTo>
                    <a:pt x="277" y="26"/>
                  </a:lnTo>
                  <a:lnTo>
                    <a:pt x="285" y="22"/>
                  </a:lnTo>
                  <a:lnTo>
                    <a:pt x="290" y="17"/>
                  </a:lnTo>
                  <a:lnTo>
                    <a:pt x="290" y="17"/>
                  </a:lnTo>
                  <a:lnTo>
                    <a:pt x="290" y="26"/>
                  </a:lnTo>
                  <a:lnTo>
                    <a:pt x="290" y="26"/>
                  </a:lnTo>
                  <a:lnTo>
                    <a:pt x="299" y="31"/>
                  </a:lnTo>
                  <a:lnTo>
                    <a:pt x="299" y="31"/>
                  </a:lnTo>
                  <a:lnTo>
                    <a:pt x="299" y="26"/>
                  </a:lnTo>
                  <a:lnTo>
                    <a:pt x="299" y="17"/>
                  </a:lnTo>
                  <a:lnTo>
                    <a:pt x="299" y="17"/>
                  </a:lnTo>
                  <a:lnTo>
                    <a:pt x="299" y="17"/>
                  </a:lnTo>
                  <a:lnTo>
                    <a:pt x="303" y="22"/>
                  </a:lnTo>
                  <a:lnTo>
                    <a:pt x="303" y="26"/>
                  </a:lnTo>
                  <a:lnTo>
                    <a:pt x="303" y="26"/>
                  </a:lnTo>
                  <a:close/>
                  <a:moveTo>
                    <a:pt x="215" y="39"/>
                  </a:moveTo>
                  <a:lnTo>
                    <a:pt x="215" y="39"/>
                  </a:lnTo>
                  <a:lnTo>
                    <a:pt x="220" y="48"/>
                  </a:lnTo>
                  <a:lnTo>
                    <a:pt x="224" y="57"/>
                  </a:lnTo>
                  <a:lnTo>
                    <a:pt x="224" y="57"/>
                  </a:lnTo>
                  <a:lnTo>
                    <a:pt x="228" y="52"/>
                  </a:lnTo>
                  <a:lnTo>
                    <a:pt x="228" y="52"/>
                  </a:lnTo>
                  <a:lnTo>
                    <a:pt x="228" y="48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5" y="39"/>
                  </a:lnTo>
                  <a:lnTo>
                    <a:pt x="215" y="39"/>
                  </a:lnTo>
                  <a:close/>
                  <a:moveTo>
                    <a:pt x="145" y="52"/>
                  </a:moveTo>
                  <a:lnTo>
                    <a:pt x="145" y="52"/>
                  </a:lnTo>
                  <a:lnTo>
                    <a:pt x="154" y="57"/>
                  </a:lnTo>
                  <a:lnTo>
                    <a:pt x="154" y="57"/>
                  </a:lnTo>
                  <a:lnTo>
                    <a:pt x="158" y="57"/>
                  </a:lnTo>
                  <a:lnTo>
                    <a:pt x="158" y="57"/>
                  </a:lnTo>
                  <a:lnTo>
                    <a:pt x="163" y="57"/>
                  </a:lnTo>
                  <a:lnTo>
                    <a:pt x="163" y="52"/>
                  </a:lnTo>
                  <a:lnTo>
                    <a:pt x="163" y="52"/>
                  </a:lnTo>
                  <a:lnTo>
                    <a:pt x="154" y="52"/>
                  </a:lnTo>
                  <a:lnTo>
                    <a:pt x="150" y="48"/>
                  </a:lnTo>
                  <a:lnTo>
                    <a:pt x="141" y="44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6" y="48"/>
                  </a:lnTo>
                  <a:lnTo>
                    <a:pt x="141" y="48"/>
                  </a:lnTo>
                  <a:lnTo>
                    <a:pt x="145" y="52"/>
                  </a:lnTo>
                  <a:lnTo>
                    <a:pt x="145" y="52"/>
                  </a:lnTo>
                  <a:close/>
                  <a:moveTo>
                    <a:pt x="206" y="57"/>
                  </a:moveTo>
                  <a:lnTo>
                    <a:pt x="206" y="57"/>
                  </a:lnTo>
                  <a:lnTo>
                    <a:pt x="202" y="52"/>
                  </a:lnTo>
                  <a:lnTo>
                    <a:pt x="198" y="48"/>
                  </a:lnTo>
                  <a:lnTo>
                    <a:pt x="193" y="48"/>
                  </a:lnTo>
                  <a:lnTo>
                    <a:pt x="193" y="48"/>
                  </a:lnTo>
                  <a:lnTo>
                    <a:pt x="193" y="52"/>
                  </a:lnTo>
                  <a:lnTo>
                    <a:pt x="198" y="57"/>
                  </a:lnTo>
                  <a:lnTo>
                    <a:pt x="206" y="61"/>
                  </a:lnTo>
                  <a:lnTo>
                    <a:pt x="206" y="61"/>
                  </a:lnTo>
                  <a:lnTo>
                    <a:pt x="211" y="70"/>
                  </a:lnTo>
                  <a:lnTo>
                    <a:pt x="211" y="70"/>
                  </a:lnTo>
                  <a:lnTo>
                    <a:pt x="215" y="70"/>
                  </a:lnTo>
                  <a:lnTo>
                    <a:pt x="215" y="70"/>
                  </a:lnTo>
                  <a:lnTo>
                    <a:pt x="215" y="66"/>
                  </a:lnTo>
                  <a:lnTo>
                    <a:pt x="215" y="66"/>
                  </a:lnTo>
                  <a:lnTo>
                    <a:pt x="206" y="57"/>
                  </a:lnTo>
                  <a:lnTo>
                    <a:pt x="206" y="57"/>
                  </a:lnTo>
                  <a:close/>
                  <a:moveTo>
                    <a:pt x="259" y="57"/>
                  </a:moveTo>
                  <a:lnTo>
                    <a:pt x="259" y="57"/>
                  </a:lnTo>
                  <a:lnTo>
                    <a:pt x="263" y="61"/>
                  </a:lnTo>
                  <a:lnTo>
                    <a:pt x="268" y="61"/>
                  </a:lnTo>
                  <a:lnTo>
                    <a:pt x="268" y="61"/>
                  </a:lnTo>
                  <a:lnTo>
                    <a:pt x="272" y="61"/>
                  </a:lnTo>
                  <a:lnTo>
                    <a:pt x="272" y="57"/>
                  </a:lnTo>
                  <a:lnTo>
                    <a:pt x="272" y="57"/>
                  </a:lnTo>
                  <a:lnTo>
                    <a:pt x="268" y="52"/>
                  </a:lnTo>
                  <a:lnTo>
                    <a:pt x="259" y="57"/>
                  </a:lnTo>
                  <a:lnTo>
                    <a:pt x="259" y="57"/>
                  </a:lnTo>
                  <a:close/>
                  <a:moveTo>
                    <a:pt x="255" y="66"/>
                  </a:moveTo>
                  <a:lnTo>
                    <a:pt x="255" y="66"/>
                  </a:lnTo>
                  <a:lnTo>
                    <a:pt x="255" y="61"/>
                  </a:lnTo>
                  <a:lnTo>
                    <a:pt x="246" y="61"/>
                  </a:lnTo>
                  <a:lnTo>
                    <a:pt x="246" y="61"/>
                  </a:lnTo>
                  <a:lnTo>
                    <a:pt x="250" y="66"/>
                  </a:lnTo>
                  <a:lnTo>
                    <a:pt x="255" y="66"/>
                  </a:lnTo>
                  <a:lnTo>
                    <a:pt x="255" y="66"/>
                  </a:lnTo>
                  <a:close/>
                  <a:moveTo>
                    <a:pt x="180" y="79"/>
                  </a:moveTo>
                  <a:lnTo>
                    <a:pt x="180" y="79"/>
                  </a:lnTo>
                  <a:lnTo>
                    <a:pt x="185" y="83"/>
                  </a:lnTo>
                  <a:lnTo>
                    <a:pt x="189" y="83"/>
                  </a:lnTo>
                  <a:lnTo>
                    <a:pt x="202" y="79"/>
                  </a:lnTo>
                  <a:lnTo>
                    <a:pt x="202" y="79"/>
                  </a:lnTo>
                  <a:lnTo>
                    <a:pt x="198" y="74"/>
                  </a:lnTo>
                  <a:lnTo>
                    <a:pt x="193" y="74"/>
                  </a:lnTo>
                  <a:lnTo>
                    <a:pt x="180" y="79"/>
                  </a:lnTo>
                  <a:lnTo>
                    <a:pt x="180" y="79"/>
                  </a:lnTo>
                  <a:close/>
                  <a:moveTo>
                    <a:pt x="224" y="83"/>
                  </a:moveTo>
                  <a:lnTo>
                    <a:pt x="224" y="83"/>
                  </a:lnTo>
                  <a:lnTo>
                    <a:pt x="224" y="74"/>
                  </a:lnTo>
                  <a:lnTo>
                    <a:pt x="220" y="74"/>
                  </a:lnTo>
                  <a:lnTo>
                    <a:pt x="215" y="74"/>
                  </a:lnTo>
                  <a:lnTo>
                    <a:pt x="215" y="74"/>
                  </a:lnTo>
                  <a:lnTo>
                    <a:pt x="215" y="79"/>
                  </a:lnTo>
                  <a:lnTo>
                    <a:pt x="224" y="83"/>
                  </a:lnTo>
                  <a:lnTo>
                    <a:pt x="224" y="83"/>
                  </a:lnTo>
                  <a:close/>
                  <a:moveTo>
                    <a:pt x="167" y="123"/>
                  </a:moveTo>
                  <a:lnTo>
                    <a:pt x="167" y="123"/>
                  </a:lnTo>
                  <a:lnTo>
                    <a:pt x="167" y="118"/>
                  </a:lnTo>
                  <a:lnTo>
                    <a:pt x="163" y="114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54" y="118"/>
                  </a:lnTo>
                  <a:lnTo>
                    <a:pt x="154" y="123"/>
                  </a:lnTo>
                  <a:lnTo>
                    <a:pt x="167" y="123"/>
                  </a:lnTo>
                  <a:lnTo>
                    <a:pt x="167" y="123"/>
                  </a:lnTo>
                  <a:close/>
                  <a:moveTo>
                    <a:pt x="128" y="127"/>
                  </a:moveTo>
                  <a:lnTo>
                    <a:pt x="128" y="127"/>
                  </a:lnTo>
                  <a:lnTo>
                    <a:pt x="132" y="123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28" y="114"/>
                  </a:lnTo>
                  <a:lnTo>
                    <a:pt x="123" y="118"/>
                  </a:lnTo>
                  <a:lnTo>
                    <a:pt x="123" y="123"/>
                  </a:lnTo>
                  <a:lnTo>
                    <a:pt x="128" y="127"/>
                  </a:lnTo>
                  <a:lnTo>
                    <a:pt x="128" y="127"/>
                  </a:lnTo>
                  <a:close/>
                  <a:moveTo>
                    <a:pt x="338" y="127"/>
                  </a:moveTo>
                  <a:lnTo>
                    <a:pt x="338" y="127"/>
                  </a:lnTo>
                  <a:lnTo>
                    <a:pt x="342" y="131"/>
                  </a:lnTo>
                  <a:lnTo>
                    <a:pt x="347" y="127"/>
                  </a:lnTo>
                  <a:lnTo>
                    <a:pt x="347" y="127"/>
                  </a:lnTo>
                  <a:lnTo>
                    <a:pt x="347" y="123"/>
                  </a:lnTo>
                  <a:lnTo>
                    <a:pt x="347" y="118"/>
                  </a:lnTo>
                  <a:lnTo>
                    <a:pt x="347" y="118"/>
                  </a:lnTo>
                  <a:lnTo>
                    <a:pt x="338" y="118"/>
                  </a:lnTo>
                  <a:lnTo>
                    <a:pt x="338" y="127"/>
                  </a:lnTo>
                  <a:lnTo>
                    <a:pt x="338" y="127"/>
                  </a:lnTo>
                  <a:close/>
                  <a:moveTo>
                    <a:pt x="303" y="127"/>
                  </a:moveTo>
                  <a:lnTo>
                    <a:pt x="303" y="127"/>
                  </a:lnTo>
                  <a:lnTo>
                    <a:pt x="312" y="136"/>
                  </a:lnTo>
                  <a:lnTo>
                    <a:pt x="316" y="145"/>
                  </a:lnTo>
                  <a:lnTo>
                    <a:pt x="316" y="145"/>
                  </a:lnTo>
                  <a:lnTo>
                    <a:pt x="320" y="140"/>
                  </a:lnTo>
                  <a:lnTo>
                    <a:pt x="320" y="136"/>
                  </a:lnTo>
                  <a:lnTo>
                    <a:pt x="316" y="123"/>
                  </a:lnTo>
                  <a:lnTo>
                    <a:pt x="316" y="123"/>
                  </a:lnTo>
                  <a:lnTo>
                    <a:pt x="307" y="123"/>
                  </a:lnTo>
                  <a:lnTo>
                    <a:pt x="303" y="127"/>
                  </a:lnTo>
                  <a:lnTo>
                    <a:pt x="303" y="127"/>
                  </a:lnTo>
                  <a:close/>
                  <a:moveTo>
                    <a:pt x="206" y="145"/>
                  </a:moveTo>
                  <a:lnTo>
                    <a:pt x="206" y="145"/>
                  </a:lnTo>
                  <a:lnTo>
                    <a:pt x="215" y="145"/>
                  </a:lnTo>
                  <a:lnTo>
                    <a:pt x="215" y="140"/>
                  </a:lnTo>
                  <a:lnTo>
                    <a:pt x="215" y="131"/>
                  </a:lnTo>
                  <a:lnTo>
                    <a:pt x="215" y="131"/>
                  </a:lnTo>
                  <a:lnTo>
                    <a:pt x="211" y="131"/>
                  </a:lnTo>
                  <a:lnTo>
                    <a:pt x="206" y="136"/>
                  </a:lnTo>
                  <a:lnTo>
                    <a:pt x="206" y="145"/>
                  </a:lnTo>
                  <a:lnTo>
                    <a:pt x="206" y="145"/>
                  </a:lnTo>
                  <a:close/>
                  <a:moveTo>
                    <a:pt x="351" y="153"/>
                  </a:moveTo>
                  <a:lnTo>
                    <a:pt x="351" y="153"/>
                  </a:lnTo>
                  <a:lnTo>
                    <a:pt x="360" y="149"/>
                  </a:lnTo>
                  <a:lnTo>
                    <a:pt x="360" y="145"/>
                  </a:lnTo>
                  <a:lnTo>
                    <a:pt x="360" y="140"/>
                  </a:lnTo>
                  <a:lnTo>
                    <a:pt x="360" y="140"/>
                  </a:lnTo>
                  <a:lnTo>
                    <a:pt x="351" y="140"/>
                  </a:lnTo>
                  <a:lnTo>
                    <a:pt x="347" y="145"/>
                  </a:lnTo>
                  <a:lnTo>
                    <a:pt x="347" y="149"/>
                  </a:lnTo>
                  <a:lnTo>
                    <a:pt x="351" y="153"/>
                  </a:lnTo>
                  <a:lnTo>
                    <a:pt x="351" y="153"/>
                  </a:lnTo>
                  <a:close/>
                  <a:moveTo>
                    <a:pt x="180" y="162"/>
                  </a:moveTo>
                  <a:lnTo>
                    <a:pt x="180" y="162"/>
                  </a:lnTo>
                  <a:lnTo>
                    <a:pt x="189" y="162"/>
                  </a:lnTo>
                  <a:lnTo>
                    <a:pt x="189" y="162"/>
                  </a:lnTo>
                  <a:lnTo>
                    <a:pt x="189" y="158"/>
                  </a:lnTo>
                  <a:lnTo>
                    <a:pt x="189" y="153"/>
                  </a:lnTo>
                  <a:lnTo>
                    <a:pt x="185" y="153"/>
                  </a:lnTo>
                  <a:lnTo>
                    <a:pt x="185" y="153"/>
                  </a:lnTo>
                  <a:lnTo>
                    <a:pt x="180" y="158"/>
                  </a:lnTo>
                  <a:lnTo>
                    <a:pt x="180" y="158"/>
                  </a:lnTo>
                  <a:lnTo>
                    <a:pt x="180" y="162"/>
                  </a:lnTo>
                  <a:lnTo>
                    <a:pt x="180" y="162"/>
                  </a:lnTo>
                  <a:close/>
                  <a:moveTo>
                    <a:pt x="66" y="166"/>
                  </a:moveTo>
                  <a:lnTo>
                    <a:pt x="66" y="166"/>
                  </a:lnTo>
                  <a:lnTo>
                    <a:pt x="66" y="175"/>
                  </a:lnTo>
                  <a:lnTo>
                    <a:pt x="66" y="175"/>
                  </a:lnTo>
                  <a:lnTo>
                    <a:pt x="71" y="180"/>
                  </a:lnTo>
                  <a:lnTo>
                    <a:pt x="79" y="180"/>
                  </a:lnTo>
                  <a:lnTo>
                    <a:pt x="79" y="180"/>
                  </a:lnTo>
                  <a:lnTo>
                    <a:pt x="79" y="171"/>
                  </a:lnTo>
                  <a:lnTo>
                    <a:pt x="79" y="166"/>
                  </a:lnTo>
                  <a:lnTo>
                    <a:pt x="79" y="166"/>
                  </a:lnTo>
                  <a:lnTo>
                    <a:pt x="71" y="166"/>
                  </a:lnTo>
                  <a:lnTo>
                    <a:pt x="66" y="166"/>
                  </a:lnTo>
                  <a:lnTo>
                    <a:pt x="66" y="166"/>
                  </a:lnTo>
                  <a:close/>
                  <a:moveTo>
                    <a:pt x="242" y="193"/>
                  </a:moveTo>
                  <a:lnTo>
                    <a:pt x="242" y="193"/>
                  </a:lnTo>
                  <a:lnTo>
                    <a:pt x="237" y="180"/>
                  </a:lnTo>
                  <a:lnTo>
                    <a:pt x="228" y="171"/>
                  </a:lnTo>
                  <a:lnTo>
                    <a:pt x="228" y="171"/>
                  </a:lnTo>
                  <a:lnTo>
                    <a:pt x="224" y="180"/>
                  </a:lnTo>
                  <a:lnTo>
                    <a:pt x="224" y="184"/>
                  </a:lnTo>
                  <a:lnTo>
                    <a:pt x="228" y="193"/>
                  </a:lnTo>
                  <a:lnTo>
                    <a:pt x="242" y="193"/>
                  </a:lnTo>
                  <a:lnTo>
                    <a:pt x="242" y="193"/>
                  </a:lnTo>
                  <a:close/>
                  <a:moveTo>
                    <a:pt x="303" y="188"/>
                  </a:moveTo>
                  <a:lnTo>
                    <a:pt x="303" y="188"/>
                  </a:lnTo>
                  <a:lnTo>
                    <a:pt x="307" y="188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07" y="184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8"/>
                  </a:lnTo>
                  <a:lnTo>
                    <a:pt x="303" y="188"/>
                  </a:lnTo>
                  <a:close/>
                  <a:moveTo>
                    <a:pt x="312" y="210"/>
                  </a:moveTo>
                  <a:lnTo>
                    <a:pt x="312" y="210"/>
                  </a:lnTo>
                  <a:lnTo>
                    <a:pt x="325" y="210"/>
                  </a:lnTo>
                  <a:lnTo>
                    <a:pt x="325" y="210"/>
                  </a:lnTo>
                  <a:lnTo>
                    <a:pt x="325" y="201"/>
                  </a:lnTo>
                  <a:lnTo>
                    <a:pt x="325" y="197"/>
                  </a:lnTo>
                  <a:lnTo>
                    <a:pt x="329" y="193"/>
                  </a:lnTo>
                  <a:lnTo>
                    <a:pt x="334" y="188"/>
                  </a:lnTo>
                  <a:lnTo>
                    <a:pt x="334" y="188"/>
                  </a:lnTo>
                  <a:lnTo>
                    <a:pt x="325" y="188"/>
                  </a:lnTo>
                  <a:lnTo>
                    <a:pt x="320" y="188"/>
                  </a:lnTo>
                  <a:lnTo>
                    <a:pt x="320" y="188"/>
                  </a:lnTo>
                  <a:lnTo>
                    <a:pt x="316" y="193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07" y="197"/>
                  </a:lnTo>
                  <a:lnTo>
                    <a:pt x="303" y="197"/>
                  </a:lnTo>
                  <a:lnTo>
                    <a:pt x="299" y="197"/>
                  </a:lnTo>
                  <a:lnTo>
                    <a:pt x="299" y="197"/>
                  </a:lnTo>
                  <a:lnTo>
                    <a:pt x="312" y="201"/>
                  </a:lnTo>
                  <a:lnTo>
                    <a:pt x="312" y="201"/>
                  </a:lnTo>
                  <a:lnTo>
                    <a:pt x="312" y="210"/>
                  </a:lnTo>
                  <a:lnTo>
                    <a:pt x="312" y="210"/>
                  </a:lnTo>
                  <a:close/>
                  <a:moveTo>
                    <a:pt x="325" y="219"/>
                  </a:moveTo>
                  <a:lnTo>
                    <a:pt x="325" y="219"/>
                  </a:lnTo>
                  <a:lnTo>
                    <a:pt x="338" y="219"/>
                  </a:lnTo>
                  <a:lnTo>
                    <a:pt x="338" y="219"/>
                  </a:lnTo>
                  <a:lnTo>
                    <a:pt x="334" y="210"/>
                  </a:lnTo>
                  <a:lnTo>
                    <a:pt x="329" y="210"/>
                  </a:lnTo>
                  <a:lnTo>
                    <a:pt x="329" y="210"/>
                  </a:lnTo>
                  <a:lnTo>
                    <a:pt x="325" y="210"/>
                  </a:lnTo>
                  <a:lnTo>
                    <a:pt x="325" y="219"/>
                  </a:lnTo>
                  <a:lnTo>
                    <a:pt x="325" y="219"/>
                  </a:lnTo>
                  <a:close/>
                  <a:moveTo>
                    <a:pt x="158" y="228"/>
                  </a:moveTo>
                  <a:lnTo>
                    <a:pt x="158" y="228"/>
                  </a:lnTo>
                  <a:lnTo>
                    <a:pt x="163" y="228"/>
                  </a:lnTo>
                  <a:lnTo>
                    <a:pt x="167" y="223"/>
                  </a:lnTo>
                  <a:lnTo>
                    <a:pt x="167" y="223"/>
                  </a:lnTo>
                  <a:lnTo>
                    <a:pt x="163" y="219"/>
                  </a:lnTo>
                  <a:lnTo>
                    <a:pt x="154" y="215"/>
                  </a:lnTo>
                  <a:lnTo>
                    <a:pt x="154" y="215"/>
                  </a:lnTo>
                  <a:lnTo>
                    <a:pt x="154" y="219"/>
                  </a:lnTo>
                  <a:lnTo>
                    <a:pt x="158" y="228"/>
                  </a:lnTo>
                  <a:lnTo>
                    <a:pt x="158" y="228"/>
                  </a:lnTo>
                  <a:close/>
                  <a:moveTo>
                    <a:pt x="97" y="223"/>
                  </a:moveTo>
                  <a:lnTo>
                    <a:pt x="97" y="223"/>
                  </a:lnTo>
                  <a:lnTo>
                    <a:pt x="93" y="223"/>
                  </a:lnTo>
                  <a:lnTo>
                    <a:pt x="88" y="219"/>
                  </a:lnTo>
                  <a:lnTo>
                    <a:pt x="75" y="219"/>
                  </a:lnTo>
                  <a:lnTo>
                    <a:pt x="75" y="219"/>
                  </a:lnTo>
                  <a:lnTo>
                    <a:pt x="75" y="223"/>
                  </a:lnTo>
                  <a:lnTo>
                    <a:pt x="84" y="228"/>
                  </a:lnTo>
                  <a:lnTo>
                    <a:pt x="93" y="232"/>
                  </a:lnTo>
                  <a:lnTo>
                    <a:pt x="97" y="223"/>
                  </a:lnTo>
                  <a:lnTo>
                    <a:pt x="97" y="223"/>
                  </a:lnTo>
                  <a:close/>
                  <a:moveTo>
                    <a:pt x="215" y="237"/>
                  </a:moveTo>
                  <a:lnTo>
                    <a:pt x="215" y="237"/>
                  </a:lnTo>
                  <a:lnTo>
                    <a:pt x="220" y="241"/>
                  </a:lnTo>
                  <a:lnTo>
                    <a:pt x="220" y="245"/>
                  </a:lnTo>
                  <a:lnTo>
                    <a:pt x="224" y="250"/>
                  </a:lnTo>
                  <a:lnTo>
                    <a:pt x="228" y="250"/>
                  </a:lnTo>
                  <a:lnTo>
                    <a:pt x="228" y="250"/>
                  </a:lnTo>
                  <a:lnTo>
                    <a:pt x="228" y="237"/>
                  </a:lnTo>
                  <a:lnTo>
                    <a:pt x="228" y="223"/>
                  </a:lnTo>
                  <a:lnTo>
                    <a:pt x="228" y="223"/>
                  </a:lnTo>
                  <a:lnTo>
                    <a:pt x="224" y="223"/>
                  </a:lnTo>
                  <a:lnTo>
                    <a:pt x="220" y="223"/>
                  </a:lnTo>
                  <a:lnTo>
                    <a:pt x="215" y="232"/>
                  </a:lnTo>
                  <a:lnTo>
                    <a:pt x="215" y="237"/>
                  </a:lnTo>
                  <a:lnTo>
                    <a:pt x="215" y="237"/>
                  </a:lnTo>
                  <a:close/>
                  <a:moveTo>
                    <a:pt x="114" y="241"/>
                  </a:moveTo>
                  <a:lnTo>
                    <a:pt x="114" y="241"/>
                  </a:lnTo>
                  <a:lnTo>
                    <a:pt x="119" y="241"/>
                  </a:lnTo>
                  <a:lnTo>
                    <a:pt x="119" y="232"/>
                  </a:lnTo>
                  <a:lnTo>
                    <a:pt x="119" y="228"/>
                  </a:lnTo>
                  <a:lnTo>
                    <a:pt x="114" y="223"/>
                  </a:lnTo>
                  <a:lnTo>
                    <a:pt x="114" y="223"/>
                  </a:lnTo>
                  <a:lnTo>
                    <a:pt x="114" y="232"/>
                  </a:lnTo>
                  <a:lnTo>
                    <a:pt x="114" y="241"/>
                  </a:lnTo>
                  <a:lnTo>
                    <a:pt x="114" y="241"/>
                  </a:lnTo>
                  <a:close/>
                  <a:moveTo>
                    <a:pt x="132" y="237"/>
                  </a:moveTo>
                  <a:lnTo>
                    <a:pt x="132" y="237"/>
                  </a:lnTo>
                  <a:lnTo>
                    <a:pt x="141" y="237"/>
                  </a:lnTo>
                  <a:lnTo>
                    <a:pt x="145" y="232"/>
                  </a:lnTo>
                  <a:lnTo>
                    <a:pt x="145" y="232"/>
                  </a:lnTo>
                  <a:lnTo>
                    <a:pt x="141" y="228"/>
                  </a:lnTo>
                  <a:lnTo>
                    <a:pt x="132" y="228"/>
                  </a:lnTo>
                  <a:lnTo>
                    <a:pt x="132" y="228"/>
                  </a:lnTo>
                  <a:lnTo>
                    <a:pt x="132" y="237"/>
                  </a:lnTo>
                  <a:lnTo>
                    <a:pt x="132" y="237"/>
                  </a:lnTo>
                  <a:close/>
                  <a:moveTo>
                    <a:pt x="307" y="245"/>
                  </a:moveTo>
                  <a:lnTo>
                    <a:pt x="307" y="245"/>
                  </a:lnTo>
                  <a:lnTo>
                    <a:pt x="307" y="245"/>
                  </a:lnTo>
                  <a:lnTo>
                    <a:pt x="303" y="245"/>
                  </a:lnTo>
                  <a:lnTo>
                    <a:pt x="303" y="245"/>
                  </a:lnTo>
                  <a:lnTo>
                    <a:pt x="299" y="254"/>
                  </a:lnTo>
                  <a:lnTo>
                    <a:pt x="299" y="254"/>
                  </a:lnTo>
                  <a:lnTo>
                    <a:pt x="303" y="258"/>
                  </a:lnTo>
                  <a:lnTo>
                    <a:pt x="307" y="254"/>
                  </a:lnTo>
                  <a:lnTo>
                    <a:pt x="312" y="254"/>
                  </a:lnTo>
                  <a:lnTo>
                    <a:pt x="312" y="254"/>
                  </a:lnTo>
                  <a:lnTo>
                    <a:pt x="312" y="254"/>
                  </a:lnTo>
                  <a:lnTo>
                    <a:pt x="307" y="258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6" y="267"/>
                  </a:lnTo>
                  <a:lnTo>
                    <a:pt x="316" y="267"/>
                  </a:lnTo>
                  <a:lnTo>
                    <a:pt x="316" y="258"/>
                  </a:lnTo>
                  <a:lnTo>
                    <a:pt x="316" y="258"/>
                  </a:lnTo>
                  <a:lnTo>
                    <a:pt x="320" y="254"/>
                  </a:lnTo>
                  <a:lnTo>
                    <a:pt x="325" y="250"/>
                  </a:lnTo>
                  <a:lnTo>
                    <a:pt x="325" y="237"/>
                  </a:lnTo>
                  <a:lnTo>
                    <a:pt x="325" y="237"/>
                  </a:lnTo>
                  <a:lnTo>
                    <a:pt x="316" y="241"/>
                  </a:lnTo>
                  <a:lnTo>
                    <a:pt x="307" y="245"/>
                  </a:lnTo>
                  <a:lnTo>
                    <a:pt x="307" y="245"/>
                  </a:lnTo>
                  <a:close/>
                  <a:moveTo>
                    <a:pt x="268" y="245"/>
                  </a:moveTo>
                  <a:lnTo>
                    <a:pt x="268" y="245"/>
                  </a:lnTo>
                  <a:lnTo>
                    <a:pt x="268" y="250"/>
                  </a:lnTo>
                  <a:lnTo>
                    <a:pt x="272" y="254"/>
                  </a:lnTo>
                  <a:lnTo>
                    <a:pt x="272" y="254"/>
                  </a:lnTo>
                  <a:lnTo>
                    <a:pt x="285" y="254"/>
                  </a:lnTo>
                  <a:lnTo>
                    <a:pt x="290" y="254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77" y="245"/>
                  </a:lnTo>
                  <a:lnTo>
                    <a:pt x="268" y="245"/>
                  </a:lnTo>
                  <a:lnTo>
                    <a:pt x="268" y="245"/>
                  </a:lnTo>
                  <a:close/>
                  <a:moveTo>
                    <a:pt x="141" y="258"/>
                  </a:moveTo>
                  <a:lnTo>
                    <a:pt x="141" y="258"/>
                  </a:lnTo>
                  <a:lnTo>
                    <a:pt x="145" y="263"/>
                  </a:lnTo>
                  <a:lnTo>
                    <a:pt x="145" y="267"/>
                  </a:lnTo>
                  <a:lnTo>
                    <a:pt x="154" y="263"/>
                  </a:lnTo>
                  <a:lnTo>
                    <a:pt x="154" y="263"/>
                  </a:lnTo>
                  <a:lnTo>
                    <a:pt x="154" y="258"/>
                  </a:lnTo>
                  <a:lnTo>
                    <a:pt x="150" y="258"/>
                  </a:lnTo>
                  <a:lnTo>
                    <a:pt x="141" y="258"/>
                  </a:lnTo>
                  <a:lnTo>
                    <a:pt x="141" y="258"/>
                  </a:lnTo>
                  <a:close/>
                  <a:moveTo>
                    <a:pt x="101" y="267"/>
                  </a:moveTo>
                  <a:lnTo>
                    <a:pt x="101" y="267"/>
                  </a:lnTo>
                  <a:lnTo>
                    <a:pt x="106" y="272"/>
                  </a:lnTo>
                  <a:lnTo>
                    <a:pt x="110" y="272"/>
                  </a:lnTo>
                  <a:lnTo>
                    <a:pt x="114" y="272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0" y="267"/>
                  </a:lnTo>
                  <a:lnTo>
                    <a:pt x="101" y="267"/>
                  </a:lnTo>
                  <a:lnTo>
                    <a:pt x="101" y="267"/>
                  </a:lnTo>
                  <a:close/>
                  <a:moveTo>
                    <a:pt x="320" y="276"/>
                  </a:moveTo>
                  <a:lnTo>
                    <a:pt x="320" y="276"/>
                  </a:lnTo>
                  <a:lnTo>
                    <a:pt x="325" y="285"/>
                  </a:lnTo>
                  <a:lnTo>
                    <a:pt x="325" y="285"/>
                  </a:lnTo>
                  <a:lnTo>
                    <a:pt x="329" y="285"/>
                  </a:lnTo>
                  <a:lnTo>
                    <a:pt x="334" y="276"/>
                  </a:lnTo>
                  <a:lnTo>
                    <a:pt x="334" y="276"/>
                  </a:lnTo>
                  <a:lnTo>
                    <a:pt x="320" y="276"/>
                  </a:lnTo>
                  <a:lnTo>
                    <a:pt x="320" y="276"/>
                  </a:lnTo>
                  <a:close/>
                  <a:moveTo>
                    <a:pt x="53" y="285"/>
                  </a:moveTo>
                  <a:lnTo>
                    <a:pt x="53" y="285"/>
                  </a:lnTo>
                  <a:lnTo>
                    <a:pt x="57" y="289"/>
                  </a:lnTo>
                  <a:lnTo>
                    <a:pt x="62" y="285"/>
                  </a:lnTo>
                  <a:lnTo>
                    <a:pt x="71" y="285"/>
                  </a:lnTo>
                  <a:lnTo>
                    <a:pt x="71" y="285"/>
                  </a:lnTo>
                  <a:lnTo>
                    <a:pt x="71" y="280"/>
                  </a:lnTo>
                  <a:lnTo>
                    <a:pt x="62" y="280"/>
                  </a:lnTo>
                  <a:lnTo>
                    <a:pt x="57" y="280"/>
                  </a:lnTo>
                  <a:lnTo>
                    <a:pt x="53" y="285"/>
                  </a:lnTo>
                  <a:lnTo>
                    <a:pt x="53" y="285"/>
                  </a:lnTo>
                  <a:close/>
                  <a:moveTo>
                    <a:pt x="250" y="294"/>
                  </a:moveTo>
                  <a:lnTo>
                    <a:pt x="250" y="294"/>
                  </a:lnTo>
                  <a:lnTo>
                    <a:pt x="246" y="289"/>
                  </a:lnTo>
                  <a:lnTo>
                    <a:pt x="242" y="289"/>
                  </a:lnTo>
                  <a:lnTo>
                    <a:pt x="242" y="289"/>
                  </a:lnTo>
                  <a:lnTo>
                    <a:pt x="242" y="298"/>
                  </a:lnTo>
                  <a:lnTo>
                    <a:pt x="246" y="298"/>
                  </a:lnTo>
                  <a:lnTo>
                    <a:pt x="250" y="298"/>
                  </a:lnTo>
                  <a:lnTo>
                    <a:pt x="250" y="294"/>
                  </a:lnTo>
                  <a:lnTo>
                    <a:pt x="250" y="294"/>
                  </a:lnTo>
                  <a:close/>
                  <a:moveTo>
                    <a:pt x="259" y="302"/>
                  </a:moveTo>
                  <a:lnTo>
                    <a:pt x="259" y="302"/>
                  </a:lnTo>
                  <a:lnTo>
                    <a:pt x="263" y="307"/>
                  </a:lnTo>
                  <a:lnTo>
                    <a:pt x="263" y="307"/>
                  </a:lnTo>
                  <a:lnTo>
                    <a:pt x="272" y="302"/>
                  </a:lnTo>
                  <a:lnTo>
                    <a:pt x="272" y="298"/>
                  </a:lnTo>
                  <a:lnTo>
                    <a:pt x="272" y="298"/>
                  </a:lnTo>
                  <a:lnTo>
                    <a:pt x="268" y="294"/>
                  </a:lnTo>
                  <a:lnTo>
                    <a:pt x="263" y="294"/>
                  </a:lnTo>
                  <a:lnTo>
                    <a:pt x="263" y="298"/>
                  </a:lnTo>
                  <a:lnTo>
                    <a:pt x="259" y="302"/>
                  </a:lnTo>
                  <a:lnTo>
                    <a:pt x="259" y="302"/>
                  </a:lnTo>
                  <a:close/>
                  <a:moveTo>
                    <a:pt x="141" y="302"/>
                  </a:moveTo>
                  <a:lnTo>
                    <a:pt x="141" y="302"/>
                  </a:lnTo>
                  <a:lnTo>
                    <a:pt x="150" y="307"/>
                  </a:lnTo>
                  <a:lnTo>
                    <a:pt x="154" y="307"/>
                  </a:lnTo>
                  <a:lnTo>
                    <a:pt x="171" y="302"/>
                  </a:lnTo>
                  <a:lnTo>
                    <a:pt x="171" y="302"/>
                  </a:lnTo>
                  <a:lnTo>
                    <a:pt x="167" y="298"/>
                  </a:lnTo>
                  <a:lnTo>
                    <a:pt x="158" y="298"/>
                  </a:lnTo>
                  <a:lnTo>
                    <a:pt x="145" y="298"/>
                  </a:lnTo>
                  <a:lnTo>
                    <a:pt x="141" y="302"/>
                  </a:lnTo>
                  <a:lnTo>
                    <a:pt x="141" y="302"/>
                  </a:lnTo>
                  <a:close/>
                  <a:moveTo>
                    <a:pt x="285" y="320"/>
                  </a:moveTo>
                  <a:lnTo>
                    <a:pt x="285" y="320"/>
                  </a:lnTo>
                  <a:lnTo>
                    <a:pt x="294" y="324"/>
                  </a:lnTo>
                  <a:lnTo>
                    <a:pt x="299" y="324"/>
                  </a:lnTo>
                  <a:lnTo>
                    <a:pt x="303" y="320"/>
                  </a:lnTo>
                  <a:lnTo>
                    <a:pt x="303" y="320"/>
                  </a:lnTo>
                  <a:lnTo>
                    <a:pt x="299" y="315"/>
                  </a:lnTo>
                  <a:lnTo>
                    <a:pt x="294" y="311"/>
                  </a:lnTo>
                  <a:lnTo>
                    <a:pt x="285" y="311"/>
                  </a:lnTo>
                  <a:lnTo>
                    <a:pt x="285" y="320"/>
                  </a:lnTo>
                  <a:lnTo>
                    <a:pt x="285" y="320"/>
                  </a:lnTo>
                  <a:close/>
                  <a:moveTo>
                    <a:pt x="382" y="315"/>
                  </a:moveTo>
                  <a:lnTo>
                    <a:pt x="382" y="315"/>
                  </a:lnTo>
                  <a:lnTo>
                    <a:pt x="373" y="311"/>
                  </a:lnTo>
                  <a:lnTo>
                    <a:pt x="373" y="311"/>
                  </a:lnTo>
                  <a:lnTo>
                    <a:pt x="373" y="315"/>
                  </a:lnTo>
                  <a:lnTo>
                    <a:pt x="377" y="320"/>
                  </a:lnTo>
                  <a:lnTo>
                    <a:pt x="382" y="315"/>
                  </a:lnTo>
                  <a:lnTo>
                    <a:pt x="382" y="315"/>
                  </a:lnTo>
                  <a:lnTo>
                    <a:pt x="382" y="315"/>
                  </a:lnTo>
                  <a:close/>
                  <a:moveTo>
                    <a:pt x="334" y="337"/>
                  </a:moveTo>
                  <a:lnTo>
                    <a:pt x="334" y="337"/>
                  </a:lnTo>
                  <a:lnTo>
                    <a:pt x="325" y="315"/>
                  </a:lnTo>
                  <a:lnTo>
                    <a:pt x="325" y="315"/>
                  </a:lnTo>
                  <a:lnTo>
                    <a:pt x="320" y="315"/>
                  </a:lnTo>
                  <a:lnTo>
                    <a:pt x="320" y="315"/>
                  </a:lnTo>
                  <a:lnTo>
                    <a:pt x="320" y="333"/>
                  </a:lnTo>
                  <a:lnTo>
                    <a:pt x="325" y="337"/>
                  </a:lnTo>
                  <a:lnTo>
                    <a:pt x="334" y="337"/>
                  </a:lnTo>
                  <a:lnTo>
                    <a:pt x="334" y="337"/>
                  </a:lnTo>
                  <a:close/>
                  <a:moveTo>
                    <a:pt x="360" y="329"/>
                  </a:moveTo>
                  <a:lnTo>
                    <a:pt x="360" y="329"/>
                  </a:lnTo>
                  <a:lnTo>
                    <a:pt x="355" y="324"/>
                  </a:lnTo>
                  <a:lnTo>
                    <a:pt x="347" y="324"/>
                  </a:lnTo>
                  <a:lnTo>
                    <a:pt x="347" y="324"/>
                  </a:lnTo>
                  <a:lnTo>
                    <a:pt x="347" y="329"/>
                  </a:lnTo>
                  <a:lnTo>
                    <a:pt x="351" y="333"/>
                  </a:lnTo>
                  <a:lnTo>
                    <a:pt x="355" y="333"/>
                  </a:lnTo>
                  <a:lnTo>
                    <a:pt x="360" y="329"/>
                  </a:lnTo>
                  <a:lnTo>
                    <a:pt x="360" y="329"/>
                  </a:lnTo>
                  <a:close/>
                  <a:moveTo>
                    <a:pt x="154" y="333"/>
                  </a:moveTo>
                  <a:lnTo>
                    <a:pt x="154" y="333"/>
                  </a:lnTo>
                  <a:lnTo>
                    <a:pt x="154" y="329"/>
                  </a:lnTo>
                  <a:lnTo>
                    <a:pt x="145" y="329"/>
                  </a:lnTo>
                  <a:lnTo>
                    <a:pt x="145" y="329"/>
                  </a:lnTo>
                  <a:lnTo>
                    <a:pt x="150" y="333"/>
                  </a:lnTo>
                  <a:lnTo>
                    <a:pt x="154" y="333"/>
                  </a:lnTo>
                  <a:lnTo>
                    <a:pt x="154" y="333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" name="Freeform 1564"/>
            <p:cNvSpPr>
              <a:spLocks/>
            </p:cNvSpPr>
            <p:nvPr/>
          </p:nvSpPr>
          <p:spPr bwMode="auto">
            <a:xfrm>
              <a:off x="2910" y="2535"/>
              <a:ext cx="35" cy="22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8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7" y="5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6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0" y="5"/>
                </a:cxn>
                <a:cxn ang="0">
                  <a:pos x="26" y="9"/>
                </a:cxn>
                <a:cxn ang="0">
                  <a:pos x="26" y="13"/>
                </a:cxn>
                <a:cxn ang="0">
                  <a:pos x="26" y="22"/>
                </a:cxn>
                <a:cxn ang="0">
                  <a:pos x="26" y="22"/>
                </a:cxn>
                <a:cxn ang="0">
                  <a:pos x="13" y="22"/>
                </a:cxn>
                <a:cxn ang="0">
                  <a:pos x="13" y="22"/>
                </a:cxn>
                <a:cxn ang="0">
                  <a:pos x="13" y="13"/>
                </a:cxn>
                <a:cxn ang="0">
                  <a:pos x="13" y="13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5" h="22">
                  <a:moveTo>
                    <a:pt x="0" y="9"/>
                  </a:moveTo>
                  <a:lnTo>
                    <a:pt x="0" y="9"/>
                  </a:lnTo>
                  <a:lnTo>
                    <a:pt x="4" y="9"/>
                  </a:lnTo>
                  <a:lnTo>
                    <a:pt x="8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0" y="5"/>
                  </a:lnTo>
                  <a:lnTo>
                    <a:pt x="26" y="9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" name="Freeform 1565"/>
            <p:cNvSpPr>
              <a:spLocks/>
            </p:cNvSpPr>
            <p:nvPr/>
          </p:nvSpPr>
          <p:spPr bwMode="auto">
            <a:xfrm>
              <a:off x="4010" y="1536"/>
              <a:ext cx="477" cy="1968"/>
            </a:xfrm>
            <a:custGeom>
              <a:avLst/>
              <a:gdLst/>
              <a:ahLst/>
              <a:cxnLst>
                <a:cxn ang="0">
                  <a:pos x="249" y="1801"/>
                </a:cxn>
                <a:cxn ang="0">
                  <a:pos x="241" y="1924"/>
                </a:cxn>
                <a:cxn ang="0">
                  <a:pos x="223" y="1863"/>
                </a:cxn>
                <a:cxn ang="0">
                  <a:pos x="162" y="1911"/>
                </a:cxn>
                <a:cxn ang="0">
                  <a:pos x="35" y="1937"/>
                </a:cxn>
                <a:cxn ang="0">
                  <a:pos x="0" y="1929"/>
                </a:cxn>
                <a:cxn ang="0">
                  <a:pos x="65" y="1902"/>
                </a:cxn>
                <a:cxn ang="0">
                  <a:pos x="96" y="1885"/>
                </a:cxn>
                <a:cxn ang="0">
                  <a:pos x="144" y="1771"/>
                </a:cxn>
                <a:cxn ang="0">
                  <a:pos x="135" y="1394"/>
                </a:cxn>
                <a:cxn ang="0">
                  <a:pos x="144" y="1017"/>
                </a:cxn>
                <a:cxn ang="0">
                  <a:pos x="162" y="920"/>
                </a:cxn>
                <a:cxn ang="0">
                  <a:pos x="149" y="767"/>
                </a:cxn>
                <a:cxn ang="0">
                  <a:pos x="105" y="723"/>
                </a:cxn>
                <a:cxn ang="0">
                  <a:pos x="52" y="636"/>
                </a:cxn>
                <a:cxn ang="0">
                  <a:pos x="65" y="605"/>
                </a:cxn>
                <a:cxn ang="0">
                  <a:pos x="92" y="579"/>
                </a:cxn>
                <a:cxn ang="0">
                  <a:pos x="144" y="487"/>
                </a:cxn>
                <a:cxn ang="0">
                  <a:pos x="170" y="434"/>
                </a:cxn>
                <a:cxn ang="0">
                  <a:pos x="271" y="342"/>
                </a:cxn>
                <a:cxn ang="0">
                  <a:pos x="241" y="294"/>
                </a:cxn>
                <a:cxn ang="0">
                  <a:pos x="232" y="232"/>
                </a:cxn>
                <a:cxn ang="0">
                  <a:pos x="219" y="88"/>
                </a:cxn>
                <a:cxn ang="0">
                  <a:pos x="280" y="13"/>
                </a:cxn>
                <a:cxn ang="0">
                  <a:pos x="350" y="9"/>
                </a:cxn>
                <a:cxn ang="0">
                  <a:pos x="390" y="13"/>
                </a:cxn>
                <a:cxn ang="0">
                  <a:pos x="442" y="75"/>
                </a:cxn>
                <a:cxn ang="0">
                  <a:pos x="455" y="105"/>
                </a:cxn>
                <a:cxn ang="0">
                  <a:pos x="473" y="140"/>
                </a:cxn>
                <a:cxn ang="0">
                  <a:pos x="477" y="250"/>
                </a:cxn>
                <a:cxn ang="0">
                  <a:pos x="455" y="320"/>
                </a:cxn>
                <a:cxn ang="0">
                  <a:pos x="473" y="346"/>
                </a:cxn>
                <a:cxn ang="0">
                  <a:pos x="469" y="513"/>
                </a:cxn>
                <a:cxn ang="0">
                  <a:pos x="438" y="565"/>
                </a:cxn>
                <a:cxn ang="0">
                  <a:pos x="412" y="622"/>
                </a:cxn>
                <a:cxn ang="0">
                  <a:pos x="394" y="706"/>
                </a:cxn>
                <a:cxn ang="0">
                  <a:pos x="403" y="754"/>
                </a:cxn>
                <a:cxn ang="0">
                  <a:pos x="447" y="842"/>
                </a:cxn>
                <a:cxn ang="0">
                  <a:pos x="460" y="916"/>
                </a:cxn>
                <a:cxn ang="0">
                  <a:pos x="455" y="1008"/>
                </a:cxn>
                <a:cxn ang="0">
                  <a:pos x="477" y="1385"/>
                </a:cxn>
                <a:cxn ang="0">
                  <a:pos x="477" y="1455"/>
                </a:cxn>
                <a:cxn ang="0">
                  <a:pos x="464" y="1600"/>
                </a:cxn>
                <a:cxn ang="0">
                  <a:pos x="455" y="1762"/>
                </a:cxn>
                <a:cxn ang="0">
                  <a:pos x="473" y="1828"/>
                </a:cxn>
                <a:cxn ang="0">
                  <a:pos x="451" y="1898"/>
                </a:cxn>
                <a:cxn ang="0">
                  <a:pos x="442" y="1937"/>
                </a:cxn>
                <a:cxn ang="0">
                  <a:pos x="337" y="1968"/>
                </a:cxn>
                <a:cxn ang="0">
                  <a:pos x="328" y="1929"/>
                </a:cxn>
                <a:cxn ang="0">
                  <a:pos x="376" y="1819"/>
                </a:cxn>
                <a:cxn ang="0">
                  <a:pos x="390" y="1687"/>
                </a:cxn>
                <a:cxn ang="0">
                  <a:pos x="372" y="1499"/>
                </a:cxn>
                <a:cxn ang="0">
                  <a:pos x="333" y="1385"/>
                </a:cxn>
                <a:cxn ang="0">
                  <a:pos x="280" y="1473"/>
                </a:cxn>
                <a:cxn ang="0">
                  <a:pos x="245" y="1617"/>
                </a:cxn>
                <a:cxn ang="0">
                  <a:pos x="227" y="1727"/>
                </a:cxn>
              </a:cxnLst>
              <a:rect l="0" t="0" r="r" b="b"/>
              <a:pathLst>
                <a:path w="477" h="1968">
                  <a:moveTo>
                    <a:pt x="241" y="1775"/>
                  </a:moveTo>
                  <a:lnTo>
                    <a:pt x="241" y="1775"/>
                  </a:lnTo>
                  <a:lnTo>
                    <a:pt x="245" y="1784"/>
                  </a:lnTo>
                  <a:lnTo>
                    <a:pt x="249" y="1801"/>
                  </a:lnTo>
                  <a:lnTo>
                    <a:pt x="254" y="1828"/>
                  </a:lnTo>
                  <a:lnTo>
                    <a:pt x="254" y="1845"/>
                  </a:lnTo>
                  <a:lnTo>
                    <a:pt x="249" y="1863"/>
                  </a:lnTo>
                  <a:lnTo>
                    <a:pt x="241" y="1924"/>
                  </a:lnTo>
                  <a:lnTo>
                    <a:pt x="232" y="1924"/>
                  </a:lnTo>
                  <a:lnTo>
                    <a:pt x="232" y="1863"/>
                  </a:lnTo>
                  <a:lnTo>
                    <a:pt x="223" y="1863"/>
                  </a:lnTo>
                  <a:lnTo>
                    <a:pt x="223" y="1863"/>
                  </a:lnTo>
                  <a:lnTo>
                    <a:pt x="201" y="1876"/>
                  </a:lnTo>
                  <a:lnTo>
                    <a:pt x="179" y="1889"/>
                  </a:lnTo>
                  <a:lnTo>
                    <a:pt x="162" y="1911"/>
                  </a:lnTo>
                  <a:lnTo>
                    <a:pt x="162" y="1911"/>
                  </a:lnTo>
                  <a:lnTo>
                    <a:pt x="153" y="1924"/>
                  </a:lnTo>
                  <a:lnTo>
                    <a:pt x="144" y="1933"/>
                  </a:lnTo>
                  <a:lnTo>
                    <a:pt x="122" y="1937"/>
                  </a:lnTo>
                  <a:lnTo>
                    <a:pt x="35" y="1937"/>
                  </a:lnTo>
                  <a:lnTo>
                    <a:pt x="35" y="1937"/>
                  </a:lnTo>
                  <a:lnTo>
                    <a:pt x="21" y="1937"/>
                  </a:lnTo>
                  <a:lnTo>
                    <a:pt x="8" y="1933"/>
                  </a:lnTo>
                  <a:lnTo>
                    <a:pt x="0" y="1929"/>
                  </a:lnTo>
                  <a:lnTo>
                    <a:pt x="0" y="1915"/>
                  </a:lnTo>
                  <a:lnTo>
                    <a:pt x="0" y="1915"/>
                  </a:lnTo>
                  <a:lnTo>
                    <a:pt x="39" y="1911"/>
                  </a:lnTo>
                  <a:lnTo>
                    <a:pt x="65" y="1902"/>
                  </a:lnTo>
                  <a:lnTo>
                    <a:pt x="78" y="1898"/>
                  </a:lnTo>
                  <a:lnTo>
                    <a:pt x="87" y="1889"/>
                  </a:lnTo>
                  <a:lnTo>
                    <a:pt x="96" y="1885"/>
                  </a:lnTo>
                  <a:lnTo>
                    <a:pt x="96" y="1885"/>
                  </a:lnTo>
                  <a:lnTo>
                    <a:pt x="114" y="1841"/>
                  </a:lnTo>
                  <a:lnTo>
                    <a:pt x="140" y="1784"/>
                  </a:lnTo>
                  <a:lnTo>
                    <a:pt x="140" y="1784"/>
                  </a:lnTo>
                  <a:lnTo>
                    <a:pt x="144" y="1771"/>
                  </a:lnTo>
                  <a:lnTo>
                    <a:pt x="149" y="1753"/>
                  </a:lnTo>
                  <a:lnTo>
                    <a:pt x="153" y="1731"/>
                  </a:lnTo>
                  <a:lnTo>
                    <a:pt x="175" y="1407"/>
                  </a:lnTo>
                  <a:lnTo>
                    <a:pt x="135" y="1394"/>
                  </a:lnTo>
                  <a:lnTo>
                    <a:pt x="140" y="1087"/>
                  </a:lnTo>
                  <a:lnTo>
                    <a:pt x="140" y="1087"/>
                  </a:lnTo>
                  <a:lnTo>
                    <a:pt x="140" y="1048"/>
                  </a:lnTo>
                  <a:lnTo>
                    <a:pt x="144" y="1017"/>
                  </a:lnTo>
                  <a:lnTo>
                    <a:pt x="149" y="991"/>
                  </a:lnTo>
                  <a:lnTo>
                    <a:pt x="149" y="991"/>
                  </a:lnTo>
                  <a:lnTo>
                    <a:pt x="157" y="947"/>
                  </a:lnTo>
                  <a:lnTo>
                    <a:pt x="162" y="920"/>
                  </a:lnTo>
                  <a:lnTo>
                    <a:pt x="166" y="846"/>
                  </a:lnTo>
                  <a:lnTo>
                    <a:pt x="122" y="815"/>
                  </a:lnTo>
                  <a:lnTo>
                    <a:pt x="122" y="815"/>
                  </a:lnTo>
                  <a:lnTo>
                    <a:pt x="149" y="767"/>
                  </a:lnTo>
                  <a:lnTo>
                    <a:pt x="166" y="732"/>
                  </a:lnTo>
                  <a:lnTo>
                    <a:pt x="175" y="706"/>
                  </a:lnTo>
                  <a:lnTo>
                    <a:pt x="140" y="710"/>
                  </a:lnTo>
                  <a:lnTo>
                    <a:pt x="105" y="723"/>
                  </a:lnTo>
                  <a:lnTo>
                    <a:pt x="87" y="719"/>
                  </a:lnTo>
                  <a:lnTo>
                    <a:pt x="65" y="693"/>
                  </a:lnTo>
                  <a:lnTo>
                    <a:pt x="61" y="684"/>
                  </a:lnTo>
                  <a:lnTo>
                    <a:pt x="52" y="636"/>
                  </a:lnTo>
                  <a:lnTo>
                    <a:pt x="52" y="636"/>
                  </a:lnTo>
                  <a:lnTo>
                    <a:pt x="52" y="622"/>
                  </a:lnTo>
                  <a:lnTo>
                    <a:pt x="57" y="614"/>
                  </a:lnTo>
                  <a:lnTo>
                    <a:pt x="65" y="605"/>
                  </a:lnTo>
                  <a:lnTo>
                    <a:pt x="65" y="605"/>
                  </a:lnTo>
                  <a:lnTo>
                    <a:pt x="78" y="596"/>
                  </a:lnTo>
                  <a:lnTo>
                    <a:pt x="87" y="587"/>
                  </a:lnTo>
                  <a:lnTo>
                    <a:pt x="92" y="579"/>
                  </a:lnTo>
                  <a:lnTo>
                    <a:pt x="92" y="565"/>
                  </a:lnTo>
                  <a:lnTo>
                    <a:pt x="127" y="530"/>
                  </a:lnTo>
                  <a:lnTo>
                    <a:pt x="135" y="500"/>
                  </a:lnTo>
                  <a:lnTo>
                    <a:pt x="144" y="487"/>
                  </a:lnTo>
                  <a:lnTo>
                    <a:pt x="157" y="487"/>
                  </a:lnTo>
                  <a:lnTo>
                    <a:pt x="153" y="465"/>
                  </a:lnTo>
                  <a:lnTo>
                    <a:pt x="162" y="451"/>
                  </a:lnTo>
                  <a:lnTo>
                    <a:pt x="170" y="434"/>
                  </a:lnTo>
                  <a:lnTo>
                    <a:pt x="188" y="416"/>
                  </a:lnTo>
                  <a:lnTo>
                    <a:pt x="188" y="394"/>
                  </a:lnTo>
                  <a:lnTo>
                    <a:pt x="271" y="342"/>
                  </a:lnTo>
                  <a:lnTo>
                    <a:pt x="271" y="342"/>
                  </a:lnTo>
                  <a:lnTo>
                    <a:pt x="258" y="329"/>
                  </a:lnTo>
                  <a:lnTo>
                    <a:pt x="249" y="311"/>
                  </a:lnTo>
                  <a:lnTo>
                    <a:pt x="241" y="294"/>
                  </a:lnTo>
                  <a:lnTo>
                    <a:pt x="241" y="294"/>
                  </a:lnTo>
                  <a:lnTo>
                    <a:pt x="241" y="267"/>
                  </a:lnTo>
                  <a:lnTo>
                    <a:pt x="236" y="250"/>
                  </a:lnTo>
                  <a:lnTo>
                    <a:pt x="232" y="232"/>
                  </a:lnTo>
                  <a:lnTo>
                    <a:pt x="232" y="232"/>
                  </a:lnTo>
                  <a:lnTo>
                    <a:pt x="223" y="210"/>
                  </a:lnTo>
                  <a:lnTo>
                    <a:pt x="219" y="149"/>
                  </a:lnTo>
                  <a:lnTo>
                    <a:pt x="219" y="88"/>
                  </a:lnTo>
                  <a:lnTo>
                    <a:pt x="219" y="88"/>
                  </a:lnTo>
                  <a:lnTo>
                    <a:pt x="227" y="75"/>
                  </a:lnTo>
                  <a:lnTo>
                    <a:pt x="245" y="44"/>
                  </a:lnTo>
                  <a:lnTo>
                    <a:pt x="263" y="26"/>
                  </a:lnTo>
                  <a:lnTo>
                    <a:pt x="280" y="13"/>
                  </a:lnTo>
                  <a:lnTo>
                    <a:pt x="302" y="4"/>
                  </a:lnTo>
                  <a:lnTo>
                    <a:pt x="324" y="0"/>
                  </a:lnTo>
                  <a:lnTo>
                    <a:pt x="341" y="0"/>
                  </a:lnTo>
                  <a:lnTo>
                    <a:pt x="350" y="9"/>
                  </a:lnTo>
                  <a:lnTo>
                    <a:pt x="376" y="9"/>
                  </a:lnTo>
                  <a:lnTo>
                    <a:pt x="376" y="9"/>
                  </a:lnTo>
                  <a:lnTo>
                    <a:pt x="385" y="9"/>
                  </a:lnTo>
                  <a:lnTo>
                    <a:pt x="390" y="13"/>
                  </a:lnTo>
                  <a:lnTo>
                    <a:pt x="398" y="18"/>
                  </a:lnTo>
                  <a:lnTo>
                    <a:pt x="398" y="18"/>
                  </a:lnTo>
                  <a:lnTo>
                    <a:pt x="416" y="48"/>
                  </a:lnTo>
                  <a:lnTo>
                    <a:pt x="442" y="75"/>
                  </a:lnTo>
                  <a:lnTo>
                    <a:pt x="442" y="75"/>
                  </a:lnTo>
                  <a:lnTo>
                    <a:pt x="447" y="88"/>
                  </a:lnTo>
                  <a:lnTo>
                    <a:pt x="451" y="96"/>
                  </a:lnTo>
                  <a:lnTo>
                    <a:pt x="455" y="105"/>
                  </a:lnTo>
                  <a:lnTo>
                    <a:pt x="455" y="105"/>
                  </a:lnTo>
                  <a:lnTo>
                    <a:pt x="464" y="114"/>
                  </a:lnTo>
                  <a:lnTo>
                    <a:pt x="469" y="123"/>
                  </a:lnTo>
                  <a:lnTo>
                    <a:pt x="473" y="140"/>
                  </a:lnTo>
                  <a:lnTo>
                    <a:pt x="477" y="188"/>
                  </a:lnTo>
                  <a:lnTo>
                    <a:pt x="477" y="188"/>
                  </a:lnTo>
                  <a:lnTo>
                    <a:pt x="477" y="210"/>
                  </a:lnTo>
                  <a:lnTo>
                    <a:pt x="477" y="250"/>
                  </a:lnTo>
                  <a:lnTo>
                    <a:pt x="477" y="250"/>
                  </a:lnTo>
                  <a:lnTo>
                    <a:pt x="464" y="298"/>
                  </a:lnTo>
                  <a:lnTo>
                    <a:pt x="455" y="320"/>
                  </a:lnTo>
                  <a:lnTo>
                    <a:pt x="455" y="320"/>
                  </a:lnTo>
                  <a:lnTo>
                    <a:pt x="464" y="329"/>
                  </a:lnTo>
                  <a:lnTo>
                    <a:pt x="469" y="337"/>
                  </a:lnTo>
                  <a:lnTo>
                    <a:pt x="473" y="346"/>
                  </a:lnTo>
                  <a:lnTo>
                    <a:pt x="473" y="346"/>
                  </a:lnTo>
                  <a:lnTo>
                    <a:pt x="477" y="421"/>
                  </a:lnTo>
                  <a:lnTo>
                    <a:pt x="477" y="465"/>
                  </a:lnTo>
                  <a:lnTo>
                    <a:pt x="469" y="482"/>
                  </a:lnTo>
                  <a:lnTo>
                    <a:pt x="469" y="513"/>
                  </a:lnTo>
                  <a:lnTo>
                    <a:pt x="464" y="522"/>
                  </a:lnTo>
                  <a:lnTo>
                    <a:pt x="451" y="539"/>
                  </a:lnTo>
                  <a:lnTo>
                    <a:pt x="442" y="552"/>
                  </a:lnTo>
                  <a:lnTo>
                    <a:pt x="438" y="565"/>
                  </a:lnTo>
                  <a:lnTo>
                    <a:pt x="429" y="570"/>
                  </a:lnTo>
                  <a:lnTo>
                    <a:pt x="425" y="592"/>
                  </a:lnTo>
                  <a:lnTo>
                    <a:pt x="416" y="605"/>
                  </a:lnTo>
                  <a:lnTo>
                    <a:pt x="412" y="622"/>
                  </a:lnTo>
                  <a:lnTo>
                    <a:pt x="403" y="636"/>
                  </a:lnTo>
                  <a:lnTo>
                    <a:pt x="403" y="636"/>
                  </a:lnTo>
                  <a:lnTo>
                    <a:pt x="398" y="657"/>
                  </a:lnTo>
                  <a:lnTo>
                    <a:pt x="394" y="706"/>
                  </a:lnTo>
                  <a:lnTo>
                    <a:pt x="394" y="706"/>
                  </a:lnTo>
                  <a:lnTo>
                    <a:pt x="398" y="741"/>
                  </a:lnTo>
                  <a:lnTo>
                    <a:pt x="403" y="754"/>
                  </a:lnTo>
                  <a:lnTo>
                    <a:pt x="403" y="754"/>
                  </a:lnTo>
                  <a:lnTo>
                    <a:pt x="425" y="789"/>
                  </a:lnTo>
                  <a:lnTo>
                    <a:pt x="442" y="820"/>
                  </a:lnTo>
                  <a:lnTo>
                    <a:pt x="447" y="833"/>
                  </a:lnTo>
                  <a:lnTo>
                    <a:pt x="447" y="842"/>
                  </a:lnTo>
                  <a:lnTo>
                    <a:pt x="455" y="863"/>
                  </a:lnTo>
                  <a:lnTo>
                    <a:pt x="460" y="885"/>
                  </a:lnTo>
                  <a:lnTo>
                    <a:pt x="460" y="885"/>
                  </a:lnTo>
                  <a:lnTo>
                    <a:pt x="460" y="916"/>
                  </a:lnTo>
                  <a:lnTo>
                    <a:pt x="460" y="947"/>
                  </a:lnTo>
                  <a:lnTo>
                    <a:pt x="460" y="977"/>
                  </a:lnTo>
                  <a:lnTo>
                    <a:pt x="460" y="977"/>
                  </a:lnTo>
                  <a:lnTo>
                    <a:pt x="455" y="1008"/>
                  </a:lnTo>
                  <a:lnTo>
                    <a:pt x="451" y="1043"/>
                  </a:lnTo>
                  <a:lnTo>
                    <a:pt x="451" y="1083"/>
                  </a:lnTo>
                  <a:lnTo>
                    <a:pt x="464" y="1197"/>
                  </a:lnTo>
                  <a:lnTo>
                    <a:pt x="477" y="1385"/>
                  </a:lnTo>
                  <a:lnTo>
                    <a:pt x="473" y="1389"/>
                  </a:lnTo>
                  <a:lnTo>
                    <a:pt x="473" y="1389"/>
                  </a:lnTo>
                  <a:lnTo>
                    <a:pt x="473" y="1407"/>
                  </a:lnTo>
                  <a:lnTo>
                    <a:pt x="477" y="1455"/>
                  </a:lnTo>
                  <a:lnTo>
                    <a:pt x="477" y="1521"/>
                  </a:lnTo>
                  <a:lnTo>
                    <a:pt x="473" y="1560"/>
                  </a:lnTo>
                  <a:lnTo>
                    <a:pt x="464" y="1600"/>
                  </a:lnTo>
                  <a:lnTo>
                    <a:pt x="464" y="1600"/>
                  </a:lnTo>
                  <a:lnTo>
                    <a:pt x="460" y="1666"/>
                  </a:lnTo>
                  <a:lnTo>
                    <a:pt x="455" y="1723"/>
                  </a:lnTo>
                  <a:lnTo>
                    <a:pt x="455" y="1762"/>
                  </a:lnTo>
                  <a:lnTo>
                    <a:pt x="455" y="1762"/>
                  </a:lnTo>
                  <a:lnTo>
                    <a:pt x="460" y="1784"/>
                  </a:lnTo>
                  <a:lnTo>
                    <a:pt x="469" y="1797"/>
                  </a:lnTo>
                  <a:lnTo>
                    <a:pt x="473" y="1810"/>
                  </a:lnTo>
                  <a:lnTo>
                    <a:pt x="473" y="1828"/>
                  </a:lnTo>
                  <a:lnTo>
                    <a:pt x="464" y="1863"/>
                  </a:lnTo>
                  <a:lnTo>
                    <a:pt x="464" y="1924"/>
                  </a:lnTo>
                  <a:lnTo>
                    <a:pt x="455" y="1924"/>
                  </a:lnTo>
                  <a:lnTo>
                    <a:pt x="451" y="1898"/>
                  </a:lnTo>
                  <a:lnTo>
                    <a:pt x="451" y="1898"/>
                  </a:lnTo>
                  <a:lnTo>
                    <a:pt x="442" y="1929"/>
                  </a:lnTo>
                  <a:lnTo>
                    <a:pt x="442" y="1929"/>
                  </a:lnTo>
                  <a:lnTo>
                    <a:pt x="442" y="1937"/>
                  </a:lnTo>
                  <a:lnTo>
                    <a:pt x="438" y="1946"/>
                  </a:lnTo>
                  <a:lnTo>
                    <a:pt x="433" y="1955"/>
                  </a:lnTo>
                  <a:lnTo>
                    <a:pt x="376" y="1964"/>
                  </a:lnTo>
                  <a:lnTo>
                    <a:pt x="337" y="1968"/>
                  </a:lnTo>
                  <a:lnTo>
                    <a:pt x="315" y="1964"/>
                  </a:lnTo>
                  <a:lnTo>
                    <a:pt x="315" y="1950"/>
                  </a:lnTo>
                  <a:lnTo>
                    <a:pt x="315" y="1950"/>
                  </a:lnTo>
                  <a:lnTo>
                    <a:pt x="328" y="1929"/>
                  </a:lnTo>
                  <a:lnTo>
                    <a:pt x="341" y="1907"/>
                  </a:lnTo>
                  <a:lnTo>
                    <a:pt x="355" y="1889"/>
                  </a:lnTo>
                  <a:lnTo>
                    <a:pt x="376" y="1819"/>
                  </a:lnTo>
                  <a:lnTo>
                    <a:pt x="376" y="1819"/>
                  </a:lnTo>
                  <a:lnTo>
                    <a:pt x="376" y="1793"/>
                  </a:lnTo>
                  <a:lnTo>
                    <a:pt x="385" y="1731"/>
                  </a:lnTo>
                  <a:lnTo>
                    <a:pt x="385" y="1731"/>
                  </a:lnTo>
                  <a:lnTo>
                    <a:pt x="390" y="1687"/>
                  </a:lnTo>
                  <a:lnTo>
                    <a:pt x="390" y="1644"/>
                  </a:lnTo>
                  <a:lnTo>
                    <a:pt x="381" y="1587"/>
                  </a:lnTo>
                  <a:lnTo>
                    <a:pt x="381" y="1587"/>
                  </a:lnTo>
                  <a:lnTo>
                    <a:pt x="372" y="1499"/>
                  </a:lnTo>
                  <a:lnTo>
                    <a:pt x="368" y="1477"/>
                  </a:lnTo>
                  <a:lnTo>
                    <a:pt x="359" y="1411"/>
                  </a:lnTo>
                  <a:lnTo>
                    <a:pt x="337" y="1416"/>
                  </a:lnTo>
                  <a:lnTo>
                    <a:pt x="333" y="1385"/>
                  </a:lnTo>
                  <a:lnTo>
                    <a:pt x="280" y="1385"/>
                  </a:lnTo>
                  <a:lnTo>
                    <a:pt x="280" y="1385"/>
                  </a:lnTo>
                  <a:lnTo>
                    <a:pt x="280" y="1411"/>
                  </a:lnTo>
                  <a:lnTo>
                    <a:pt x="280" y="1473"/>
                  </a:lnTo>
                  <a:lnTo>
                    <a:pt x="276" y="1512"/>
                  </a:lnTo>
                  <a:lnTo>
                    <a:pt x="267" y="1552"/>
                  </a:lnTo>
                  <a:lnTo>
                    <a:pt x="258" y="1587"/>
                  </a:lnTo>
                  <a:lnTo>
                    <a:pt x="245" y="1617"/>
                  </a:lnTo>
                  <a:lnTo>
                    <a:pt x="245" y="1617"/>
                  </a:lnTo>
                  <a:lnTo>
                    <a:pt x="227" y="1705"/>
                  </a:lnTo>
                  <a:lnTo>
                    <a:pt x="227" y="1705"/>
                  </a:lnTo>
                  <a:lnTo>
                    <a:pt x="227" y="1727"/>
                  </a:lnTo>
                  <a:lnTo>
                    <a:pt x="227" y="1744"/>
                  </a:lnTo>
                  <a:lnTo>
                    <a:pt x="232" y="1762"/>
                  </a:lnTo>
                  <a:lnTo>
                    <a:pt x="241" y="1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" name="Freeform 1566"/>
            <p:cNvSpPr>
              <a:spLocks/>
            </p:cNvSpPr>
            <p:nvPr/>
          </p:nvSpPr>
          <p:spPr bwMode="auto">
            <a:xfrm>
              <a:off x="4246" y="1887"/>
              <a:ext cx="136" cy="87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13" y="22"/>
                </a:cxn>
                <a:cxn ang="0">
                  <a:pos x="5" y="70"/>
                </a:cxn>
                <a:cxn ang="0">
                  <a:pos x="0" y="87"/>
                </a:cxn>
                <a:cxn ang="0">
                  <a:pos x="22" y="65"/>
                </a:cxn>
                <a:cxn ang="0">
                  <a:pos x="53" y="35"/>
                </a:cxn>
                <a:cxn ang="0">
                  <a:pos x="114" y="13"/>
                </a:cxn>
                <a:cxn ang="0">
                  <a:pos x="136" y="0"/>
                </a:cxn>
                <a:cxn ang="0">
                  <a:pos x="88" y="8"/>
                </a:cxn>
                <a:cxn ang="0">
                  <a:pos x="48" y="0"/>
                </a:cxn>
              </a:cxnLst>
              <a:rect l="0" t="0" r="r" b="b"/>
              <a:pathLst>
                <a:path w="136" h="87">
                  <a:moveTo>
                    <a:pt x="48" y="0"/>
                  </a:moveTo>
                  <a:lnTo>
                    <a:pt x="13" y="22"/>
                  </a:lnTo>
                  <a:lnTo>
                    <a:pt x="5" y="70"/>
                  </a:lnTo>
                  <a:lnTo>
                    <a:pt x="0" y="87"/>
                  </a:lnTo>
                  <a:lnTo>
                    <a:pt x="22" y="65"/>
                  </a:lnTo>
                  <a:lnTo>
                    <a:pt x="53" y="35"/>
                  </a:lnTo>
                  <a:lnTo>
                    <a:pt x="114" y="13"/>
                  </a:lnTo>
                  <a:lnTo>
                    <a:pt x="136" y="0"/>
                  </a:lnTo>
                  <a:lnTo>
                    <a:pt x="88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" name="Freeform 1567"/>
            <p:cNvSpPr>
              <a:spLocks/>
            </p:cNvSpPr>
            <p:nvPr/>
          </p:nvSpPr>
          <p:spPr bwMode="auto">
            <a:xfrm>
              <a:off x="3098" y="2101"/>
              <a:ext cx="706" cy="1166"/>
            </a:xfrm>
            <a:custGeom>
              <a:avLst/>
              <a:gdLst/>
              <a:ahLst/>
              <a:cxnLst>
                <a:cxn ang="0">
                  <a:pos x="83" y="106"/>
                </a:cxn>
                <a:cxn ang="0">
                  <a:pos x="110" y="49"/>
                </a:cxn>
                <a:cxn ang="0">
                  <a:pos x="167" y="101"/>
                </a:cxn>
                <a:cxn ang="0">
                  <a:pos x="175" y="132"/>
                </a:cxn>
                <a:cxn ang="0">
                  <a:pos x="197" y="198"/>
                </a:cxn>
                <a:cxn ang="0">
                  <a:pos x="333" y="171"/>
                </a:cxn>
                <a:cxn ang="0">
                  <a:pos x="337" y="79"/>
                </a:cxn>
                <a:cxn ang="0">
                  <a:pos x="364" y="18"/>
                </a:cxn>
                <a:cxn ang="0">
                  <a:pos x="408" y="0"/>
                </a:cxn>
                <a:cxn ang="0">
                  <a:pos x="451" y="44"/>
                </a:cxn>
                <a:cxn ang="0">
                  <a:pos x="447" y="119"/>
                </a:cxn>
                <a:cxn ang="0">
                  <a:pos x="425" y="193"/>
                </a:cxn>
                <a:cxn ang="0">
                  <a:pos x="526" y="167"/>
                </a:cxn>
                <a:cxn ang="0">
                  <a:pos x="517" y="132"/>
                </a:cxn>
                <a:cxn ang="0">
                  <a:pos x="552" y="53"/>
                </a:cxn>
                <a:cxn ang="0">
                  <a:pos x="600" y="119"/>
                </a:cxn>
                <a:cxn ang="0">
                  <a:pos x="592" y="158"/>
                </a:cxn>
                <a:cxn ang="0">
                  <a:pos x="609" y="189"/>
                </a:cxn>
                <a:cxn ang="0">
                  <a:pos x="671" y="228"/>
                </a:cxn>
                <a:cxn ang="0">
                  <a:pos x="649" y="329"/>
                </a:cxn>
                <a:cxn ang="0">
                  <a:pos x="653" y="724"/>
                </a:cxn>
                <a:cxn ang="0">
                  <a:pos x="644" y="816"/>
                </a:cxn>
                <a:cxn ang="0">
                  <a:pos x="701" y="1000"/>
                </a:cxn>
                <a:cxn ang="0">
                  <a:pos x="622" y="987"/>
                </a:cxn>
                <a:cxn ang="0">
                  <a:pos x="583" y="952"/>
                </a:cxn>
                <a:cxn ang="0">
                  <a:pos x="583" y="746"/>
                </a:cxn>
                <a:cxn ang="0">
                  <a:pos x="539" y="570"/>
                </a:cxn>
                <a:cxn ang="0">
                  <a:pos x="548" y="767"/>
                </a:cxn>
                <a:cxn ang="0">
                  <a:pos x="574" y="925"/>
                </a:cxn>
                <a:cxn ang="0">
                  <a:pos x="548" y="956"/>
                </a:cxn>
                <a:cxn ang="0">
                  <a:pos x="508" y="938"/>
                </a:cxn>
                <a:cxn ang="0">
                  <a:pos x="491" y="767"/>
                </a:cxn>
                <a:cxn ang="0">
                  <a:pos x="438" y="973"/>
                </a:cxn>
                <a:cxn ang="0">
                  <a:pos x="416" y="1044"/>
                </a:cxn>
                <a:cxn ang="0">
                  <a:pos x="386" y="991"/>
                </a:cxn>
                <a:cxn ang="0">
                  <a:pos x="399" y="829"/>
                </a:cxn>
                <a:cxn ang="0">
                  <a:pos x="386" y="662"/>
                </a:cxn>
                <a:cxn ang="0">
                  <a:pos x="364" y="811"/>
                </a:cxn>
                <a:cxn ang="0">
                  <a:pos x="346" y="1035"/>
                </a:cxn>
                <a:cxn ang="0">
                  <a:pos x="351" y="1074"/>
                </a:cxn>
                <a:cxn ang="0">
                  <a:pos x="324" y="1136"/>
                </a:cxn>
                <a:cxn ang="0">
                  <a:pos x="259" y="1122"/>
                </a:cxn>
                <a:cxn ang="0">
                  <a:pos x="276" y="925"/>
                </a:cxn>
                <a:cxn ang="0">
                  <a:pos x="280" y="636"/>
                </a:cxn>
                <a:cxn ang="0">
                  <a:pos x="272" y="548"/>
                </a:cxn>
                <a:cxn ang="0">
                  <a:pos x="237" y="710"/>
                </a:cxn>
                <a:cxn ang="0">
                  <a:pos x="272" y="930"/>
                </a:cxn>
                <a:cxn ang="0">
                  <a:pos x="259" y="1035"/>
                </a:cxn>
                <a:cxn ang="0">
                  <a:pos x="215" y="1057"/>
                </a:cxn>
                <a:cxn ang="0">
                  <a:pos x="206" y="960"/>
                </a:cxn>
                <a:cxn ang="0">
                  <a:pos x="145" y="667"/>
                </a:cxn>
                <a:cxn ang="0">
                  <a:pos x="145" y="807"/>
                </a:cxn>
                <a:cxn ang="0">
                  <a:pos x="153" y="965"/>
                </a:cxn>
                <a:cxn ang="0">
                  <a:pos x="105" y="1004"/>
                </a:cxn>
                <a:cxn ang="0">
                  <a:pos x="88" y="956"/>
                </a:cxn>
                <a:cxn ang="0">
                  <a:pos x="70" y="829"/>
                </a:cxn>
                <a:cxn ang="0">
                  <a:pos x="4" y="561"/>
                </a:cxn>
                <a:cxn ang="0">
                  <a:pos x="26" y="272"/>
                </a:cxn>
                <a:cxn ang="0">
                  <a:pos x="44" y="228"/>
                </a:cxn>
              </a:cxnLst>
              <a:rect l="0" t="0" r="r" b="b"/>
              <a:pathLst>
                <a:path w="706" h="1166">
                  <a:moveTo>
                    <a:pt x="44" y="228"/>
                  </a:moveTo>
                  <a:lnTo>
                    <a:pt x="101" y="198"/>
                  </a:lnTo>
                  <a:lnTo>
                    <a:pt x="110" y="185"/>
                  </a:lnTo>
                  <a:lnTo>
                    <a:pt x="96" y="171"/>
                  </a:lnTo>
                  <a:lnTo>
                    <a:pt x="88" y="149"/>
                  </a:lnTo>
                  <a:lnTo>
                    <a:pt x="83" y="106"/>
                  </a:lnTo>
                  <a:lnTo>
                    <a:pt x="83" y="84"/>
                  </a:lnTo>
                  <a:lnTo>
                    <a:pt x="83" y="84"/>
                  </a:lnTo>
                  <a:lnTo>
                    <a:pt x="88" y="75"/>
                  </a:lnTo>
                  <a:lnTo>
                    <a:pt x="92" y="66"/>
                  </a:lnTo>
                  <a:lnTo>
                    <a:pt x="96" y="57"/>
                  </a:lnTo>
                  <a:lnTo>
                    <a:pt x="110" y="49"/>
                  </a:lnTo>
                  <a:lnTo>
                    <a:pt x="123" y="49"/>
                  </a:lnTo>
                  <a:lnTo>
                    <a:pt x="136" y="53"/>
                  </a:lnTo>
                  <a:lnTo>
                    <a:pt x="158" y="71"/>
                  </a:lnTo>
                  <a:lnTo>
                    <a:pt x="158" y="71"/>
                  </a:lnTo>
                  <a:lnTo>
                    <a:pt x="162" y="79"/>
                  </a:lnTo>
                  <a:lnTo>
                    <a:pt x="167" y="101"/>
                  </a:lnTo>
                  <a:lnTo>
                    <a:pt x="167" y="101"/>
                  </a:lnTo>
                  <a:lnTo>
                    <a:pt x="171" y="106"/>
                  </a:lnTo>
                  <a:lnTo>
                    <a:pt x="175" y="110"/>
                  </a:lnTo>
                  <a:lnTo>
                    <a:pt x="175" y="119"/>
                  </a:lnTo>
                  <a:lnTo>
                    <a:pt x="175" y="119"/>
                  </a:lnTo>
                  <a:lnTo>
                    <a:pt x="175" y="132"/>
                  </a:lnTo>
                  <a:lnTo>
                    <a:pt x="171" y="136"/>
                  </a:lnTo>
                  <a:lnTo>
                    <a:pt x="167" y="136"/>
                  </a:lnTo>
                  <a:lnTo>
                    <a:pt x="167" y="163"/>
                  </a:lnTo>
                  <a:lnTo>
                    <a:pt x="171" y="176"/>
                  </a:lnTo>
                  <a:lnTo>
                    <a:pt x="180" y="185"/>
                  </a:lnTo>
                  <a:lnTo>
                    <a:pt x="197" y="198"/>
                  </a:lnTo>
                  <a:lnTo>
                    <a:pt x="237" y="215"/>
                  </a:lnTo>
                  <a:lnTo>
                    <a:pt x="237" y="215"/>
                  </a:lnTo>
                  <a:lnTo>
                    <a:pt x="276" y="193"/>
                  </a:lnTo>
                  <a:lnTo>
                    <a:pt x="307" y="176"/>
                  </a:lnTo>
                  <a:lnTo>
                    <a:pt x="324" y="171"/>
                  </a:lnTo>
                  <a:lnTo>
                    <a:pt x="333" y="171"/>
                  </a:lnTo>
                  <a:lnTo>
                    <a:pt x="342" y="154"/>
                  </a:lnTo>
                  <a:lnTo>
                    <a:pt x="346" y="149"/>
                  </a:lnTo>
                  <a:lnTo>
                    <a:pt x="346" y="110"/>
                  </a:lnTo>
                  <a:lnTo>
                    <a:pt x="346" y="110"/>
                  </a:lnTo>
                  <a:lnTo>
                    <a:pt x="342" y="92"/>
                  </a:lnTo>
                  <a:lnTo>
                    <a:pt x="337" y="79"/>
                  </a:lnTo>
                  <a:lnTo>
                    <a:pt x="342" y="75"/>
                  </a:lnTo>
                  <a:lnTo>
                    <a:pt x="346" y="71"/>
                  </a:lnTo>
                  <a:lnTo>
                    <a:pt x="351" y="44"/>
                  </a:lnTo>
                  <a:lnTo>
                    <a:pt x="351" y="44"/>
                  </a:lnTo>
                  <a:lnTo>
                    <a:pt x="355" y="27"/>
                  </a:lnTo>
                  <a:lnTo>
                    <a:pt x="364" y="18"/>
                  </a:lnTo>
                  <a:lnTo>
                    <a:pt x="368" y="14"/>
                  </a:lnTo>
                  <a:lnTo>
                    <a:pt x="377" y="14"/>
                  </a:lnTo>
                  <a:lnTo>
                    <a:pt x="377" y="14"/>
                  </a:lnTo>
                  <a:lnTo>
                    <a:pt x="381" y="9"/>
                  </a:lnTo>
                  <a:lnTo>
                    <a:pt x="390" y="5"/>
                  </a:lnTo>
                  <a:lnTo>
                    <a:pt x="408" y="0"/>
                  </a:lnTo>
                  <a:lnTo>
                    <a:pt x="416" y="5"/>
                  </a:lnTo>
                  <a:lnTo>
                    <a:pt x="429" y="9"/>
                  </a:lnTo>
                  <a:lnTo>
                    <a:pt x="429" y="9"/>
                  </a:lnTo>
                  <a:lnTo>
                    <a:pt x="443" y="22"/>
                  </a:lnTo>
                  <a:lnTo>
                    <a:pt x="447" y="35"/>
                  </a:lnTo>
                  <a:lnTo>
                    <a:pt x="451" y="44"/>
                  </a:lnTo>
                  <a:lnTo>
                    <a:pt x="451" y="44"/>
                  </a:lnTo>
                  <a:lnTo>
                    <a:pt x="451" y="57"/>
                  </a:lnTo>
                  <a:lnTo>
                    <a:pt x="451" y="88"/>
                  </a:lnTo>
                  <a:lnTo>
                    <a:pt x="451" y="88"/>
                  </a:lnTo>
                  <a:lnTo>
                    <a:pt x="451" y="106"/>
                  </a:lnTo>
                  <a:lnTo>
                    <a:pt x="447" y="119"/>
                  </a:lnTo>
                  <a:lnTo>
                    <a:pt x="438" y="128"/>
                  </a:lnTo>
                  <a:lnTo>
                    <a:pt x="438" y="128"/>
                  </a:lnTo>
                  <a:lnTo>
                    <a:pt x="434" y="136"/>
                  </a:lnTo>
                  <a:lnTo>
                    <a:pt x="421" y="154"/>
                  </a:lnTo>
                  <a:lnTo>
                    <a:pt x="421" y="180"/>
                  </a:lnTo>
                  <a:lnTo>
                    <a:pt x="425" y="193"/>
                  </a:lnTo>
                  <a:lnTo>
                    <a:pt x="469" y="215"/>
                  </a:lnTo>
                  <a:lnTo>
                    <a:pt x="508" y="202"/>
                  </a:lnTo>
                  <a:lnTo>
                    <a:pt x="535" y="180"/>
                  </a:lnTo>
                  <a:lnTo>
                    <a:pt x="535" y="167"/>
                  </a:lnTo>
                  <a:lnTo>
                    <a:pt x="535" y="167"/>
                  </a:lnTo>
                  <a:lnTo>
                    <a:pt x="526" y="167"/>
                  </a:lnTo>
                  <a:lnTo>
                    <a:pt x="517" y="167"/>
                  </a:lnTo>
                  <a:lnTo>
                    <a:pt x="517" y="167"/>
                  </a:lnTo>
                  <a:lnTo>
                    <a:pt x="522" y="154"/>
                  </a:lnTo>
                  <a:lnTo>
                    <a:pt x="522" y="141"/>
                  </a:lnTo>
                  <a:lnTo>
                    <a:pt x="522" y="141"/>
                  </a:lnTo>
                  <a:lnTo>
                    <a:pt x="517" y="132"/>
                  </a:lnTo>
                  <a:lnTo>
                    <a:pt x="517" y="123"/>
                  </a:lnTo>
                  <a:lnTo>
                    <a:pt x="517" y="110"/>
                  </a:lnTo>
                  <a:lnTo>
                    <a:pt x="517" y="88"/>
                  </a:lnTo>
                  <a:lnTo>
                    <a:pt x="535" y="62"/>
                  </a:lnTo>
                  <a:lnTo>
                    <a:pt x="539" y="53"/>
                  </a:lnTo>
                  <a:lnTo>
                    <a:pt x="552" y="53"/>
                  </a:lnTo>
                  <a:lnTo>
                    <a:pt x="565" y="49"/>
                  </a:lnTo>
                  <a:lnTo>
                    <a:pt x="587" y="57"/>
                  </a:lnTo>
                  <a:lnTo>
                    <a:pt x="600" y="84"/>
                  </a:lnTo>
                  <a:lnTo>
                    <a:pt x="600" y="110"/>
                  </a:lnTo>
                  <a:lnTo>
                    <a:pt x="600" y="110"/>
                  </a:lnTo>
                  <a:lnTo>
                    <a:pt x="600" y="119"/>
                  </a:lnTo>
                  <a:lnTo>
                    <a:pt x="600" y="128"/>
                  </a:lnTo>
                  <a:lnTo>
                    <a:pt x="596" y="136"/>
                  </a:lnTo>
                  <a:lnTo>
                    <a:pt x="596" y="136"/>
                  </a:lnTo>
                  <a:lnTo>
                    <a:pt x="596" y="158"/>
                  </a:lnTo>
                  <a:lnTo>
                    <a:pt x="596" y="158"/>
                  </a:lnTo>
                  <a:lnTo>
                    <a:pt x="592" y="158"/>
                  </a:lnTo>
                  <a:lnTo>
                    <a:pt x="587" y="158"/>
                  </a:lnTo>
                  <a:lnTo>
                    <a:pt x="587" y="158"/>
                  </a:lnTo>
                  <a:lnTo>
                    <a:pt x="583" y="163"/>
                  </a:lnTo>
                  <a:lnTo>
                    <a:pt x="583" y="171"/>
                  </a:lnTo>
                  <a:lnTo>
                    <a:pt x="587" y="171"/>
                  </a:lnTo>
                  <a:lnTo>
                    <a:pt x="609" y="189"/>
                  </a:lnTo>
                  <a:lnTo>
                    <a:pt x="649" y="193"/>
                  </a:lnTo>
                  <a:lnTo>
                    <a:pt x="649" y="193"/>
                  </a:lnTo>
                  <a:lnTo>
                    <a:pt x="662" y="202"/>
                  </a:lnTo>
                  <a:lnTo>
                    <a:pt x="671" y="211"/>
                  </a:lnTo>
                  <a:lnTo>
                    <a:pt x="671" y="220"/>
                  </a:lnTo>
                  <a:lnTo>
                    <a:pt x="671" y="228"/>
                  </a:lnTo>
                  <a:lnTo>
                    <a:pt x="671" y="228"/>
                  </a:lnTo>
                  <a:lnTo>
                    <a:pt x="671" y="237"/>
                  </a:lnTo>
                  <a:lnTo>
                    <a:pt x="662" y="259"/>
                  </a:lnTo>
                  <a:lnTo>
                    <a:pt x="662" y="259"/>
                  </a:lnTo>
                  <a:lnTo>
                    <a:pt x="657" y="294"/>
                  </a:lnTo>
                  <a:lnTo>
                    <a:pt x="649" y="329"/>
                  </a:lnTo>
                  <a:lnTo>
                    <a:pt x="635" y="360"/>
                  </a:lnTo>
                  <a:lnTo>
                    <a:pt x="671" y="483"/>
                  </a:lnTo>
                  <a:lnTo>
                    <a:pt x="640" y="491"/>
                  </a:lnTo>
                  <a:lnTo>
                    <a:pt x="649" y="719"/>
                  </a:lnTo>
                  <a:lnTo>
                    <a:pt x="649" y="719"/>
                  </a:lnTo>
                  <a:lnTo>
                    <a:pt x="653" y="724"/>
                  </a:lnTo>
                  <a:lnTo>
                    <a:pt x="653" y="728"/>
                  </a:lnTo>
                  <a:lnTo>
                    <a:pt x="649" y="737"/>
                  </a:lnTo>
                  <a:lnTo>
                    <a:pt x="649" y="737"/>
                  </a:lnTo>
                  <a:lnTo>
                    <a:pt x="644" y="759"/>
                  </a:lnTo>
                  <a:lnTo>
                    <a:pt x="649" y="776"/>
                  </a:lnTo>
                  <a:lnTo>
                    <a:pt x="644" y="816"/>
                  </a:lnTo>
                  <a:lnTo>
                    <a:pt x="640" y="851"/>
                  </a:lnTo>
                  <a:lnTo>
                    <a:pt x="644" y="895"/>
                  </a:lnTo>
                  <a:lnTo>
                    <a:pt x="653" y="960"/>
                  </a:lnTo>
                  <a:lnTo>
                    <a:pt x="666" y="973"/>
                  </a:lnTo>
                  <a:lnTo>
                    <a:pt x="688" y="991"/>
                  </a:lnTo>
                  <a:lnTo>
                    <a:pt x="701" y="1000"/>
                  </a:lnTo>
                  <a:lnTo>
                    <a:pt x="706" y="1009"/>
                  </a:lnTo>
                  <a:lnTo>
                    <a:pt x="640" y="1004"/>
                  </a:lnTo>
                  <a:lnTo>
                    <a:pt x="640" y="1004"/>
                  </a:lnTo>
                  <a:lnTo>
                    <a:pt x="635" y="1000"/>
                  </a:lnTo>
                  <a:lnTo>
                    <a:pt x="627" y="995"/>
                  </a:lnTo>
                  <a:lnTo>
                    <a:pt x="622" y="987"/>
                  </a:lnTo>
                  <a:lnTo>
                    <a:pt x="614" y="973"/>
                  </a:lnTo>
                  <a:lnTo>
                    <a:pt x="600" y="960"/>
                  </a:lnTo>
                  <a:lnTo>
                    <a:pt x="596" y="982"/>
                  </a:lnTo>
                  <a:lnTo>
                    <a:pt x="587" y="982"/>
                  </a:lnTo>
                  <a:lnTo>
                    <a:pt x="592" y="956"/>
                  </a:lnTo>
                  <a:lnTo>
                    <a:pt x="583" y="952"/>
                  </a:lnTo>
                  <a:lnTo>
                    <a:pt x="587" y="908"/>
                  </a:lnTo>
                  <a:lnTo>
                    <a:pt x="592" y="868"/>
                  </a:lnTo>
                  <a:lnTo>
                    <a:pt x="587" y="803"/>
                  </a:lnTo>
                  <a:lnTo>
                    <a:pt x="587" y="789"/>
                  </a:lnTo>
                  <a:lnTo>
                    <a:pt x="592" y="772"/>
                  </a:lnTo>
                  <a:lnTo>
                    <a:pt x="583" y="746"/>
                  </a:lnTo>
                  <a:lnTo>
                    <a:pt x="578" y="706"/>
                  </a:lnTo>
                  <a:lnTo>
                    <a:pt x="574" y="649"/>
                  </a:lnTo>
                  <a:lnTo>
                    <a:pt x="557" y="588"/>
                  </a:lnTo>
                  <a:lnTo>
                    <a:pt x="543" y="544"/>
                  </a:lnTo>
                  <a:lnTo>
                    <a:pt x="539" y="548"/>
                  </a:lnTo>
                  <a:lnTo>
                    <a:pt x="539" y="570"/>
                  </a:lnTo>
                  <a:lnTo>
                    <a:pt x="535" y="623"/>
                  </a:lnTo>
                  <a:lnTo>
                    <a:pt x="539" y="684"/>
                  </a:lnTo>
                  <a:lnTo>
                    <a:pt x="535" y="702"/>
                  </a:lnTo>
                  <a:lnTo>
                    <a:pt x="543" y="724"/>
                  </a:lnTo>
                  <a:lnTo>
                    <a:pt x="543" y="741"/>
                  </a:lnTo>
                  <a:lnTo>
                    <a:pt x="548" y="767"/>
                  </a:lnTo>
                  <a:lnTo>
                    <a:pt x="552" y="803"/>
                  </a:lnTo>
                  <a:lnTo>
                    <a:pt x="565" y="833"/>
                  </a:lnTo>
                  <a:lnTo>
                    <a:pt x="565" y="859"/>
                  </a:lnTo>
                  <a:lnTo>
                    <a:pt x="578" y="890"/>
                  </a:lnTo>
                  <a:lnTo>
                    <a:pt x="583" y="925"/>
                  </a:lnTo>
                  <a:lnTo>
                    <a:pt x="574" y="925"/>
                  </a:lnTo>
                  <a:lnTo>
                    <a:pt x="570" y="943"/>
                  </a:lnTo>
                  <a:lnTo>
                    <a:pt x="565" y="947"/>
                  </a:lnTo>
                  <a:lnTo>
                    <a:pt x="561" y="930"/>
                  </a:lnTo>
                  <a:lnTo>
                    <a:pt x="552" y="947"/>
                  </a:lnTo>
                  <a:lnTo>
                    <a:pt x="552" y="947"/>
                  </a:lnTo>
                  <a:lnTo>
                    <a:pt x="548" y="956"/>
                  </a:lnTo>
                  <a:lnTo>
                    <a:pt x="543" y="965"/>
                  </a:lnTo>
                  <a:lnTo>
                    <a:pt x="535" y="969"/>
                  </a:lnTo>
                  <a:lnTo>
                    <a:pt x="491" y="982"/>
                  </a:lnTo>
                  <a:lnTo>
                    <a:pt x="486" y="973"/>
                  </a:lnTo>
                  <a:lnTo>
                    <a:pt x="500" y="956"/>
                  </a:lnTo>
                  <a:lnTo>
                    <a:pt x="508" y="938"/>
                  </a:lnTo>
                  <a:lnTo>
                    <a:pt x="517" y="930"/>
                  </a:lnTo>
                  <a:lnTo>
                    <a:pt x="522" y="912"/>
                  </a:lnTo>
                  <a:lnTo>
                    <a:pt x="513" y="881"/>
                  </a:lnTo>
                  <a:lnTo>
                    <a:pt x="504" y="851"/>
                  </a:lnTo>
                  <a:lnTo>
                    <a:pt x="500" y="811"/>
                  </a:lnTo>
                  <a:lnTo>
                    <a:pt x="491" y="767"/>
                  </a:lnTo>
                  <a:lnTo>
                    <a:pt x="486" y="737"/>
                  </a:lnTo>
                  <a:lnTo>
                    <a:pt x="482" y="684"/>
                  </a:lnTo>
                  <a:lnTo>
                    <a:pt x="465" y="776"/>
                  </a:lnTo>
                  <a:lnTo>
                    <a:pt x="460" y="829"/>
                  </a:lnTo>
                  <a:lnTo>
                    <a:pt x="460" y="908"/>
                  </a:lnTo>
                  <a:lnTo>
                    <a:pt x="438" y="973"/>
                  </a:lnTo>
                  <a:lnTo>
                    <a:pt x="451" y="1004"/>
                  </a:lnTo>
                  <a:lnTo>
                    <a:pt x="465" y="1022"/>
                  </a:lnTo>
                  <a:lnTo>
                    <a:pt x="465" y="1057"/>
                  </a:lnTo>
                  <a:lnTo>
                    <a:pt x="434" y="1061"/>
                  </a:lnTo>
                  <a:lnTo>
                    <a:pt x="416" y="1044"/>
                  </a:lnTo>
                  <a:lnTo>
                    <a:pt x="416" y="1044"/>
                  </a:lnTo>
                  <a:lnTo>
                    <a:pt x="408" y="1039"/>
                  </a:lnTo>
                  <a:lnTo>
                    <a:pt x="403" y="1030"/>
                  </a:lnTo>
                  <a:lnTo>
                    <a:pt x="403" y="1017"/>
                  </a:lnTo>
                  <a:lnTo>
                    <a:pt x="403" y="1004"/>
                  </a:lnTo>
                  <a:lnTo>
                    <a:pt x="399" y="1004"/>
                  </a:lnTo>
                  <a:lnTo>
                    <a:pt x="386" y="991"/>
                  </a:lnTo>
                  <a:lnTo>
                    <a:pt x="381" y="973"/>
                  </a:lnTo>
                  <a:lnTo>
                    <a:pt x="390" y="956"/>
                  </a:lnTo>
                  <a:lnTo>
                    <a:pt x="386" y="925"/>
                  </a:lnTo>
                  <a:lnTo>
                    <a:pt x="386" y="908"/>
                  </a:lnTo>
                  <a:lnTo>
                    <a:pt x="399" y="873"/>
                  </a:lnTo>
                  <a:lnTo>
                    <a:pt x="399" y="829"/>
                  </a:lnTo>
                  <a:lnTo>
                    <a:pt x="399" y="772"/>
                  </a:lnTo>
                  <a:lnTo>
                    <a:pt x="394" y="724"/>
                  </a:lnTo>
                  <a:lnTo>
                    <a:pt x="394" y="680"/>
                  </a:lnTo>
                  <a:lnTo>
                    <a:pt x="390" y="662"/>
                  </a:lnTo>
                  <a:lnTo>
                    <a:pt x="386" y="653"/>
                  </a:lnTo>
                  <a:lnTo>
                    <a:pt x="386" y="662"/>
                  </a:lnTo>
                  <a:lnTo>
                    <a:pt x="386" y="662"/>
                  </a:lnTo>
                  <a:lnTo>
                    <a:pt x="368" y="719"/>
                  </a:lnTo>
                  <a:lnTo>
                    <a:pt x="368" y="719"/>
                  </a:lnTo>
                  <a:lnTo>
                    <a:pt x="364" y="750"/>
                  </a:lnTo>
                  <a:lnTo>
                    <a:pt x="364" y="759"/>
                  </a:lnTo>
                  <a:lnTo>
                    <a:pt x="364" y="811"/>
                  </a:lnTo>
                  <a:lnTo>
                    <a:pt x="364" y="881"/>
                  </a:lnTo>
                  <a:lnTo>
                    <a:pt x="364" y="934"/>
                  </a:lnTo>
                  <a:lnTo>
                    <a:pt x="355" y="1004"/>
                  </a:lnTo>
                  <a:lnTo>
                    <a:pt x="351" y="1026"/>
                  </a:lnTo>
                  <a:lnTo>
                    <a:pt x="351" y="1026"/>
                  </a:lnTo>
                  <a:lnTo>
                    <a:pt x="346" y="1035"/>
                  </a:lnTo>
                  <a:lnTo>
                    <a:pt x="346" y="1044"/>
                  </a:lnTo>
                  <a:lnTo>
                    <a:pt x="346" y="1052"/>
                  </a:lnTo>
                  <a:lnTo>
                    <a:pt x="346" y="1052"/>
                  </a:lnTo>
                  <a:lnTo>
                    <a:pt x="351" y="1061"/>
                  </a:lnTo>
                  <a:lnTo>
                    <a:pt x="351" y="1070"/>
                  </a:lnTo>
                  <a:lnTo>
                    <a:pt x="351" y="1074"/>
                  </a:lnTo>
                  <a:lnTo>
                    <a:pt x="337" y="1096"/>
                  </a:lnTo>
                  <a:lnTo>
                    <a:pt x="329" y="1096"/>
                  </a:lnTo>
                  <a:lnTo>
                    <a:pt x="329" y="1114"/>
                  </a:lnTo>
                  <a:lnTo>
                    <a:pt x="329" y="1114"/>
                  </a:lnTo>
                  <a:lnTo>
                    <a:pt x="329" y="1127"/>
                  </a:lnTo>
                  <a:lnTo>
                    <a:pt x="324" y="1136"/>
                  </a:lnTo>
                  <a:lnTo>
                    <a:pt x="316" y="1149"/>
                  </a:lnTo>
                  <a:lnTo>
                    <a:pt x="316" y="1149"/>
                  </a:lnTo>
                  <a:lnTo>
                    <a:pt x="298" y="1162"/>
                  </a:lnTo>
                  <a:lnTo>
                    <a:pt x="294" y="1166"/>
                  </a:lnTo>
                  <a:lnTo>
                    <a:pt x="259" y="1162"/>
                  </a:lnTo>
                  <a:lnTo>
                    <a:pt x="259" y="1122"/>
                  </a:lnTo>
                  <a:lnTo>
                    <a:pt x="267" y="1114"/>
                  </a:lnTo>
                  <a:lnTo>
                    <a:pt x="280" y="1074"/>
                  </a:lnTo>
                  <a:lnTo>
                    <a:pt x="289" y="1057"/>
                  </a:lnTo>
                  <a:lnTo>
                    <a:pt x="280" y="1030"/>
                  </a:lnTo>
                  <a:lnTo>
                    <a:pt x="280" y="982"/>
                  </a:lnTo>
                  <a:lnTo>
                    <a:pt x="276" y="925"/>
                  </a:lnTo>
                  <a:lnTo>
                    <a:pt x="280" y="873"/>
                  </a:lnTo>
                  <a:lnTo>
                    <a:pt x="280" y="824"/>
                  </a:lnTo>
                  <a:lnTo>
                    <a:pt x="285" y="767"/>
                  </a:lnTo>
                  <a:lnTo>
                    <a:pt x="280" y="732"/>
                  </a:lnTo>
                  <a:lnTo>
                    <a:pt x="280" y="702"/>
                  </a:lnTo>
                  <a:lnTo>
                    <a:pt x="280" y="636"/>
                  </a:lnTo>
                  <a:lnTo>
                    <a:pt x="285" y="597"/>
                  </a:lnTo>
                  <a:lnTo>
                    <a:pt x="289" y="566"/>
                  </a:lnTo>
                  <a:lnTo>
                    <a:pt x="289" y="561"/>
                  </a:lnTo>
                  <a:lnTo>
                    <a:pt x="285" y="553"/>
                  </a:lnTo>
                  <a:lnTo>
                    <a:pt x="276" y="557"/>
                  </a:lnTo>
                  <a:lnTo>
                    <a:pt x="272" y="548"/>
                  </a:lnTo>
                  <a:lnTo>
                    <a:pt x="263" y="544"/>
                  </a:lnTo>
                  <a:lnTo>
                    <a:pt x="245" y="566"/>
                  </a:lnTo>
                  <a:lnTo>
                    <a:pt x="241" y="566"/>
                  </a:lnTo>
                  <a:lnTo>
                    <a:pt x="237" y="583"/>
                  </a:lnTo>
                  <a:lnTo>
                    <a:pt x="237" y="601"/>
                  </a:lnTo>
                  <a:lnTo>
                    <a:pt x="237" y="710"/>
                  </a:lnTo>
                  <a:lnTo>
                    <a:pt x="245" y="741"/>
                  </a:lnTo>
                  <a:lnTo>
                    <a:pt x="250" y="772"/>
                  </a:lnTo>
                  <a:lnTo>
                    <a:pt x="250" y="807"/>
                  </a:lnTo>
                  <a:lnTo>
                    <a:pt x="263" y="851"/>
                  </a:lnTo>
                  <a:lnTo>
                    <a:pt x="267" y="881"/>
                  </a:lnTo>
                  <a:lnTo>
                    <a:pt x="272" y="930"/>
                  </a:lnTo>
                  <a:lnTo>
                    <a:pt x="263" y="943"/>
                  </a:lnTo>
                  <a:lnTo>
                    <a:pt x="272" y="956"/>
                  </a:lnTo>
                  <a:lnTo>
                    <a:pt x="259" y="973"/>
                  </a:lnTo>
                  <a:lnTo>
                    <a:pt x="259" y="1030"/>
                  </a:lnTo>
                  <a:lnTo>
                    <a:pt x="259" y="1030"/>
                  </a:lnTo>
                  <a:lnTo>
                    <a:pt x="259" y="1035"/>
                  </a:lnTo>
                  <a:lnTo>
                    <a:pt x="254" y="1048"/>
                  </a:lnTo>
                  <a:lnTo>
                    <a:pt x="241" y="1057"/>
                  </a:lnTo>
                  <a:lnTo>
                    <a:pt x="232" y="1057"/>
                  </a:lnTo>
                  <a:lnTo>
                    <a:pt x="223" y="1057"/>
                  </a:lnTo>
                  <a:lnTo>
                    <a:pt x="223" y="1057"/>
                  </a:lnTo>
                  <a:lnTo>
                    <a:pt x="215" y="1057"/>
                  </a:lnTo>
                  <a:lnTo>
                    <a:pt x="206" y="1052"/>
                  </a:lnTo>
                  <a:lnTo>
                    <a:pt x="202" y="1039"/>
                  </a:lnTo>
                  <a:lnTo>
                    <a:pt x="202" y="1017"/>
                  </a:lnTo>
                  <a:lnTo>
                    <a:pt x="210" y="1000"/>
                  </a:lnTo>
                  <a:lnTo>
                    <a:pt x="215" y="982"/>
                  </a:lnTo>
                  <a:lnTo>
                    <a:pt x="206" y="960"/>
                  </a:lnTo>
                  <a:lnTo>
                    <a:pt x="206" y="943"/>
                  </a:lnTo>
                  <a:lnTo>
                    <a:pt x="193" y="916"/>
                  </a:lnTo>
                  <a:lnTo>
                    <a:pt x="180" y="842"/>
                  </a:lnTo>
                  <a:lnTo>
                    <a:pt x="167" y="759"/>
                  </a:lnTo>
                  <a:lnTo>
                    <a:pt x="153" y="706"/>
                  </a:lnTo>
                  <a:lnTo>
                    <a:pt x="145" y="667"/>
                  </a:lnTo>
                  <a:lnTo>
                    <a:pt x="140" y="675"/>
                  </a:lnTo>
                  <a:lnTo>
                    <a:pt x="140" y="715"/>
                  </a:lnTo>
                  <a:lnTo>
                    <a:pt x="136" y="732"/>
                  </a:lnTo>
                  <a:lnTo>
                    <a:pt x="145" y="759"/>
                  </a:lnTo>
                  <a:lnTo>
                    <a:pt x="145" y="776"/>
                  </a:lnTo>
                  <a:lnTo>
                    <a:pt x="145" y="807"/>
                  </a:lnTo>
                  <a:lnTo>
                    <a:pt x="149" y="851"/>
                  </a:lnTo>
                  <a:lnTo>
                    <a:pt x="153" y="890"/>
                  </a:lnTo>
                  <a:lnTo>
                    <a:pt x="158" y="899"/>
                  </a:lnTo>
                  <a:lnTo>
                    <a:pt x="162" y="916"/>
                  </a:lnTo>
                  <a:lnTo>
                    <a:pt x="153" y="934"/>
                  </a:lnTo>
                  <a:lnTo>
                    <a:pt x="153" y="965"/>
                  </a:lnTo>
                  <a:lnTo>
                    <a:pt x="136" y="973"/>
                  </a:lnTo>
                  <a:lnTo>
                    <a:pt x="131" y="973"/>
                  </a:lnTo>
                  <a:lnTo>
                    <a:pt x="118" y="991"/>
                  </a:lnTo>
                  <a:lnTo>
                    <a:pt x="118" y="991"/>
                  </a:lnTo>
                  <a:lnTo>
                    <a:pt x="110" y="1000"/>
                  </a:lnTo>
                  <a:lnTo>
                    <a:pt x="105" y="1004"/>
                  </a:lnTo>
                  <a:lnTo>
                    <a:pt x="92" y="1009"/>
                  </a:lnTo>
                  <a:lnTo>
                    <a:pt x="79" y="1013"/>
                  </a:lnTo>
                  <a:lnTo>
                    <a:pt x="61" y="1004"/>
                  </a:lnTo>
                  <a:lnTo>
                    <a:pt x="57" y="991"/>
                  </a:lnTo>
                  <a:lnTo>
                    <a:pt x="74" y="973"/>
                  </a:lnTo>
                  <a:lnTo>
                    <a:pt x="88" y="956"/>
                  </a:lnTo>
                  <a:lnTo>
                    <a:pt x="96" y="938"/>
                  </a:lnTo>
                  <a:lnTo>
                    <a:pt x="96" y="921"/>
                  </a:lnTo>
                  <a:lnTo>
                    <a:pt x="83" y="912"/>
                  </a:lnTo>
                  <a:lnTo>
                    <a:pt x="83" y="895"/>
                  </a:lnTo>
                  <a:lnTo>
                    <a:pt x="79" y="859"/>
                  </a:lnTo>
                  <a:lnTo>
                    <a:pt x="70" y="829"/>
                  </a:lnTo>
                  <a:lnTo>
                    <a:pt x="66" y="781"/>
                  </a:lnTo>
                  <a:lnTo>
                    <a:pt x="48" y="724"/>
                  </a:lnTo>
                  <a:lnTo>
                    <a:pt x="39" y="662"/>
                  </a:lnTo>
                  <a:lnTo>
                    <a:pt x="26" y="605"/>
                  </a:lnTo>
                  <a:lnTo>
                    <a:pt x="26" y="592"/>
                  </a:lnTo>
                  <a:lnTo>
                    <a:pt x="4" y="561"/>
                  </a:lnTo>
                  <a:lnTo>
                    <a:pt x="0" y="526"/>
                  </a:lnTo>
                  <a:lnTo>
                    <a:pt x="4" y="483"/>
                  </a:lnTo>
                  <a:lnTo>
                    <a:pt x="0" y="421"/>
                  </a:lnTo>
                  <a:lnTo>
                    <a:pt x="13" y="382"/>
                  </a:lnTo>
                  <a:lnTo>
                    <a:pt x="17" y="329"/>
                  </a:lnTo>
                  <a:lnTo>
                    <a:pt x="26" y="272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31" y="237"/>
                  </a:lnTo>
                  <a:lnTo>
                    <a:pt x="35" y="233"/>
                  </a:lnTo>
                  <a:lnTo>
                    <a:pt x="44" y="228"/>
                  </a:lnTo>
                  <a:lnTo>
                    <a:pt x="44" y="2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" name="Freeform 1568"/>
            <p:cNvSpPr>
              <a:spLocks/>
            </p:cNvSpPr>
            <p:nvPr/>
          </p:nvSpPr>
          <p:spPr bwMode="auto">
            <a:xfrm>
              <a:off x="3168" y="2277"/>
              <a:ext cx="110" cy="289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110" y="9"/>
                </a:cxn>
                <a:cxn ang="0">
                  <a:pos x="110" y="9"/>
                </a:cxn>
                <a:cxn ang="0">
                  <a:pos x="101" y="48"/>
                </a:cxn>
                <a:cxn ang="0">
                  <a:pos x="83" y="131"/>
                </a:cxn>
                <a:cxn ang="0">
                  <a:pos x="70" y="228"/>
                </a:cxn>
                <a:cxn ang="0">
                  <a:pos x="66" y="263"/>
                </a:cxn>
                <a:cxn ang="0">
                  <a:pos x="70" y="289"/>
                </a:cxn>
                <a:cxn ang="0">
                  <a:pos x="70" y="289"/>
                </a:cxn>
                <a:cxn ang="0">
                  <a:pos x="48" y="289"/>
                </a:cxn>
                <a:cxn ang="0">
                  <a:pos x="22" y="289"/>
                </a:cxn>
                <a:cxn ang="0">
                  <a:pos x="0" y="285"/>
                </a:cxn>
                <a:cxn ang="0">
                  <a:pos x="9" y="245"/>
                </a:cxn>
                <a:cxn ang="0">
                  <a:pos x="13" y="241"/>
                </a:cxn>
                <a:cxn ang="0">
                  <a:pos x="31" y="254"/>
                </a:cxn>
                <a:cxn ang="0">
                  <a:pos x="61" y="236"/>
                </a:cxn>
                <a:cxn ang="0">
                  <a:pos x="61" y="236"/>
                </a:cxn>
                <a:cxn ang="0">
                  <a:pos x="66" y="184"/>
                </a:cxn>
                <a:cxn ang="0">
                  <a:pos x="66" y="136"/>
                </a:cxn>
                <a:cxn ang="0">
                  <a:pos x="66" y="87"/>
                </a:cxn>
                <a:cxn ang="0">
                  <a:pos x="61" y="52"/>
                </a:cxn>
                <a:cxn ang="0">
                  <a:pos x="66" y="35"/>
                </a:cxn>
                <a:cxn ang="0">
                  <a:pos x="44" y="35"/>
                </a:cxn>
                <a:cxn ang="0">
                  <a:pos x="40" y="44"/>
                </a:cxn>
                <a:cxn ang="0">
                  <a:pos x="48" y="57"/>
                </a:cxn>
                <a:cxn ang="0">
                  <a:pos x="35" y="118"/>
                </a:cxn>
                <a:cxn ang="0">
                  <a:pos x="22" y="175"/>
                </a:cxn>
                <a:cxn ang="0">
                  <a:pos x="26" y="131"/>
                </a:cxn>
                <a:cxn ang="0">
                  <a:pos x="26" y="83"/>
                </a:cxn>
                <a:cxn ang="0">
                  <a:pos x="31" y="52"/>
                </a:cxn>
                <a:cxn ang="0">
                  <a:pos x="31" y="22"/>
                </a:cxn>
                <a:cxn ang="0">
                  <a:pos x="35" y="17"/>
                </a:cxn>
                <a:cxn ang="0">
                  <a:pos x="53" y="30"/>
                </a:cxn>
                <a:cxn ang="0">
                  <a:pos x="61" y="26"/>
                </a:cxn>
                <a:cxn ang="0">
                  <a:pos x="61" y="26"/>
                </a:cxn>
                <a:cxn ang="0">
                  <a:pos x="83" y="17"/>
                </a:cxn>
                <a:cxn ang="0">
                  <a:pos x="97" y="4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10" h="289">
                  <a:moveTo>
                    <a:pt x="101" y="0"/>
                  </a:moveTo>
                  <a:lnTo>
                    <a:pt x="110" y="9"/>
                  </a:lnTo>
                  <a:lnTo>
                    <a:pt x="110" y="9"/>
                  </a:lnTo>
                  <a:lnTo>
                    <a:pt x="101" y="48"/>
                  </a:lnTo>
                  <a:lnTo>
                    <a:pt x="83" y="131"/>
                  </a:lnTo>
                  <a:lnTo>
                    <a:pt x="70" y="228"/>
                  </a:lnTo>
                  <a:lnTo>
                    <a:pt x="66" y="263"/>
                  </a:lnTo>
                  <a:lnTo>
                    <a:pt x="70" y="289"/>
                  </a:lnTo>
                  <a:lnTo>
                    <a:pt x="70" y="289"/>
                  </a:lnTo>
                  <a:lnTo>
                    <a:pt x="48" y="289"/>
                  </a:lnTo>
                  <a:lnTo>
                    <a:pt x="22" y="289"/>
                  </a:lnTo>
                  <a:lnTo>
                    <a:pt x="0" y="285"/>
                  </a:lnTo>
                  <a:lnTo>
                    <a:pt x="9" y="245"/>
                  </a:lnTo>
                  <a:lnTo>
                    <a:pt x="13" y="241"/>
                  </a:lnTo>
                  <a:lnTo>
                    <a:pt x="31" y="254"/>
                  </a:lnTo>
                  <a:lnTo>
                    <a:pt x="61" y="236"/>
                  </a:lnTo>
                  <a:lnTo>
                    <a:pt x="61" y="236"/>
                  </a:lnTo>
                  <a:lnTo>
                    <a:pt x="66" y="184"/>
                  </a:lnTo>
                  <a:lnTo>
                    <a:pt x="66" y="136"/>
                  </a:lnTo>
                  <a:lnTo>
                    <a:pt x="66" y="87"/>
                  </a:lnTo>
                  <a:lnTo>
                    <a:pt x="61" y="52"/>
                  </a:lnTo>
                  <a:lnTo>
                    <a:pt x="66" y="35"/>
                  </a:lnTo>
                  <a:lnTo>
                    <a:pt x="44" y="35"/>
                  </a:lnTo>
                  <a:lnTo>
                    <a:pt x="40" y="44"/>
                  </a:lnTo>
                  <a:lnTo>
                    <a:pt x="48" y="57"/>
                  </a:lnTo>
                  <a:lnTo>
                    <a:pt x="35" y="118"/>
                  </a:lnTo>
                  <a:lnTo>
                    <a:pt x="22" y="175"/>
                  </a:lnTo>
                  <a:lnTo>
                    <a:pt x="26" y="131"/>
                  </a:lnTo>
                  <a:lnTo>
                    <a:pt x="26" y="83"/>
                  </a:lnTo>
                  <a:lnTo>
                    <a:pt x="31" y="52"/>
                  </a:lnTo>
                  <a:lnTo>
                    <a:pt x="31" y="22"/>
                  </a:lnTo>
                  <a:lnTo>
                    <a:pt x="35" y="17"/>
                  </a:lnTo>
                  <a:lnTo>
                    <a:pt x="53" y="30"/>
                  </a:lnTo>
                  <a:lnTo>
                    <a:pt x="61" y="26"/>
                  </a:lnTo>
                  <a:lnTo>
                    <a:pt x="61" y="26"/>
                  </a:lnTo>
                  <a:lnTo>
                    <a:pt x="83" y="17"/>
                  </a:lnTo>
                  <a:lnTo>
                    <a:pt x="97" y="4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" name="Freeform 1569"/>
            <p:cNvSpPr>
              <a:spLocks/>
            </p:cNvSpPr>
            <p:nvPr/>
          </p:nvSpPr>
          <p:spPr bwMode="auto">
            <a:xfrm>
              <a:off x="3466" y="2299"/>
              <a:ext cx="66" cy="24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0"/>
                </a:cxn>
                <a:cxn ang="0">
                  <a:pos x="40" y="22"/>
                </a:cxn>
                <a:cxn ang="0">
                  <a:pos x="31" y="30"/>
                </a:cxn>
                <a:cxn ang="0">
                  <a:pos x="48" y="74"/>
                </a:cxn>
                <a:cxn ang="0">
                  <a:pos x="48" y="74"/>
                </a:cxn>
                <a:cxn ang="0">
                  <a:pos x="53" y="92"/>
                </a:cxn>
                <a:cxn ang="0">
                  <a:pos x="57" y="114"/>
                </a:cxn>
                <a:cxn ang="0">
                  <a:pos x="57" y="114"/>
                </a:cxn>
                <a:cxn ang="0">
                  <a:pos x="66" y="193"/>
                </a:cxn>
                <a:cxn ang="0">
                  <a:pos x="66" y="210"/>
                </a:cxn>
                <a:cxn ang="0">
                  <a:pos x="48" y="241"/>
                </a:cxn>
                <a:cxn ang="0">
                  <a:pos x="13" y="219"/>
                </a:cxn>
                <a:cxn ang="0">
                  <a:pos x="9" y="105"/>
                </a:cxn>
                <a:cxn ang="0">
                  <a:pos x="4" y="52"/>
                </a:cxn>
                <a:cxn ang="0">
                  <a:pos x="18" y="26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66" h="241">
                  <a:moveTo>
                    <a:pt x="13" y="0"/>
                  </a:moveTo>
                  <a:lnTo>
                    <a:pt x="26" y="0"/>
                  </a:lnTo>
                  <a:lnTo>
                    <a:pt x="40" y="22"/>
                  </a:lnTo>
                  <a:lnTo>
                    <a:pt x="31" y="30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3" y="92"/>
                  </a:lnTo>
                  <a:lnTo>
                    <a:pt x="57" y="114"/>
                  </a:lnTo>
                  <a:lnTo>
                    <a:pt x="57" y="114"/>
                  </a:lnTo>
                  <a:lnTo>
                    <a:pt x="66" y="193"/>
                  </a:lnTo>
                  <a:lnTo>
                    <a:pt x="66" y="210"/>
                  </a:lnTo>
                  <a:lnTo>
                    <a:pt x="48" y="241"/>
                  </a:lnTo>
                  <a:lnTo>
                    <a:pt x="13" y="219"/>
                  </a:lnTo>
                  <a:lnTo>
                    <a:pt x="9" y="105"/>
                  </a:lnTo>
                  <a:lnTo>
                    <a:pt x="4" y="52"/>
                  </a:lnTo>
                  <a:lnTo>
                    <a:pt x="18" y="26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6" name="Freeform 1570"/>
            <p:cNvSpPr>
              <a:spLocks/>
            </p:cNvSpPr>
            <p:nvPr/>
          </p:nvSpPr>
          <p:spPr bwMode="auto">
            <a:xfrm>
              <a:off x="3620" y="2281"/>
              <a:ext cx="65" cy="92"/>
            </a:xfrm>
            <a:custGeom>
              <a:avLst/>
              <a:gdLst/>
              <a:ahLst/>
              <a:cxnLst>
                <a:cxn ang="0">
                  <a:pos x="21" y="92"/>
                </a:cxn>
                <a:cxn ang="0">
                  <a:pos x="17" y="92"/>
                </a:cxn>
                <a:cxn ang="0">
                  <a:pos x="8" y="66"/>
                </a:cxn>
                <a:cxn ang="0">
                  <a:pos x="0" y="44"/>
                </a:cxn>
                <a:cxn ang="0">
                  <a:pos x="4" y="26"/>
                </a:cxn>
                <a:cxn ang="0">
                  <a:pos x="8" y="9"/>
                </a:cxn>
                <a:cxn ang="0">
                  <a:pos x="21" y="26"/>
                </a:cxn>
                <a:cxn ang="0">
                  <a:pos x="39" y="26"/>
                </a:cxn>
                <a:cxn ang="0">
                  <a:pos x="56" y="13"/>
                </a:cxn>
                <a:cxn ang="0">
                  <a:pos x="65" y="0"/>
                </a:cxn>
                <a:cxn ang="0">
                  <a:pos x="65" y="26"/>
                </a:cxn>
                <a:cxn ang="0">
                  <a:pos x="43" y="44"/>
                </a:cxn>
                <a:cxn ang="0">
                  <a:pos x="35" y="61"/>
                </a:cxn>
                <a:cxn ang="0">
                  <a:pos x="21" y="92"/>
                </a:cxn>
              </a:cxnLst>
              <a:rect l="0" t="0" r="r" b="b"/>
              <a:pathLst>
                <a:path w="65" h="92">
                  <a:moveTo>
                    <a:pt x="21" y="92"/>
                  </a:moveTo>
                  <a:lnTo>
                    <a:pt x="17" y="92"/>
                  </a:lnTo>
                  <a:lnTo>
                    <a:pt x="8" y="66"/>
                  </a:lnTo>
                  <a:lnTo>
                    <a:pt x="0" y="44"/>
                  </a:lnTo>
                  <a:lnTo>
                    <a:pt x="4" y="26"/>
                  </a:lnTo>
                  <a:lnTo>
                    <a:pt x="8" y="9"/>
                  </a:lnTo>
                  <a:lnTo>
                    <a:pt x="21" y="26"/>
                  </a:lnTo>
                  <a:lnTo>
                    <a:pt x="39" y="26"/>
                  </a:lnTo>
                  <a:lnTo>
                    <a:pt x="56" y="13"/>
                  </a:lnTo>
                  <a:lnTo>
                    <a:pt x="65" y="0"/>
                  </a:lnTo>
                  <a:lnTo>
                    <a:pt x="65" y="26"/>
                  </a:lnTo>
                  <a:lnTo>
                    <a:pt x="43" y="44"/>
                  </a:lnTo>
                  <a:lnTo>
                    <a:pt x="35" y="61"/>
                  </a:lnTo>
                  <a:lnTo>
                    <a:pt x="21" y="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Mission Possible?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20465137">
            <a:off x="1810667" y="1843951"/>
            <a:ext cx="552266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0000" b="1" dirty="0" smtClean="0">
                <a:ln w="50800"/>
                <a:latin typeface="Stencil" pitchFamily="82" charset="0"/>
              </a:rPr>
              <a:t>YES!</a:t>
            </a:r>
            <a:endParaRPr lang="en-US" sz="20000" b="1" dirty="0">
              <a:ln w="50800"/>
              <a:latin typeface="Stencil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8868&quot;&gt;&lt;object type=&quot;3&quot; unique_id=&quot;18869&quot;&gt;&lt;property id=&quot;20148&quot; value=&quot;5&quot;/&gt;&lt;property id=&quot;20300&quot; value=&quot;Slide 1 - &amp;quot;Our Membership Plan&amp;quot;&quot;/&gt;&lt;property id=&quot;20307&quot; value=&quot;256&quot;/&gt;&lt;/object&gt;&lt;object type=&quot;3&quot; unique_id=&quot;18870&quot;&gt;&lt;property id=&quot;20148&quot; value=&quot;5&quot;/&gt;&lt;property id=&quot;20300&quot; value=&quot;Slide 2 - &amp;quot;This Year’s Goals:&amp;quot;&quot;/&gt;&lt;property id=&quot;20307&quot; value=&quot;257&quot;/&gt;&lt;/object&gt;&lt;object type=&quot;3&quot; unique_id=&quot;18871&quot;&gt;&lt;property id=&quot;20148&quot; value=&quot;5&quot;/&gt;&lt;property id=&quot;20300&quot; value=&quot;Slide 3 - &amp;quot;Key to Membership Growth&amp;quot;&quot;/&gt;&lt;property id=&quot;20307&quot; value=&quot;258&quot;/&gt;&lt;/object&gt;&lt;object type=&quot;3&quot; unique_id=&quot;18872&quot;&gt;&lt;property id=&quot;20148&quot; value=&quot;5&quot;/&gt;&lt;property id=&quot;20300&quot; value=&quot;Slide 4 - &amp;quot;A Committed Member Is &amp;#x0D;&amp;#x0A;A Retained Member&amp;quot;&quot;/&gt;&lt;property id=&quot;20307&quot; value=&quot;259&quot;/&gt;&lt;/object&gt;&lt;object type=&quot;3&quot; unique_id=&quot;18873&quot;&gt;&lt;property id=&quot;20148&quot; value=&quot;5&quot;/&gt;&lt;property id=&quot;20300&quot; value=&quot;Slide 5 - &amp;quot;Where the Cash Comes From&amp;quot;&quot;/&gt;&lt;property id=&quot;20307&quot; value=&quot;260&quot;/&gt;&lt;/object&gt;&lt;object type=&quot;3&quot; unique_id=&quot;18874&quot;&gt;&lt;property id=&quot;20148&quot; value=&quot;5&quot;/&gt;&lt;property id=&quot;20300&quot; value=&quot;Slide 7 - &amp;quot;Retention Tools&amp;quot;&quot;/&gt;&lt;property id=&quot;20307&quot; value=&quot;261&quot;/&gt;&lt;/object&gt;&lt;object type=&quot;3&quot; unique_id=&quot;18875&quot;&gt;&lt;property id=&quot;20148&quot; value=&quot;5&quot;/&gt;&lt;property id=&quot;20300&quot; value=&quot;Slide 8 - &amp;quot;New Member Recruitment&amp;quot;&quot;/&gt;&lt;property id=&quot;20307&quot; value=&quot;262&quot;/&gt;&lt;/object&gt;&lt;object type=&quot;3&quot; unique_id=&quot;18876&quot;&gt;&lt;property id=&quot;20148&quot; value=&quot;5&quot;/&gt;&lt;property id=&quot;20300&quot; value=&quot;Slide 9 - &amp;quot;Mission Possible?&amp;quot;&quot;/&gt;&lt;property id=&quot;20307&quot; value=&quot;263&quot;/&gt;&lt;/object&gt;&lt;object type=&quot;3&quot; unique_id=&quot;19258&quot;&gt;&lt;property id=&quot;20148&quot; value=&quot;5&quot;/&gt;&lt;property id=&quot;20300&quot; value=&quot;Slide 6 - &amp;quot;Your Role:&amp;quot;&quot;/&gt;&lt;property id=&quot;20307&quot; value=&quot;264&quot;/&gt;&lt;/object&gt;&lt;/object&gt;&lt;object type=&quot;8&quot; unique_id=&quot;1888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46</TotalTime>
  <Words>106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Our Membership Plan</vt:lpstr>
      <vt:lpstr>This Year’s Goals:</vt:lpstr>
      <vt:lpstr>Key to Membership Growth</vt:lpstr>
      <vt:lpstr>A Committed Member Is  A Retained Member</vt:lpstr>
      <vt:lpstr>Where the Cash Comes From</vt:lpstr>
      <vt:lpstr>Your Role:</vt:lpstr>
      <vt:lpstr>Retention Tools</vt:lpstr>
      <vt:lpstr>New Member Recruitment</vt:lpstr>
      <vt:lpstr>Mission Possible?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Membership Plan</dc:title>
  <dc:creator>Kevin A. Siegel</dc:creator>
  <cp:lastModifiedBy>Kevin A. Siegel</cp:lastModifiedBy>
  <cp:revision>9</cp:revision>
  <dcterms:created xsi:type="dcterms:W3CDTF">2009-08-04T18:57:59Z</dcterms:created>
  <dcterms:modified xsi:type="dcterms:W3CDTF">2009-08-04T20:46:49Z</dcterms:modified>
</cp:coreProperties>
</file>