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67" r:id="rId3"/>
    <p:sldId id="270" r:id="rId4"/>
    <p:sldId id="279" r:id="rId5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Book Antiqua" pitchFamily="18" charset="0"/>
              </a:defRPr>
            </a:lvl1pPr>
          </a:lstStyle>
          <a:p>
            <a:fld id="{D6F95DE4-BA91-440B-842D-CF2A9E17CB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9ECEEDA2-119F-4D17-B42A-D2E4405F3D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F2F3C-6AC8-43E7-8F9A-6CFF849B108D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7F32A3-EB1F-46C9-AF96-F58C2568B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BA729E-AFE1-4237-AEFA-BF69B70213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E4D3D3-CC97-4C86-8A92-4E70C1C26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0984E-F106-4714-B963-977B22B52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529C46-0AD9-4F09-8F09-6ACEA45D6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23B5F-2EDA-484E-913B-578A86F67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1584-BEFC-4BA6-8F18-27837A1B6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D12D7-1384-4DF5-BAF3-28E6A0E0C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23528-5999-4CCA-9134-57FC631D9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7435B-1F74-4954-B1A6-199D23977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1C91D5-8F01-48E3-B145-F5B0290EE3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DAA9444-34E9-4E1F-B3F7-CD90A66DEF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  <a:noFill/>
          <a:ln/>
        </p:spPr>
        <p:txBody>
          <a:bodyPr/>
          <a:lstStyle/>
          <a:p>
            <a:r>
              <a:rPr lang="en-US" sz="8000"/>
              <a:t>Color </a:t>
            </a:r>
            <a:br>
              <a:rPr lang="en-US" sz="8000"/>
            </a:br>
            <a:r>
              <a:rPr lang="en-US" sz="8000"/>
              <a:t>Schemes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Color schemes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The set of eight colors you can assign to slides, to an individual slide, to notes pages, or to audience handouts</a:t>
            </a:r>
          </a:p>
          <a:p>
            <a:pPr lvl="1"/>
            <a:r>
              <a:rPr lang="en-US" dirty="0"/>
              <a:t>Consists of a background color, a color for lines and text, and six other colors designed to provide easily readable slides.</a:t>
            </a:r>
          </a:p>
          <a:p>
            <a:r>
              <a:rPr lang="en-US" dirty="0"/>
              <a:t>Change any color </a:t>
            </a:r>
            <a:r>
              <a:rPr lang="en-US" dirty="0" smtClean="0"/>
              <a:t>in the color-scheme by selecting Create New Theme Colors from the Colors tool on the Design tab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To Change a color-scheme color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On the </a:t>
            </a:r>
            <a:r>
              <a:rPr lang="en-US" dirty="0" smtClean="0"/>
              <a:t>Design tab, </a:t>
            </a:r>
            <a:r>
              <a:rPr lang="en-US" dirty="0"/>
              <a:t>click </a:t>
            </a:r>
            <a:r>
              <a:rPr lang="en-US" dirty="0" smtClean="0"/>
              <a:t>on the Colors tool from the Themes command group and select Create New Theme Colors.</a:t>
            </a:r>
            <a:endParaRPr lang="en-US" dirty="0"/>
          </a:p>
          <a:p>
            <a:r>
              <a:rPr lang="en-US" dirty="0"/>
              <a:t>In the </a:t>
            </a:r>
            <a:r>
              <a:rPr lang="en-US" dirty="0" smtClean="0"/>
              <a:t>Create New Theme Colors dialog </a:t>
            </a:r>
            <a:r>
              <a:rPr lang="en-US" dirty="0"/>
              <a:t>box, </a:t>
            </a:r>
            <a:r>
              <a:rPr lang="en-US" dirty="0" smtClean="0"/>
              <a:t>click on the Color tool for any part of the slide you’d like to change.</a:t>
            </a:r>
          </a:p>
          <a:p>
            <a:r>
              <a:rPr lang="en-US" dirty="0" smtClean="0"/>
              <a:t>Give your custom Color-Scheme a name.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To </a:t>
            </a:r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smtClean="0"/>
              <a:t>custom color-scheme </a:t>
            </a:r>
            <a:r>
              <a:rPr lang="en-US" dirty="0"/>
              <a:t>color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Click the </a:t>
            </a:r>
            <a:r>
              <a:rPr lang="en-US" dirty="0" smtClean="0"/>
              <a:t>Design </a:t>
            </a:r>
            <a:r>
              <a:rPr lang="en-US" dirty="0"/>
              <a:t>tab </a:t>
            </a:r>
            <a:r>
              <a:rPr lang="en-US" dirty="0" smtClean="0"/>
              <a:t>and select Create New Theme Colors from the Colors tool drop-down menu.</a:t>
            </a:r>
            <a:endParaRPr lang="en-US" dirty="0"/>
          </a:p>
          <a:p>
            <a:r>
              <a:rPr lang="en-US" dirty="0" smtClean="0"/>
              <a:t>Click the color tool for any slide aspect you’d like to create a color for.</a:t>
            </a:r>
            <a:endParaRPr lang="en-US" dirty="0"/>
          </a:p>
          <a:p>
            <a:r>
              <a:rPr lang="en-US" dirty="0" smtClean="0"/>
              <a:t>Select More Colors from the Colors drop-down menu. </a:t>
            </a:r>
          </a:p>
          <a:p>
            <a:r>
              <a:rPr lang="en-US" dirty="0" smtClean="0"/>
              <a:t>Use the cursor to drag to a color you like or adjust the numbers for Red, Green and Blue to design your own color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lor &amp;#x0D;&amp;#x0A;Scheme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Color schemes&amp;quot;&quot;/&gt;&lt;property id=&quot;20307&quot; value=&quot;267&quot;/&gt;&lt;/object&gt;&lt;object type=&quot;3&quot; unique_id=&quot;10006&quot;&gt;&lt;property id=&quot;20148&quot; value=&quot;5&quot;/&gt;&lt;property id=&quot;20300&quot; value=&quot;Slide 3 - &amp;quot;To Change a color-scheme color&amp;quot;&quot;/&gt;&lt;property id=&quot;20307&quot; value=&quot;270&quot;/&gt;&lt;/object&gt;&lt;object type=&quot;3&quot; unique_id=&quot;10007&quot;&gt;&lt;property id=&quot;20148&quot; value=&quot;5&quot;/&gt;&lt;property id=&quot;20300&quot; value=&quot;Slide 4 - &amp;quot;To Create a custom color-scheme color&amp;quot;&quot;/&gt;&lt;property id=&quot;20307&quot; value=&quot;279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</TotalTime>
  <Pages>17</Pages>
  <Words>204</Words>
  <Application>Microsoft Office PowerPoint</Application>
  <PresentationFormat>On-screen Show (4:3)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Book Antiqua</vt:lpstr>
      <vt:lpstr>Opulent</vt:lpstr>
      <vt:lpstr>Color  Schemes</vt:lpstr>
      <vt:lpstr>Color schemes</vt:lpstr>
      <vt:lpstr>To Change a color-scheme color</vt:lpstr>
      <vt:lpstr>To Create a custom color-scheme color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Maryland Chamber of Commerce 1995/96 Membership Plan</dc:title>
  <dc:creator>Kevin A. Siegel</dc:creator>
  <cp:lastModifiedBy>Kevin A. Siegel</cp:lastModifiedBy>
  <cp:revision>82</cp:revision>
  <cp:lastPrinted>1601-01-01T00:00:00Z</cp:lastPrinted>
  <dcterms:created xsi:type="dcterms:W3CDTF">1995-07-13T08:24:52Z</dcterms:created>
  <dcterms:modified xsi:type="dcterms:W3CDTF">2009-08-05T16:20:11Z</dcterms:modified>
</cp:coreProperties>
</file>