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7" r:id="rId1"/>
  </p:sldMasterIdLst>
  <p:notesMasterIdLst>
    <p:notesMasterId r:id="rId5"/>
  </p:notesMasterIdLst>
  <p:handoutMasterIdLst>
    <p:handoutMasterId r:id="rId6"/>
  </p:handoutMasterIdLst>
  <p:sldIdLst>
    <p:sldId id="259" r:id="rId2"/>
    <p:sldId id="260" r:id="rId3"/>
    <p:sldId id="258" r:id="rId4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0C8D97C4-017B-4067-BB99-DA65CDFA6A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534A2611-0995-4B69-B5FD-AD741C8C820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EB170E-21D8-455B-B1C5-5780CB936539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3BC90E8-3A4A-476D-8063-B47016799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47DE-4048-44D4-ABB4-1C67FBECC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E8B3-F528-4B4D-89A3-9103FC246D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9D67A04-4C2C-4B4E-9717-5D7E698DE1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2008BE5-58D2-49C0-A630-A88D23F72A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62C9D09-A73A-4A17-A7DB-25858D5527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9E40-8FA4-4361-AEAD-080074191A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96F15-C010-4C67-AD0D-E258CC793C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D54391-CF86-404D-AE11-B4214B34E3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3F1A-0514-43F3-AB74-8A6637DAF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6C12BB-2323-49CE-9D3D-C6D521CEFF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4191A4-325C-42EE-A047-BBEB9D8C35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6581F7-3657-4886-A54B-BEDEDE2FF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 There!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have nothing at all to do with anything</a:t>
            </a:r>
          </a:p>
          <a:p>
            <a:r>
              <a:rPr lang="en-US" dirty="0" smtClean="0"/>
              <a:t>I’m just a </a:t>
            </a:r>
            <a:r>
              <a:rPr lang="en-US" dirty="0" smtClean="0"/>
              <a:t>way </a:t>
            </a:r>
            <a:r>
              <a:rPr lang="en-US" dirty="0" smtClean="0"/>
              <a:t>to show branching</a:t>
            </a:r>
          </a:p>
          <a:p>
            <a:endParaRPr lang="en-US" dirty="0"/>
          </a:p>
        </p:txBody>
      </p:sp>
      <p:pic>
        <p:nvPicPr>
          <p:cNvPr id="10242" name="Picture 2" descr="C:\Users\Kevin A. Siegel\AppData\Local\Microsoft\Windows\Temporary Internet Files\Content.IE5\GM04LX3S\MCj043745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3850" y="2752409"/>
            <a:ext cx="3155950" cy="410559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see…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dirty="0" smtClean="0"/>
              <a:t>ny </a:t>
            </a:r>
            <a:r>
              <a:rPr lang="en-US" dirty="0" smtClean="0"/>
              <a:t>presentation can be a branch</a:t>
            </a:r>
          </a:p>
          <a:p>
            <a:r>
              <a:rPr lang="en-US" dirty="0" smtClean="0"/>
              <a:t>And the branch can have different builds and transitions</a:t>
            </a:r>
          </a:p>
          <a:p>
            <a:endParaRPr lang="en-US" dirty="0"/>
          </a:p>
        </p:txBody>
      </p:sp>
      <p:pic>
        <p:nvPicPr>
          <p:cNvPr id="11266" name="Picture 2" descr="C:\Users\Kevin A. Siegel\AppData\Local\Microsoft\Windows\Temporary Internet Files\Content.IE5\24D40I2I\MCj044182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755" y="3505201"/>
            <a:ext cx="2917445" cy="3352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74638"/>
            <a:ext cx="7467600" cy="1143000"/>
          </a:xfrm>
          <a:noFill/>
          <a:ln/>
        </p:spPr>
        <p:txBody>
          <a:bodyPr/>
          <a:lstStyle/>
          <a:p>
            <a:r>
              <a:rPr lang="en-US" dirty="0" smtClean="0"/>
              <a:t>Bye!</a:t>
            </a:r>
            <a:endParaRPr lang="en-US" dirty="0"/>
          </a:p>
        </p:txBody>
      </p:sp>
      <p:pic>
        <p:nvPicPr>
          <p:cNvPr id="8196" name="Picture 4" descr="C:\Users\Kevin A. Siegel\AppData\Local\Microsoft\Windows\Temporary Internet Files\Content.IE5\LAPD72ZL\MCj04374650000[1].wmf"/>
          <p:cNvPicPr>
            <a:picLocks noChangeAspect="1" noChangeArrowheads="1"/>
          </p:cNvPicPr>
          <p:nvPr/>
        </p:nvPicPr>
        <p:blipFill>
          <a:blip r:embed="rId3"/>
          <a:srcRect l="14822" t="2518" r="53909" b="67266"/>
          <a:stretch>
            <a:fillRect/>
          </a:stretch>
        </p:blipFill>
        <p:spPr bwMode="auto">
          <a:xfrm>
            <a:off x="3886200" y="2438400"/>
            <a:ext cx="1981200" cy="173355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" presetClass="exit" presetSubtype="1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7.0&quot;&gt;&lt;object type=&quot;1&quot; unique_id=&quot;10001&quot;&gt;&lt;object type=&quot;8&quot; unique_id=&quot;10081&quot;&gt;&lt;/object&gt;&lt;object type=&quot;2&quot; unique_id=&quot;10082&quot;&gt;&lt;object type=&quot;3&quot; unique_id=&quot;10083&quot;&gt;&lt;property id=&quot;20148&quot; value=&quot;5&quot;/&gt;&lt;property id=&quot;20300&quot; value=&quot;Slide 1 - &amp;quot;Hello There!&amp;quot;&quot;/&gt;&lt;property id=&quot;20307&quot; value=&quot;259&quot;/&gt;&lt;/object&gt;&lt;object type=&quot;3&quot; unique_id=&quot;10084&quot;&gt;&lt;property id=&quot;20148&quot; value=&quot;5&quot;/&gt;&lt;property id=&quot;20300&quot; value=&quot;Slide 2 - &amp;quot;You see…&amp;quot;&quot;/&gt;&lt;property id=&quot;20307&quot; value=&quot;260&quot;/&gt;&lt;/object&gt;&lt;object type=&quot;3&quot; unique_id=&quot;10085&quot;&gt;&lt;property id=&quot;20148&quot; value=&quot;5&quot;/&gt;&lt;property id=&quot;20300&quot; value=&quot;Slide 3 - &amp;quot;Bye!&amp;quot;&quot;/&gt;&lt;property id=&quot;20307&quot; value=&quot;258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</TotalTime>
  <Pages>3</Pages>
  <Words>40</Words>
  <Application>Microsoft Office PowerPoint</Application>
  <PresentationFormat>On-screen Show (4:3)</PresentationFormat>
  <Paragraphs>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Times New Roman</vt:lpstr>
      <vt:lpstr>Arial</vt:lpstr>
      <vt:lpstr>Monotype Sorts</vt:lpstr>
      <vt:lpstr>Oriel</vt:lpstr>
      <vt:lpstr>Hello There!</vt:lpstr>
      <vt:lpstr>You see…</vt:lpstr>
      <vt:lpstr>Bye!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Yo!</dc:title>
  <dc:creator>Kevin A. Siegel</dc:creator>
  <cp:lastModifiedBy>Kevin A. Siegel</cp:lastModifiedBy>
  <cp:revision>24</cp:revision>
  <cp:lastPrinted>1601-01-01T00:00:00Z</cp:lastPrinted>
  <dcterms:created xsi:type="dcterms:W3CDTF">1996-10-23T18:54:28Z</dcterms:created>
  <dcterms:modified xsi:type="dcterms:W3CDTF">2009-08-06T19:03:59Z</dcterms:modified>
</cp:coreProperties>
</file>