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CAA09A7C-5ED3-4038-AEE6-0AC8E2129F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DE81153F-4CB0-4E5F-A8E1-E572DDB3C4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9196B3-3A63-44E3-85D6-806E14661C23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47891-6823-486A-8AA5-8C3526CEB1FF}" type="slidenum">
              <a:rPr lang="en-US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72B8B-2D8F-43CD-9EF3-2DD42261673F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6B61CA-A241-459E-A0E7-DBF6B93EAA6C}" type="slidenum">
              <a:rPr lang="en-US"/>
              <a:pPr/>
              <a:t>4</a:t>
            </a:fld>
            <a:endParaRPr lang="en-US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474916-1028-4A3F-87F7-58587367B762}" type="slidenum">
              <a:rPr lang="en-US"/>
              <a:pPr/>
              <a:t>5</a:t>
            </a:fld>
            <a:endParaRPr lang="en-US"/>
          </a:p>
        </p:txBody>
      </p:sp>
      <p:sp>
        <p:nvSpPr>
          <p:cNvPr id="153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32BDAF8-CBE4-4A33-9EEA-831111A16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A5F41-CA45-40F1-9E35-1B4E3DBB69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C8A1-9D62-4A55-BDD1-800E3F5582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6BC14-BAA4-4BCF-ACE7-4766A87B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B60F-4CAC-4219-A34D-C90C542EF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D03B7-E939-48DF-9FE3-34959C7878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E80DC55-96A0-4235-BB6C-A5FB76109E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DCB566F-0CC4-48B5-9CFF-F162764786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C41BD-C16A-421B-9E10-103779C0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C58A-16B6-4E37-A5F2-9CD1C18F9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2610-D8A2-4D30-9F9B-B68FA4CCF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8E644-3B1E-4F1B-839B-6FDE0C531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zoom dir="in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9000"/>
              <a:t>Branching</a:t>
            </a:r>
          </a:p>
        </p:txBody>
      </p:sp>
    </p:spTree>
  </p:cSld>
  <p:clrMapOvr>
    <a:masterClrMapping/>
  </p:clrMapOvr>
  <p:transition spd="slow" advClick="0" advTm="5000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What is Branching...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Imagine you’re giving a PowerPoint presentation about a product line. </a:t>
            </a:r>
          </a:p>
          <a:p>
            <a:r>
              <a:rPr lang="en-US" dirty="0"/>
              <a:t>You could be interrupted during your presentation to talk about a related </a:t>
            </a:r>
            <a:r>
              <a:rPr lang="en-US" dirty="0" smtClean="0"/>
              <a:t>topic—a topic </a:t>
            </a:r>
            <a:r>
              <a:rPr lang="en-US" dirty="0"/>
              <a:t>that might have little, or </a:t>
            </a:r>
            <a:r>
              <a:rPr lang="en-US" dirty="0" smtClean="0"/>
              <a:t>nothing, </a:t>
            </a:r>
            <a:r>
              <a:rPr lang="en-US" dirty="0"/>
              <a:t>to do with your presentation. </a:t>
            </a:r>
          </a:p>
          <a:p>
            <a:r>
              <a:rPr lang="en-US" dirty="0"/>
              <a:t>It’s possible to anticipate this scenario with branching... the ability to jump from one PowerPoint presentation to another. </a:t>
            </a:r>
          </a:p>
        </p:txBody>
      </p:sp>
    </p:spTree>
  </p:cSld>
  <p:clrMapOvr>
    <a:masterClrMapping/>
  </p:clrMapOvr>
  <p:transition spd="slow" advClick="0" advTm="5000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Here’s how branching works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You go to the slide where you want a branched presentation to appear.</a:t>
            </a:r>
          </a:p>
          <a:p>
            <a:r>
              <a:rPr lang="en-US" dirty="0"/>
              <a:t>You choose </a:t>
            </a:r>
            <a:r>
              <a:rPr lang="en-US" dirty="0" smtClean="0"/>
              <a:t>Insert &gt; Hyperlink </a:t>
            </a:r>
            <a:r>
              <a:rPr lang="en-US" dirty="0"/>
              <a:t>and then select </a:t>
            </a:r>
            <a:r>
              <a:rPr lang="en-US" dirty="0" smtClean="0"/>
              <a:t>the desired PowerPoint Presentation</a:t>
            </a:r>
          </a:p>
          <a:p>
            <a:r>
              <a:rPr lang="en-US" dirty="0" smtClean="0"/>
              <a:t>You </a:t>
            </a:r>
            <a:r>
              <a:rPr lang="en-US" dirty="0"/>
              <a:t>can use any presentation as  the branch, and you can have multiple branches. </a:t>
            </a:r>
          </a:p>
        </p:txBody>
      </p:sp>
    </p:spTree>
  </p:cSld>
  <p:clrMapOvr>
    <a:masterClrMapping/>
  </p:clrMapOvr>
  <p:transition spd="slow" advClick="0" advTm="5000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You can Control the Branch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057650" algn="l"/>
              </a:tabLst>
            </a:pPr>
            <a:r>
              <a:rPr lang="en-US" dirty="0"/>
              <a:t>Once you’ve put a branch onto a slide, it will appear as an icon on the slide. </a:t>
            </a:r>
          </a:p>
          <a:p>
            <a:r>
              <a:rPr lang="en-US" dirty="0"/>
              <a:t>You can always ignore the icon or, if there’s an occasion to use it, you can control how the branch icon will work with PowerPoint’s </a:t>
            </a:r>
            <a:r>
              <a:rPr lang="en-US" dirty="0" smtClean="0"/>
              <a:t>Action settings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slow" advClick="0" advTm="20000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Branching...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marL="342900" indent="-342900"/>
            <a:r>
              <a:rPr lang="en-US"/>
              <a:t>Pretty cool... huh?</a:t>
            </a:r>
          </a:p>
        </p:txBody>
      </p:sp>
    </p:spTree>
  </p:cSld>
  <p:clrMapOvr>
    <a:masterClrMapping/>
  </p:clrMapOvr>
  <p:transition spd="slow" advClick="0" advTm="5000">
    <p:zoom dir="in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57&quot;&gt;&lt;/object&gt;&lt;object type=&quot;2&quot; unique_id=&quot;10058&quot;&gt;&lt;object type=&quot;3&quot; unique_id=&quot;10059&quot;&gt;&lt;property id=&quot;20148&quot; value=&quot;5&quot;/&gt;&lt;property id=&quot;20300&quot; value=&quot;Slide 1 - &amp;quot;Branching&amp;quot;&quot;/&gt;&lt;property id=&quot;20307&quot; value=&quot;256&quot;/&gt;&lt;/object&gt;&lt;object type=&quot;3&quot; unique_id=&quot;10060&quot;&gt;&lt;property id=&quot;20148&quot; value=&quot;5&quot;/&gt;&lt;property id=&quot;20300&quot; value=&quot;Slide 2 - &amp;quot;What is Branching...&amp;quot;&quot;/&gt;&lt;property id=&quot;20307&quot; value=&quot;257&quot;/&gt;&lt;/object&gt;&lt;object type=&quot;3&quot; unique_id=&quot;10061&quot;&gt;&lt;property id=&quot;20148&quot; value=&quot;5&quot;/&gt;&lt;property id=&quot;20300&quot; value=&quot;Slide 3 - &amp;quot;Here’s how branching works&amp;quot;&quot;/&gt;&lt;property id=&quot;20307&quot; value=&quot;258&quot;/&gt;&lt;/object&gt;&lt;object type=&quot;3&quot; unique_id=&quot;10062&quot;&gt;&lt;property id=&quot;20148&quot; value=&quot;5&quot;/&gt;&lt;property id=&quot;20300&quot; value=&quot;Slide 4 - &amp;quot;You can Control the Branch&amp;quot;&quot;/&gt;&lt;property id=&quot;20307&quot; value=&quot;259&quot;/&gt;&lt;/object&gt;&lt;object type=&quot;3&quot; unique_id=&quot;10064&quot;&gt;&lt;property id=&quot;20148&quot; value=&quot;5&quot;/&gt;&lt;property id=&quot;20300&quot; value=&quot;Slide 5 - &amp;quot;Branching...&amp;quot;&quot;/&gt;&lt;property id=&quot;20307&quot; value=&quot;261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188</TotalTime>
  <Pages>7</Pages>
  <Words>176</Words>
  <Application>Microsoft Office PowerPoint</Application>
  <PresentationFormat>On-screen Show (4:3)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Times New Roman</vt:lpstr>
      <vt:lpstr>Monotype Sorts</vt:lpstr>
      <vt:lpstr>Urban</vt:lpstr>
      <vt:lpstr>Branching</vt:lpstr>
      <vt:lpstr>What is Branching...</vt:lpstr>
      <vt:lpstr>Here’s how branching works</vt:lpstr>
      <vt:lpstr>You can Control the Branch</vt:lpstr>
      <vt:lpstr>Branching...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Branching</dc:title>
  <dc:creator>Kevin A. Siegel</dc:creator>
  <cp:lastModifiedBy>Kevin A. Siegel</cp:lastModifiedBy>
  <cp:revision>21</cp:revision>
  <cp:lastPrinted>1601-01-01T00:00:00Z</cp:lastPrinted>
  <dcterms:created xsi:type="dcterms:W3CDTF">1996-10-23T18:41:46Z</dcterms:created>
  <dcterms:modified xsi:type="dcterms:W3CDTF">2009-08-06T19:03:22Z</dcterms:modified>
</cp:coreProperties>
</file>