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BFBD8A0-4D7C-4F1B-9DE8-25DC024487D2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547D9C-5616-47E6-B732-46613EE74E4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can’t believe how awesome this is!</a:t>
            </a:r>
            <a:endParaRPr lang="en-US" dirty="0"/>
          </a:p>
        </p:txBody>
      </p:sp>
      <p:pic>
        <p:nvPicPr>
          <p:cNvPr id="1052" name="Picture 28" descr="C:\Users\Kevin A. Siegel\AppData\Local\Microsoft\Windows\Temporary Internet Files\Content.IE5\GM04LX3S\MCPE01448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4109" y="2209800"/>
            <a:ext cx="2132091" cy="3468986"/>
          </a:xfrm>
          <a:prstGeom prst="rect">
            <a:avLst/>
          </a:prstGeom>
          <a:noFill/>
          <a:scene3d>
            <a:camera prst="orthographicFront">
              <a:rot lat="0" lon="11699976" rev="0"/>
            </a:camera>
            <a:lightRig rig="threePt" dir="t"/>
          </a:scene3d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absolutely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1371600"/>
            <a:ext cx="77762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Unbelievable!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0380&quot;&gt;&lt;object type=&quot;3&quot; unique_id=&quot;10381&quot;&gt;&lt;property id=&quot;20148&quot; value=&quot;5&quot;/&gt;&lt;property id=&quot;20300&quot; value=&quot;Slide 1 - &amp;quot;I can’t believe how awesome this is!&amp;quot;&quot;/&gt;&lt;property id=&quot;20307&quot; value=&quot;256&quot;/&gt;&lt;/object&gt;&lt;object type=&quot;3&quot; unique_id=&quot;10382&quot;&gt;&lt;property id=&quot;20148&quot; value=&quot;5&quot;/&gt;&lt;property id=&quot;20300&quot; value=&quot;Slide 2 - &amp;quot;It is absolutely&amp;quot;&quot;/&gt;&lt;property id=&quot;20307&quot; value=&quot;257&quot;/&gt;&lt;/object&gt;&lt;/object&gt;&lt;object type=&quot;8&quot; unique_id=&quot;10386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89</TotalTime>
  <Words>13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Solstice</vt:lpstr>
      <vt:lpstr>I can’t believe how awesome this is!</vt:lpstr>
      <vt:lpstr>It is absolutely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can’t believe how awesome this is!</dc:title>
  <dc:creator>Kevin A. Siegel</dc:creator>
  <cp:lastModifiedBy>Kevin A. Siegel</cp:lastModifiedBy>
  <cp:revision>11</cp:revision>
  <dcterms:created xsi:type="dcterms:W3CDTF">2009-08-06T19:13:24Z</dcterms:created>
  <dcterms:modified xsi:type="dcterms:W3CDTF">2009-08-06T20:42:45Z</dcterms:modified>
</cp:coreProperties>
</file>