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tags/tag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r:id="rId1"/>
  </p:sldMasterIdLst>
  <p:notesMasterIdLst>
    <p:notesMasterId r:id="rId6"/>
  </p:notesMasterIdLst>
  <p:sldIdLst>
    <p:sldId id="265" r:id="rId2"/>
    <p:sldId id="258" r:id="rId3"/>
    <p:sldId id="256" r:id="rId4"/>
    <p:sldId id="266" r:id="rId5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2787"/>
    <p:restoredTop sz="90929"/>
  </p:normalViewPr>
  <p:slideViewPr>
    <p:cSldViewPr>
      <p:cViewPr varScale="1">
        <p:scale>
          <a:sx n="55" d="100"/>
          <a:sy n="55" d="100"/>
        </p:scale>
        <p:origin x="-212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50F904B-28D3-4569-999C-E43C115D3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BBB30-5482-49C9-97F0-C01E7BB05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81408-53EE-4181-AD98-EB6EF94499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48BDC-E74B-4061-AED8-521B2B91B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DB520D9-9405-424E-9F38-C46510B12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41AA8-C6C0-4C67-9D66-7673DEE6C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0112078-E546-426F-9E87-E056AD24E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5CCAB-38CE-42E0-8FA7-F5ED1162C3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AFD44A4-3C63-4814-853F-8752DA494A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4C06A11-C0C9-4715-8C1B-DD058801B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290D1-CB2B-4A0C-BE7E-A9998213B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8CC170F-E688-4A1A-AD3C-7D1218DB1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CA5E6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CA5E6D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CA5E6D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CA5E6D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CA5E6D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CA5E6D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CA5E6D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CA5E6D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CA5E6D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6BB76D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E88651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It’s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Not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Diffficult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at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all!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en-US" smtClean="0"/>
              <a:t>Always Check Your Spelling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Here are my best excuses for not</a:t>
            </a:r>
            <a:r>
              <a:rPr lang="en-US" dirty="0" smtClean="0"/>
              <a:t> Spell checking.</a:t>
            </a:r>
            <a:r>
              <a:rPr lang="en-US" dirty="0"/>
              <a:t>..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It’s Hard</a:t>
            </a:r>
          </a:p>
          <a:p>
            <a:r>
              <a:rPr lang="en-US" smtClean="0"/>
              <a:t>It takes too long</a:t>
            </a:r>
          </a:p>
          <a:p>
            <a:r>
              <a:rPr lang="en-US" smtClean="0"/>
              <a:t>I am a genius</a:t>
            </a:r>
          </a:p>
          <a:p>
            <a:r>
              <a:rPr lang="en-US" smtClean="0"/>
              <a:t>I always type perfectly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CA5E6D"/>
                </a:solidFill>
              </a:rPr>
              <a:t>Couunter Point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dirty="0" smtClean="0"/>
              <a:t>Spell checking </a:t>
            </a:r>
            <a:r>
              <a:rPr lang="en-US" dirty="0" smtClean="0"/>
              <a:t>is easy</a:t>
            </a:r>
          </a:p>
          <a:p>
            <a:pPr lvl="1"/>
            <a:r>
              <a:rPr lang="en-US" dirty="0" smtClean="0"/>
              <a:t>All you do it click the Spelling button on the toolbar</a:t>
            </a:r>
            <a:endParaRPr lang="en-US" dirty="0" smtClean="0"/>
          </a:p>
          <a:p>
            <a:r>
              <a:rPr lang="en-US" dirty="0" smtClean="0"/>
              <a:t>Spell checking </a:t>
            </a:r>
            <a:r>
              <a:rPr lang="en-US" dirty="0" smtClean="0"/>
              <a:t>only takes a few minutes</a:t>
            </a:r>
          </a:p>
          <a:p>
            <a:r>
              <a:rPr lang="en-US" dirty="0" err="1" smtClean="0"/>
              <a:t>Nobdy</a:t>
            </a:r>
            <a:r>
              <a:rPr lang="en-US" dirty="0" smtClean="0"/>
              <a:t> is perfect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CA5E6D"/>
                </a:solidFill>
              </a:rPr>
              <a:t>Great Features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Powerpoint’s spell checker looks for missspleed words</a:t>
            </a:r>
          </a:p>
          <a:p>
            <a:r>
              <a:rPr lang="en-US" smtClean="0"/>
              <a:t>And PowerPoint’s AutoCorrect feature corrects typos as you type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lways Check Your Spelling&amp;quot;&quot;/&gt;&lt;property id=&quot;20307&quot; value=&quot;265&quot;/&gt;&lt;/object&gt;&lt;object type=&quot;3&quot; unique_id=&quot;10005&quot;&gt;&lt;property id=&quot;20148&quot; value=&quot;5&quot;/&gt;&lt;property id=&quot;20300&quot; value=&quot;Slide 2 - &amp;quot;Here are my best excuses for not spell-checking...&amp;quot;&quot;/&gt;&lt;property id=&quot;20307&quot; value=&quot;258&quot;/&gt;&lt;/object&gt;&lt;object type=&quot;3&quot; unique_id=&quot;10006&quot;&gt;&lt;property id=&quot;20148&quot; value=&quot;5&quot;/&gt;&lt;property id=&quot;20300&quot; value=&quot;Slide 3 - &amp;quot;Couunter Point&amp;quot;&quot;/&gt;&lt;property id=&quot;20307&quot; value=&quot;256&quot;/&gt;&lt;/object&gt;&lt;object type=&quot;3&quot; unique_id=&quot;10007&quot;&gt;&lt;property id=&quot;20148&quot; value=&quot;5&quot;/&gt;&lt;property id=&quot;20300&quot; value=&quot;Slide 4 - &amp;quot;Great Features&amp;quot;&quot;/&gt;&lt;property id=&quot;20307&quot; value=&quot;266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</TotalTime>
  <Words>81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Always Check Your Spelling</vt:lpstr>
      <vt:lpstr>Here are my best excuses for not Spell checking...</vt:lpstr>
      <vt:lpstr>Couunter Point</vt:lpstr>
      <vt:lpstr>Great Features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Membership Plan</dc:title>
  <dc:creator>Kevin A. Siegel</dc:creator>
  <cp:lastModifiedBy>Lola Tangle</cp:lastModifiedBy>
  <cp:revision>12</cp:revision>
  <dcterms:created xsi:type="dcterms:W3CDTF">2010-01-29T20:24:04Z</dcterms:created>
  <dcterms:modified xsi:type="dcterms:W3CDTF">2010-01-29T20:26:34Z</dcterms:modified>
</cp:coreProperties>
</file>